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2"/>
  </p:notesMasterIdLst>
  <p:sldIdLst>
    <p:sldId id="268" r:id="rId3"/>
    <p:sldId id="290" r:id="rId4"/>
    <p:sldId id="256" r:id="rId5"/>
    <p:sldId id="261" r:id="rId6"/>
    <p:sldId id="359" r:id="rId7"/>
    <p:sldId id="301" r:id="rId8"/>
    <p:sldId id="352" r:id="rId9"/>
    <p:sldId id="362" r:id="rId10"/>
    <p:sldId id="363" r:id="rId11"/>
    <p:sldId id="360" r:id="rId12"/>
    <p:sldId id="347" r:id="rId13"/>
    <p:sldId id="292" r:id="rId14"/>
    <p:sldId id="356" r:id="rId15"/>
    <p:sldId id="364" r:id="rId16"/>
    <p:sldId id="358" r:id="rId17"/>
    <p:sldId id="365" r:id="rId18"/>
    <p:sldId id="366" r:id="rId19"/>
    <p:sldId id="367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1834" autoAdjust="0"/>
  </p:normalViewPr>
  <p:slideViewPr>
    <p:cSldViewPr snapToGrid="0">
      <p:cViewPr varScale="1">
        <p:scale>
          <a:sx n="42" d="100"/>
          <a:sy n="42" d="100"/>
        </p:scale>
        <p:origin x="6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D29D-C204-4E7D-8CB7-356ABF01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AB604-0446-4E10-94AA-116E6AD27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E7CA1-B7FF-4259-89D1-704BC88CC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5C785-A926-4D03-8B00-CB1B2375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4D296-03B1-4E6F-B3AE-4286D42C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28372-3946-4413-834A-7BE84869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A1AD-2D62-4D2D-8FD0-3EE07132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62163-822A-40DF-8426-DA17B8F9B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BBEDA-35C0-47EB-A631-3ABC7744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2B31-DD2A-45E1-95E3-34A134A4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950D-B5B8-4CEF-BAE7-BE9B08DB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139E9-605F-4A49-88A7-8ED742D78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FFBF0-D877-4F0C-986D-B8BEFBFBF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F902-5452-4895-9A14-E06066AF0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F1589-BBEF-4B29-AC7A-C83FED5E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1B558-0169-4B86-A425-315B14F3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0788-A057-404C-AC51-B73EF4D33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7493A-E201-4918-90C1-1BE284D50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ED57-D485-4E29-B9E2-F90F76A9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468EA-D33D-4AFA-8F3B-8D93F2B8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88AC-D592-4B23-9BD4-19DEC378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B320-C631-4D42-9032-560C2E97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05F9-39E6-408E-BC2C-C90F4885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9BA65-F050-4CC8-9BE9-23A49CA2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53909-FF28-4D12-9E3A-BF5839B6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9197A-2765-42E1-B649-0A429E4F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9655-A358-4109-8DC1-E3DCADCB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AD91-E5D6-43A9-B206-716ADA54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69798-3316-4636-A660-14A22119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FDBA0-E604-452A-8DD0-442F2218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DA94-8978-472F-83FB-79BE00BA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D09D-6275-4FB8-A969-D035CB17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EE2C-5935-45F7-B301-C70AC79DC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85713-6418-41DD-9068-E8691A6DA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C0600-1336-4083-930D-04513E3F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2D4F1-48FA-4A82-A67C-CEBDC898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363D3-6462-475F-B0AA-1E556569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122D-2320-4A9E-B5B3-DF139654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148CC-7CAE-4611-A203-7118B4C1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07004-D3C3-46E6-8C5A-81483D8AF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73DD1-C7FF-4EAE-9BFB-E73CC7936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F48E4-92FC-42CE-BAA9-2D26BC8B8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7D1BE-6EDD-49D4-B5DD-437E6188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40421-0573-45B3-85BF-BA752354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BBC1B-675E-4049-BDBB-118ED22D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6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690D-8E2D-4EDB-A252-12AEBF18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B354C-2EF7-4532-BDA0-4781881E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B1373-8A43-4DB0-8EA6-73D10302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6DA4C-83C3-4F70-8DC5-F2798C0C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6DC4F-CD2A-49EA-8A19-A28BC2CE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8BD7A-37A6-4CAE-975E-A8EE6257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6383-8826-4D50-9B1E-24ADDE75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534F-1185-4E2C-955F-2679878B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E4D03-2562-4C66-8644-03479692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93D30-3934-4584-BB6F-A60A19094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2C741-951D-40C8-B3E6-16A051DD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1A393-2E92-42A9-A06D-B3270752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BF61C-2759-4155-B3FF-24485B90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4A5E4-C001-4FA8-98E8-6E222F30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31A50-DF7D-4541-A393-67631081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70219-D972-4867-855B-9C59A0773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FA9B-51E1-4CDE-94C1-10ACFFAFCB8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49FC-0CCA-4F38-85E0-FC395480E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4453-47EF-4FD3-A0DE-0D8B23CD2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7784-1EF6-4568-BF1C-109EF9BB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89C8B6-7FB3-4980-A8E7-0FE7E7E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4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A34B8-C6FF-4C27-A8D9-1F5234B7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7715" cy="1677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78832-8FF9-4C2B-B7DE-10BF2031664A}"/>
              </a:ext>
            </a:extLst>
          </p:cNvPr>
          <p:cNvSpPr txBox="1"/>
          <p:nvPr/>
        </p:nvSpPr>
        <p:spPr>
          <a:xfrm>
            <a:off x="716436" y="1677971"/>
            <a:ext cx="106805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THẦY CÔ VỀ DỰ CHUYÊN ĐỀ CẤP TR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2025-2026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35126-8801-4EEF-8C4E-4C61BF08EB83}"/>
              </a:ext>
            </a:extLst>
          </p:cNvPr>
          <p:cNvSpPr txBox="1"/>
          <p:nvPr/>
        </p:nvSpPr>
        <p:spPr>
          <a:xfrm>
            <a:off x="3323733" y="4087017"/>
            <a:ext cx="667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Minh Nguyệt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</a:t>
            </a:r>
          </a:p>
        </p:txBody>
      </p:sp>
    </p:spTree>
    <p:extLst>
      <p:ext uri="{BB962C8B-B14F-4D97-AF65-F5344CB8AC3E}">
        <p14:creationId xmlns:p14="http://schemas.microsoft.com/office/powerpoint/2010/main" val="1755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5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89C8B6-7FB3-4980-A8E7-0FE7E7EA7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3443" cy="6858000"/>
          </a:xfrm>
          <a:prstGeom prst="rect">
            <a:avLst/>
          </a:prstGeom>
        </p:spPr>
      </p:pic>
      <p:pic>
        <p:nvPicPr>
          <p:cNvPr id="8" name="Khởi động tiết học - Bài 1">
            <a:hlinkClick r:id="" action="ppaction://media"/>
            <a:extLst>
              <a:ext uri="{FF2B5EF4-FFF2-40B4-BE49-F238E27FC236}">
                <a16:creationId xmlns:a16="http://schemas.microsoft.com/office/drawing/2014/main" id="{EC88FE39-5861-4CCF-9641-424FE0B566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1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89C8B6-7FB3-4980-A8E7-0FE7E7E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65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A34B8-C6FF-4C27-A8D9-1F5234B7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C0E3E-BBD9-49A8-B909-450EE1CC26FB}"/>
              </a:ext>
            </a:extLst>
          </p:cNvPr>
          <p:cNvSpPr txBox="1"/>
          <p:nvPr/>
        </p:nvSpPr>
        <p:spPr>
          <a:xfrm>
            <a:off x="2733772" y="820132"/>
            <a:ext cx="8616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17963-9A63-431D-9EAC-231794193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3167406"/>
            <a:ext cx="3471961" cy="2941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2E661-3A0C-42E1-A770-410544BAC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9" y="3153855"/>
            <a:ext cx="3271101" cy="2941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A8D41-9FA5-4EC8-8D59-F7F6F9EAC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91" y="3167406"/>
            <a:ext cx="3365369" cy="28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1674688" y="1481886"/>
            <a:ext cx="9051532" cy="3005137"/>
            <a:chOff x="3647324" y="3834565"/>
            <a:chExt cx="5979559" cy="22066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647324" y="3834565"/>
              <a:ext cx="5979559" cy="2206637"/>
              <a:chOff x="3647324" y="3834565"/>
              <a:chExt cx="5979559" cy="220663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647325" y="3834565"/>
                <a:ext cx="5979558" cy="21781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4" y="3863082"/>
                <a:ext cx="5979557" cy="217812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951218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223494" y="2296301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154573" y="2297647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573" y="2297647"/>
                <a:ext cx="657546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137044" y="3568661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420932" y="3568661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bé hơn 1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1297274" y="2710861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1246760" y="464919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latin typeface="Cambria" panose="02040503050406030204" pitchFamily="18" charset="0"/>
                <a:ea typeface="Cambria" panose="02040503050406030204" pitchFamily="18" charset="0"/>
              </a:rPr>
              <a:t>Để 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hỗn số, </a:t>
            </a:r>
            <a:r>
              <a:rPr lang="vi-VN" sz="440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>
                <a:latin typeface="Cambria" panose="02040503050406030204" pitchFamily="18" charset="0"/>
                <a:ea typeface="Cambria" panose="02040503050406030204" pitchFamily="18" charset="0"/>
              </a:rPr>
              <a:t>phần 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40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smtClean="0">
                <a:latin typeface="Cambria" panose="02040503050406030204" pitchFamily="18" charset="0"/>
                <a:ea typeface="Cambria" panose="02040503050406030204" pitchFamily="18" charset="0"/>
              </a:rPr>
              <a:t>rồi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18538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9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314</Words>
  <Application>Microsoft Office PowerPoint</Application>
  <PresentationFormat>Widescreen</PresentationFormat>
  <Paragraphs>64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等线</vt:lpstr>
      <vt:lpstr>Times New Roman</vt:lpstr>
      <vt:lpstr>雷盖体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38</cp:revision>
  <dcterms:created xsi:type="dcterms:W3CDTF">2024-06-23T01:58:00Z</dcterms:created>
  <dcterms:modified xsi:type="dcterms:W3CDTF">2026-01-12T07:45:49Z</dcterms:modified>
</cp:coreProperties>
</file>