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</p:sldMasterIdLst>
  <p:notesMasterIdLst>
    <p:notesMasterId r:id="rId16"/>
  </p:notesMasterIdLst>
  <p:sldIdLst>
    <p:sldId id="258" r:id="rId4"/>
    <p:sldId id="291" r:id="rId5"/>
    <p:sldId id="292" r:id="rId6"/>
    <p:sldId id="293" r:id="rId7"/>
    <p:sldId id="294" r:id="rId8"/>
    <p:sldId id="761" r:id="rId9"/>
    <p:sldId id="267" r:id="rId10"/>
    <p:sldId id="762" r:id="rId11"/>
    <p:sldId id="753" r:id="rId12"/>
    <p:sldId id="760" r:id="rId13"/>
    <p:sldId id="758" r:id="rId14"/>
    <p:sldId id="7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E897B-AABA-459A-87F8-4B486BAC0166}" v="28" dt="2025-09-30T13:23:56.4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>
        <p:scale>
          <a:sx n="100" d="100"/>
          <a:sy n="100" d="100"/>
        </p:scale>
        <p:origin x="-894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ùi Linh" userId="ef2cd4bd2852e467" providerId="LiveId" clId="{940427AE-63DB-4F94-8B36-E520B016722B}"/>
    <pc:docChg chg="undo custSel modSld">
      <pc:chgData name="Bùi Linh" userId="ef2cd4bd2852e467" providerId="LiveId" clId="{940427AE-63DB-4F94-8B36-E520B016722B}" dt="2025-09-30T13:23:56.415" v="57"/>
      <pc:docMkLst>
        <pc:docMk/>
      </pc:docMkLst>
      <pc:sldChg chg="addSp delSp modSp mod addAnim delAnim modAnim">
        <pc:chgData name="Bùi Linh" userId="ef2cd4bd2852e467" providerId="LiveId" clId="{940427AE-63DB-4F94-8B36-E520B016722B}" dt="2025-09-30T13:11:05.876" v="47" actId="14100"/>
        <pc:sldMkLst>
          <pc:docMk/>
          <pc:sldMk cId="167245657" sldId="292"/>
        </pc:sldMkLst>
        <pc:spChg chg="mod">
          <ac:chgData name="Bùi Linh" userId="ef2cd4bd2852e467" providerId="LiveId" clId="{940427AE-63DB-4F94-8B36-E520B016722B}" dt="2025-09-30T13:05:46.094" v="2"/>
          <ac:spMkLst>
            <pc:docMk/>
            <pc:sldMk cId="167245657" sldId="292"/>
            <ac:spMk id="5" creationId="{C52BC9BC-3EE2-1FE3-3C18-9606C1B54597}"/>
          </ac:spMkLst>
        </pc:spChg>
        <pc:spChg chg="mod">
          <ac:chgData name="Bùi Linh" userId="ef2cd4bd2852e467" providerId="LiveId" clId="{940427AE-63DB-4F94-8B36-E520B016722B}" dt="2025-09-30T13:05:46.094" v="2"/>
          <ac:spMkLst>
            <pc:docMk/>
            <pc:sldMk cId="167245657" sldId="292"/>
            <ac:spMk id="14" creationId="{F4F3E2DB-A6F0-879D-A40F-02CA81BBB2F4}"/>
          </ac:spMkLst>
        </pc:spChg>
        <pc:spChg chg="mod">
          <ac:chgData name="Bùi Linh" userId="ef2cd4bd2852e467" providerId="LiveId" clId="{940427AE-63DB-4F94-8B36-E520B016722B}" dt="2025-09-30T13:05:46.094" v="2"/>
          <ac:spMkLst>
            <pc:docMk/>
            <pc:sldMk cId="167245657" sldId="292"/>
            <ac:spMk id="22" creationId="{79173170-D9D7-8B4C-C843-56A1B02A0B5D}"/>
          </ac:spMkLst>
        </pc:spChg>
        <pc:spChg chg="add mod">
          <ac:chgData name="Bùi Linh" userId="ef2cd4bd2852e467" providerId="LiveId" clId="{940427AE-63DB-4F94-8B36-E520B016722B}" dt="2025-09-30T13:11:05.255" v="44" actId="1076"/>
          <ac:spMkLst>
            <pc:docMk/>
            <pc:sldMk cId="167245657" sldId="292"/>
            <ac:spMk id="23" creationId="{A77AB7AF-444A-22ED-C55C-AE83766178FE}"/>
          </ac:spMkLst>
        </pc:spChg>
        <pc:spChg chg="mod topLvl">
          <ac:chgData name="Bùi Linh" userId="ef2cd4bd2852e467" providerId="LiveId" clId="{940427AE-63DB-4F94-8B36-E520B016722B}" dt="2025-09-30T13:11:01.635" v="34" actId="165"/>
          <ac:spMkLst>
            <pc:docMk/>
            <pc:sldMk cId="167245657" sldId="292"/>
            <ac:spMk id="38" creationId="{00000000-0000-0000-0000-000000000000}"/>
          </ac:spMkLst>
        </pc:spChg>
        <pc:spChg chg="mod">
          <ac:chgData name="Bùi Linh" userId="ef2cd4bd2852e467" providerId="LiveId" clId="{940427AE-63DB-4F94-8B36-E520B016722B}" dt="2025-09-30T13:11:01.635" v="34" actId="165"/>
          <ac:spMkLst>
            <pc:docMk/>
            <pc:sldMk cId="167245657" sldId="292"/>
            <ac:spMk id="39" creationId="{00000000-0000-0000-0000-000000000000}"/>
          </ac:spMkLst>
        </pc:spChg>
        <pc:spChg chg="mod">
          <ac:chgData name="Bùi Linh" userId="ef2cd4bd2852e467" providerId="LiveId" clId="{940427AE-63DB-4F94-8B36-E520B016722B}" dt="2025-09-30T13:11:05.089" v="43" actId="20577"/>
          <ac:spMkLst>
            <pc:docMk/>
            <pc:sldMk cId="167245657" sldId="292"/>
            <ac:spMk id="41" creationId="{00000000-0000-0000-0000-000000000000}"/>
          </ac:spMkLst>
        </pc:spChg>
        <pc:spChg chg="mod">
          <ac:chgData name="Bùi Linh" userId="ef2cd4bd2852e467" providerId="LiveId" clId="{940427AE-63DB-4F94-8B36-E520B016722B}" dt="2025-09-30T13:11:05.633" v="45" actId="1076"/>
          <ac:spMkLst>
            <pc:docMk/>
            <pc:sldMk cId="167245657" sldId="292"/>
            <ac:spMk id="48" creationId="{00000000-0000-0000-0000-000000000000}"/>
          </ac:spMkLst>
        </pc:spChg>
        <pc:grpChg chg="add del mod">
          <ac:chgData name="Bùi Linh" userId="ef2cd4bd2852e467" providerId="LiveId" clId="{940427AE-63DB-4F94-8B36-E520B016722B}" dt="2025-09-30T13:05:58.169" v="6" actId="1076"/>
          <ac:grpSpMkLst>
            <pc:docMk/>
            <pc:sldMk cId="167245657" sldId="292"/>
            <ac:grpSpMk id="2" creationId="{E5C4AF38-4906-EA0F-C77B-2B447C25C610}"/>
          </ac:grpSpMkLst>
        </pc:grpChg>
        <pc:grpChg chg="mod">
          <ac:chgData name="Bùi Linh" userId="ef2cd4bd2852e467" providerId="LiveId" clId="{940427AE-63DB-4F94-8B36-E520B016722B}" dt="2025-09-30T13:05:46.094" v="2"/>
          <ac:grpSpMkLst>
            <pc:docMk/>
            <pc:sldMk cId="167245657" sldId="292"/>
            <ac:grpSpMk id="4" creationId="{BF906BE2-7669-CB75-2BB9-6501536389B1}"/>
          </ac:grpSpMkLst>
        </pc:grpChg>
        <pc:grpChg chg="add del mod">
          <ac:chgData name="Bùi Linh" userId="ef2cd4bd2852e467" providerId="LiveId" clId="{940427AE-63DB-4F94-8B36-E520B016722B}" dt="2025-09-30T13:11:01.635" v="34" actId="165"/>
          <ac:grpSpMkLst>
            <pc:docMk/>
            <pc:sldMk cId="167245657" sldId="292"/>
            <ac:grpSpMk id="36" creationId="{00000000-0000-0000-0000-000000000000}"/>
          </ac:grpSpMkLst>
        </pc:grpChg>
        <pc:grpChg chg="mod topLvl">
          <ac:chgData name="Bùi Linh" userId="ef2cd4bd2852e467" providerId="LiveId" clId="{940427AE-63DB-4F94-8B36-E520B016722B}" dt="2025-09-30T13:11:01.635" v="34" actId="165"/>
          <ac:grpSpMkLst>
            <pc:docMk/>
            <pc:sldMk cId="167245657" sldId="292"/>
            <ac:grpSpMk id="37" creationId="{00000000-0000-0000-0000-000000000000}"/>
          </ac:grpSpMkLst>
        </pc:grpChg>
        <pc:picChg chg="mod">
          <ac:chgData name="Bùi Linh" userId="ef2cd4bd2852e467" providerId="LiveId" clId="{940427AE-63DB-4F94-8B36-E520B016722B}" dt="2025-09-30T13:05:46.094" v="2"/>
          <ac:picMkLst>
            <pc:docMk/>
            <pc:sldMk cId="167245657" sldId="292"/>
            <ac:picMk id="19" creationId="{390ED412-A241-94BB-4DB3-1758122DEDE1}"/>
          </ac:picMkLst>
        </pc:picChg>
        <pc:picChg chg="add mod ord">
          <ac:chgData name="Bùi Linh" userId="ef2cd4bd2852e467" providerId="LiveId" clId="{940427AE-63DB-4F94-8B36-E520B016722B}" dt="2025-09-30T13:11:04.183" v="39" actId="1076"/>
          <ac:picMkLst>
            <pc:docMk/>
            <pc:sldMk cId="167245657" sldId="292"/>
            <ac:picMk id="25" creationId="{9040527B-73AD-C184-92B7-A84D3B23C7A1}"/>
          </ac:picMkLst>
        </pc:picChg>
        <pc:picChg chg="mod">
          <ac:chgData name="Bùi Linh" userId="ef2cd4bd2852e467" providerId="LiveId" clId="{940427AE-63DB-4F94-8B36-E520B016722B}" dt="2025-09-30T13:11:01.635" v="34" actId="165"/>
          <ac:picMkLst>
            <pc:docMk/>
            <pc:sldMk cId="167245657" sldId="292"/>
            <ac:picMk id="40" creationId="{00000000-0000-0000-0000-000000000000}"/>
          </ac:picMkLst>
        </pc:picChg>
        <pc:picChg chg="mod">
          <ac:chgData name="Bùi Linh" userId="ef2cd4bd2852e467" providerId="LiveId" clId="{940427AE-63DB-4F94-8B36-E520B016722B}" dt="2025-09-30T13:11:04.599" v="40" actId="1076"/>
          <ac:picMkLst>
            <pc:docMk/>
            <pc:sldMk cId="167245657" sldId="292"/>
            <ac:picMk id="47" creationId="{00000000-0000-0000-0000-000000000000}"/>
          </ac:picMkLst>
        </pc:picChg>
        <pc:picChg chg="mod">
          <ac:chgData name="Bùi Linh" userId="ef2cd4bd2852e467" providerId="LiveId" clId="{940427AE-63DB-4F94-8B36-E520B016722B}" dt="2025-09-30T13:11:05.723" v="46" actId="1076"/>
          <ac:picMkLst>
            <pc:docMk/>
            <pc:sldMk cId="167245657" sldId="292"/>
            <ac:picMk id="57" creationId="{00000000-0000-0000-0000-000000000000}"/>
          </ac:picMkLst>
        </pc:picChg>
        <pc:picChg chg="ord">
          <ac:chgData name="Bùi Linh" userId="ef2cd4bd2852e467" providerId="LiveId" clId="{940427AE-63DB-4F94-8B36-E520B016722B}" dt="2025-09-30T13:11:03.159" v="37" actId="170"/>
          <ac:picMkLst>
            <pc:docMk/>
            <pc:sldMk cId="167245657" sldId="292"/>
            <ac:picMk id="60" creationId="{00000000-0000-0000-0000-000000000000}"/>
          </ac:picMkLst>
        </pc:picChg>
        <pc:picChg chg="mod">
          <ac:chgData name="Bùi Linh" userId="ef2cd4bd2852e467" providerId="LiveId" clId="{940427AE-63DB-4F94-8B36-E520B016722B}" dt="2025-09-30T13:11:05.876" v="47" actId="14100"/>
          <ac:picMkLst>
            <pc:docMk/>
            <pc:sldMk cId="167245657" sldId="292"/>
            <ac:picMk id="2050" creationId="{00000000-0000-0000-0000-000000000000}"/>
          </ac:picMkLst>
        </pc:picChg>
      </pc:sldChg>
      <pc:sldChg chg="addSp modSp mod modAnim">
        <pc:chgData name="Bùi Linh" userId="ef2cd4bd2852e467" providerId="LiveId" clId="{940427AE-63DB-4F94-8B36-E520B016722B}" dt="2025-09-30T13:23:56.415" v="57"/>
        <pc:sldMkLst>
          <pc:docMk/>
          <pc:sldMk cId="1313219263" sldId="753"/>
        </pc:sldMkLst>
        <pc:picChg chg="add mod">
          <ac:chgData name="Bùi Linh" userId="ef2cd4bd2852e467" providerId="LiveId" clId="{940427AE-63DB-4F94-8B36-E520B016722B}" dt="2025-09-30T13:13:29.229" v="49" actId="1076"/>
          <ac:picMkLst>
            <pc:docMk/>
            <pc:sldMk cId="1313219263" sldId="753"/>
            <ac:picMk id="3" creationId="{32B0E686-9DB2-9B19-934F-C207EEC1B0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B17BE-AA38-46BD-84C0-80359B7F2D77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3E0AF-C90D-4F72-821A-8327ACB4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1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05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40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1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75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07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50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520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0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117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777014-831A-4C5E-9B79-ED2DA8F8F884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1A8D8F-17A9-4F60-B253-865B2E2CF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079A38-B751-48BB-9C04-319CC726F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3B117D8-E30B-41A2-A996-92018ABAE311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DA1C131-7FDC-4E1A-8988-F6247388C606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BF86380-0C5F-4DBB-B50E-7DD4D4C00F19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A2E9EA3-2361-4190-8EB5-D07658C8DF1B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5" name="直接连接符 14">
                  <a:extLst>
                    <a:ext uri="{FF2B5EF4-FFF2-40B4-BE49-F238E27FC236}">
                      <a16:creationId xmlns:a16="http://schemas.microsoft.com/office/drawing/2014/main" id="{E8991E84-045B-4987-B258-D3D1A5E9B9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C50C59CD-E28B-41ED-85E2-1C5E48445F0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4A4BE78A-645E-4A0C-8088-327AF2BC723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8B6992C0-5D24-4188-B22E-E5AFC63F4B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867A0D55-CF8D-4A33-A6C8-C2E1A38552CD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7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09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50" name="Google Shape;1050;p6"/>
          <p:cNvSpPr/>
          <p:nvPr/>
        </p:nvSpPr>
        <p:spPr>
          <a:xfrm>
            <a:off x="10289286" y="-449957"/>
            <a:ext cx="2924167" cy="3659967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1051" name="Google Shape;10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6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1053" name="Google Shape;1053;p6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5" name="Google Shape;1055;p6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1056" name="Google Shape;1056;p6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6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6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6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6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6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6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6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6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6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6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6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6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6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6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6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6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6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6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6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6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6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6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6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6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6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6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6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6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6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6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6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6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6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6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6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6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6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6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6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6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6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6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6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6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6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6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6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6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6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6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6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6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6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6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6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6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6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6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6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6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6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6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6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6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5" name="Google Shape;1235;p6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1236" name="Google Shape;1236;p6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7" name="Google Shape;1247;p6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1248" name="Google Shape;1248;p6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1" name="Google Shape;1251;p6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1252" name="Google Shape;1252;p6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5" name="Google Shape;125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6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6"/>
          <p:cNvSpPr/>
          <p:nvPr/>
        </p:nvSpPr>
        <p:spPr>
          <a:xfrm>
            <a:off x="5023540" y="64900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6"/>
          <p:cNvSpPr/>
          <p:nvPr/>
        </p:nvSpPr>
        <p:spPr>
          <a:xfrm>
            <a:off x="11753564" y="35600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6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106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33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30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24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480" name="Google Shape;6480;p24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6481" name="Google Shape;648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2" name="Google Shape;6482;p24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6483" name="Google Shape;6483;p24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4" name="Google Shape;6484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5" name="Google Shape;6485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6" name="Google Shape;6486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7" name="Google Shape;6487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8" name="Google Shape;6488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6" name="Google Shape;6496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7" name="Google Shape;6497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4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4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4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4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7" name="Google Shape;6547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8" name="Google Shape;6548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7" name="Google Shape;6557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8" name="Google Shape;6558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4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4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4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4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4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4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4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4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4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4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4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4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4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4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4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9" name="Google Shape;6619;p24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0" name="Google Shape;6620;p24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4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4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3" name="Google Shape;6623;p24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4" name="Google Shape;6624;p24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4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4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4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4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1" name="Google Shape;6651;p24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2" name="Google Shape;6652;p24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4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4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4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4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4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4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4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4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4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4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4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4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4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4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4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4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4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4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1" name="Google Shape;6671;p24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2" name="Google Shape;6672;p24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4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4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4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4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4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4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4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4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4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4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4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4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4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4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4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4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4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4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4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4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4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4" name="Google Shape;6694;p24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5" name="Google Shape;6695;p24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4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4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4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4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4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4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4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4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4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4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4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4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4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4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4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4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4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4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4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4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4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7" name="Google Shape;6717;p24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8" name="Google Shape;6718;p24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4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4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4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4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4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4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4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4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4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4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4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4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4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4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4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4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4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7" name="Google Shape;6737;p24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8" name="Google Shape;6738;p24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4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4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1" name="Google Shape;6741;p24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2" name="Google Shape;6742;p24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3" name="Google Shape;6743;p24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4" name="Google Shape;6744;p24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5" name="Google Shape;6745;p24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6" name="Google Shape;6746;p24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7" name="Google Shape;6747;p24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8" name="Google Shape;6748;p24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9" name="Google Shape;6749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0" name="Google Shape;6750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1" name="Google Shape;6751;p24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0" name="Google Shape;6760;p24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1" name="Google Shape;6761;p24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2" name="Google Shape;6762;p24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3" name="Google Shape;6763;p24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1" name="Google Shape;6771;p24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2" name="Google Shape;6772;p24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85" name="Google Shape;6785;p24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786" name="Google Shape;6786;p2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9" name="Google Shape;6799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0" name="Google Shape;6800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8" name="Google Shape;6808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9" name="Google Shape;6809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6" name="Google Shape;6836;p2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7" name="Google Shape;6837;p2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6" name="Google Shape;6856;p2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7" name="Google Shape;6857;p2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5" name="Google Shape;6865;p24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866" name="Google Shape;6866;p2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0" name="Google Shape;6870;p24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871" name="Google Shape;6871;p2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75" name="Google Shape;6875;p24"/>
          <p:cNvGrpSpPr/>
          <p:nvPr/>
        </p:nvGrpSpPr>
        <p:grpSpPr>
          <a:xfrm>
            <a:off x="5709603" y="6066559"/>
            <a:ext cx="772788" cy="687821"/>
            <a:chOff x="4748225" y="4600750"/>
            <a:chExt cx="332125" cy="295625"/>
          </a:xfrm>
        </p:grpSpPr>
        <p:sp>
          <p:nvSpPr>
            <p:cNvPr id="6876" name="Google Shape;6876;p2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1" name="Google Shape;6881;p2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2" name="Google Shape;6882;p2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6" name="Google Shape;689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7" name="Google Shape;689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1" name="Google Shape;6941;p24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942" name="Google Shape;6942;p24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4" name="Google Shape;6944;p24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5" name="Google Shape;6945;p24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946" name="Google Shape;6946;p2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49" name="Google Shape;6949;p24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0" name="Google Shape;6950;p24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1" name="Google Shape;6951;p24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2" name="Google Shape;6952;p24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992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016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3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8"/>
          <p:cNvSpPr/>
          <p:nvPr/>
        </p:nvSpPr>
        <p:spPr>
          <a:xfrm rot="10800000" flipH="1">
            <a:off x="6777374" y="21120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696" name="Google Shape;1696;p8"/>
          <p:cNvSpPr/>
          <p:nvPr/>
        </p:nvSpPr>
        <p:spPr>
          <a:xfrm rot="10800000">
            <a:off x="-1444868" y="-1392685"/>
            <a:ext cx="4675339" cy="551412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1697" name="Google Shape;169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8" name="Google Shape;1698;p8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1699" name="Google Shape;1699;p8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8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8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8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8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8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8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8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8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8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8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8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8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8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8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8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8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8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8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8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8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8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8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8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8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8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1" name="Google Shape;1761;p8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1762" name="Google Shape;1762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5" name="Google Shape;1765;p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1766" name="Google Shape;1766;p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8"/>
          <p:cNvGrpSpPr/>
          <p:nvPr/>
        </p:nvGrpSpPr>
        <p:grpSpPr>
          <a:xfrm rot="672145">
            <a:off x="11397727" y="4466589"/>
            <a:ext cx="439524" cy="565119"/>
            <a:chOff x="3526675" y="707075"/>
            <a:chExt cx="187750" cy="241400"/>
          </a:xfrm>
        </p:grpSpPr>
        <p:sp>
          <p:nvSpPr>
            <p:cNvPr id="1846" name="Google Shape;1846;p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1850" name="Google Shape;1850;p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4" name="Google Shape;1854;p8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1855" name="Google Shape;1855;p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9" name="Google Shape;1859;p8"/>
          <p:cNvGrpSpPr/>
          <p:nvPr/>
        </p:nvGrpSpPr>
        <p:grpSpPr>
          <a:xfrm>
            <a:off x="5579252" y="5674322"/>
            <a:ext cx="1033573" cy="919945"/>
            <a:chOff x="4748225" y="4600750"/>
            <a:chExt cx="332125" cy="295625"/>
          </a:xfrm>
        </p:grpSpPr>
        <p:sp>
          <p:nvSpPr>
            <p:cNvPr id="1860" name="Google Shape;1860;p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8"/>
          <p:cNvSpPr/>
          <p:nvPr/>
        </p:nvSpPr>
        <p:spPr>
          <a:xfrm>
            <a:off x="604981" y="40118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8"/>
          <p:cNvSpPr/>
          <p:nvPr/>
        </p:nvSpPr>
        <p:spPr>
          <a:xfrm rot="1258828">
            <a:off x="2766372" y="5885610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7" name="Google Shape;1927;p8"/>
          <p:cNvSpPr/>
          <p:nvPr/>
        </p:nvSpPr>
        <p:spPr>
          <a:xfrm>
            <a:off x="4765597" y="667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8" name="Google Shape;1928;p8"/>
          <p:cNvSpPr/>
          <p:nvPr/>
        </p:nvSpPr>
        <p:spPr>
          <a:xfrm rot="-975912">
            <a:off x="11014856" y="2188148"/>
            <a:ext cx="452688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8"/>
          <p:cNvSpPr/>
          <p:nvPr/>
        </p:nvSpPr>
        <p:spPr>
          <a:xfrm>
            <a:off x="7972681" y="4328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8"/>
          <p:cNvSpPr/>
          <p:nvPr/>
        </p:nvSpPr>
        <p:spPr>
          <a:xfrm>
            <a:off x="9306697" y="56188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8"/>
          <p:cNvSpPr txBox="1">
            <a:spLocks noGrp="1"/>
          </p:cNvSpPr>
          <p:nvPr>
            <p:ph type="title"/>
          </p:nvPr>
        </p:nvSpPr>
        <p:spPr>
          <a:xfrm>
            <a:off x="2025633" y="1742800"/>
            <a:ext cx="814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4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23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119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66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8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EE7C6EF4-5E73-4298-8F67-EB4552F503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7203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85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1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audio" Target="NULL" TargetMode="External"/><Relationship Id="rId21" Type="http://schemas.openxmlformats.org/officeDocument/2006/relationships/image" Target="../media/image26.png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23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microsoft.com/office/2007/relationships/media" Target="../media/media3.mp3"/><Relationship Id="rId9" Type="http://schemas.openxmlformats.org/officeDocument/2006/relationships/image" Target="../media/image16.png"/><Relationship Id="rId22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18" Type="http://schemas.openxmlformats.org/officeDocument/2006/relationships/image" Target="../media/image25.png"/><Relationship Id="rId3" Type="http://schemas.openxmlformats.org/officeDocument/2006/relationships/audio" Target="NULL" TargetMode="External"/><Relationship Id="rId21" Type="http://schemas.microsoft.com/office/2007/relationships/hdphoto" Target="../media/hdphoto2.wdp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4.png"/><Relationship Id="rId23" Type="http://schemas.openxmlformats.org/officeDocument/2006/relationships/image" Target="../media/image31.png"/><Relationship Id="rId10" Type="http://schemas.openxmlformats.org/officeDocument/2006/relationships/slide" Target="slide5.xml"/><Relationship Id="rId19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33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18" Type="http://schemas.openxmlformats.org/officeDocument/2006/relationships/image" Target="../media/image35.png"/><Relationship Id="rId3" Type="http://schemas.openxmlformats.org/officeDocument/2006/relationships/audio" Target="NULL" TargetMode="External"/><Relationship Id="rId21" Type="http://schemas.microsoft.com/office/2007/relationships/hdphoto" Target="../media/hdphoto3.wdp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36.png"/><Relationship Id="rId4" Type="http://schemas.microsoft.com/office/2007/relationships/media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AFE010D-FE5E-1C59-010A-C6A0F62E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99" y="2875279"/>
            <a:ext cx="4145912" cy="333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Nhóm 14">
            <a:extLst>
              <a:ext uri="{FF2B5EF4-FFF2-40B4-BE49-F238E27FC236}">
                <a16:creationId xmlns:a16="http://schemas.microsoft.com/office/drawing/2014/main" id="{12FCD603-6A8E-7460-E883-7AF4F2CB6687}"/>
              </a:ext>
            </a:extLst>
          </p:cNvPr>
          <p:cNvGrpSpPr/>
          <p:nvPr/>
        </p:nvGrpSpPr>
        <p:grpSpPr>
          <a:xfrm>
            <a:off x="749184" y="445845"/>
            <a:ext cx="10828969" cy="2037235"/>
            <a:chOff x="890133" y="603778"/>
            <a:chExt cx="10828969" cy="2037235"/>
          </a:xfrm>
        </p:grpSpPr>
        <p:grpSp>
          <p:nvGrpSpPr>
            <p:cNvPr id="7" name="Nhóm 15">
              <a:extLst>
                <a:ext uri="{FF2B5EF4-FFF2-40B4-BE49-F238E27FC236}">
                  <a16:creationId xmlns:a16="http://schemas.microsoft.com/office/drawing/2014/main" id="{A7810FD9-C3C0-C3A1-A903-610B5F10B121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75F09A1C-60DD-0146-3569-5A9F1F6322B0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324FB62F-8BAA-902C-157C-477A9F052849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/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Cô Ba mang 120 quả trứng gà ra chợ bán. Lần thứ nhất, cô Ba bán được 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trứng đó. Lần thứ hai, cô Ba bán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số trứng còn lại sau lần bán thứ nhất. Hỏi cô Ba đã bán được tất cả bao nhiêu quả trứng gà?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16">
                  <a:extLst>
                    <a:ext uri="{FF2B5EF4-FFF2-40B4-BE49-F238E27FC236}">
                      <a16:creationId xmlns:a16="http://schemas.microsoft.com/office/drawing/2014/main" id="{764D7B10-2926-D457-E328-B0F3884E2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606545"/>
                  <a:ext cx="10181250" cy="2034468"/>
                </a:xfrm>
                <a:prstGeom prst="rect">
                  <a:avLst/>
                </a:prstGeom>
                <a:blipFill>
                  <a:blip r:embed="rId3"/>
                  <a:stretch>
                    <a:fillRect l="-1198" t="-3303" r="-1257" b="-63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26" name="Picture 2" descr="Hình ảnh giỏ rơm đựng trứng gà - PNG">
            <a:extLst>
              <a:ext uri="{FF2B5EF4-FFF2-40B4-BE49-F238E27FC236}">
                <a16:creationId xmlns:a16="http://schemas.microsoft.com/office/drawing/2014/main" id="{A75AC40C-29F6-8723-331B-425247C0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0" b="92661" l="2165" r="94372">
                        <a14:foregroundMark x1="15152" y1="25688" x2="6926" y2="51376"/>
                        <a14:foregroundMark x1="6926" y1="51376" x2="7792" y2="55963"/>
                        <a14:foregroundMark x1="3463" y1="44037" x2="4762" y2="34862"/>
                        <a14:foregroundMark x1="82684" y1="35780" x2="94805" y2="53211"/>
                        <a14:foregroundMark x1="94805" y1="53211" x2="94372" y2="60550"/>
                        <a14:foregroundMark x1="40693" y1="88991" x2="63636" y2="92661"/>
                        <a14:foregroundMark x1="46753" y1="17431" x2="54545" y2="3670"/>
                        <a14:foregroundMark x1="54545" y1="3670" x2="60173" y2="6881"/>
                        <a14:foregroundMark x1="17316" y1="25688" x2="18182" y2="24312"/>
                        <a14:foregroundMark x1="93074" y1="57798" x2="82251" y2="73853"/>
                        <a14:foregroundMark x1="94372" y1="54128" x2="89610" y2="63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654935"/>
            <a:ext cx="3233737" cy="30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120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0" i="0" u="sng" dirty="0">
                    <a:solidFill>
                      <a:srgbClr val="00B05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2800" b="0" i="0" u="sng" dirty="0" err="1">
                    <a:solidFill>
                      <a:srgbClr val="00B05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u="sng" dirty="0">
                    <a:solidFill>
                      <a:srgbClr val="00B05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u="sng" dirty="0" err="1">
                    <a:solidFill>
                      <a:srgbClr val="00B05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b="0" i="0" u="sng" dirty="0">
                    <a:solidFill>
                      <a:srgbClr val="00B05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u="sng" dirty="0" err="1">
                    <a:solidFill>
                      <a:srgbClr val="00B05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endParaRPr lang="en-US" sz="2800" b="0" i="0" u="sng" dirty="0">
                  <a:solidFill>
                    <a:srgbClr val="00B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…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trứng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920" y="2621280"/>
                <a:ext cx="5425440" cy="2628155"/>
              </a:xfrm>
              <a:prstGeom prst="rect">
                <a:avLst/>
              </a:prstGeom>
              <a:blipFill>
                <a:blip r:embed="rId6"/>
                <a:stretch>
                  <a:fillRect l="-2247" t="-2320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09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DFD09-C2B6-94D6-7057-E024BEC07F9A}"/>
              </a:ext>
            </a:extLst>
          </p:cNvPr>
          <p:cNvSpPr/>
          <p:nvPr/>
        </p:nvSpPr>
        <p:spPr>
          <a:xfrm>
            <a:off x="304800" y="419101"/>
            <a:ext cx="11582400" cy="6134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/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nhất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 15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 – 15 = 105 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hai bán được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105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= 30 (quả)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cô Ba bán được số quả trứng là:</a:t>
                </a: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+ 30 = 45 (quả)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45 quả trứng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08026B-E09A-3B6F-5E58-7ADADCDD7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40" y="619760"/>
                <a:ext cx="9093200" cy="5454827"/>
              </a:xfrm>
              <a:prstGeom prst="rect">
                <a:avLst/>
              </a:prstGeom>
              <a:blipFill>
                <a:blip r:embed="rId3"/>
                <a:stretch>
                  <a:fillRect t="-1454" r="-1676" b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875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396"/>
            <a:ext cx="3883025" cy="1213968"/>
            <a:chOff x="374847" y="4019550"/>
            <a:chExt cx="2912269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4631" y="4140518"/>
                  <a:ext cx="1882485" cy="76073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57396" y="5461002"/>
            <a:ext cx="3967643" cy="1200329"/>
            <a:chOff x="368694" y="4071435"/>
            <a:chExt cx="2975732" cy="900246"/>
          </a:xfrm>
        </p:grpSpPr>
        <p:grpSp>
          <p:nvGrpSpPr>
            <p:cNvPr id="37" name="Group 36"/>
            <p:cNvGrpSpPr/>
            <p:nvPr/>
          </p:nvGrpSpPr>
          <p:grpSpPr>
            <a:xfrm>
              <a:off x="368694" y="4071435"/>
              <a:ext cx="2831706" cy="900246"/>
              <a:chOff x="367760" y="3916774"/>
              <a:chExt cx="3261457" cy="1062414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67760" y="3916774"/>
                <a:ext cx="718130" cy="1062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6998" y="4122896"/>
                  <a:ext cx="2047428" cy="76073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19796" y="5359394"/>
            <a:ext cx="3767404" cy="1217520"/>
            <a:chOff x="374847" y="4019548"/>
            <a:chExt cx="2825553" cy="913140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48"/>
              <a:ext cx="2825553" cy="910476"/>
              <a:chOff x="374847" y="3855541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1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4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7607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36143" y="857250"/>
              <a:ext cx="4402931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mm = …?...cm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5" y="45736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8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3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8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6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2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0342" y="4057650"/>
                  <a:ext cx="1736238" cy="8482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915748" cy="1218926"/>
            <a:chOff x="374847" y="4019551"/>
            <a:chExt cx="2936811" cy="914194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999896" cy="76179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6888" y="540305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149090"/>
                  <a:ext cx="1736238" cy="67518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49330" y="570002"/>
              <a:ext cx="4765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g = …?... kg</a:t>
              </a:r>
              <a:endParaRPr kumimoji="0" lang="vi-V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0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28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1762" y="4171950"/>
                  <a:ext cx="1736238" cy="67633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165600" y="5449092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102" y="4103370"/>
                  <a:ext cx="1736238" cy="7631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/>
          <p:cNvGrpSpPr/>
          <p:nvPr/>
        </p:nvGrpSpPr>
        <p:grpSpPr>
          <a:xfrm>
            <a:off x="8184937" y="5403487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𝟒𝟐</m:t>
                            </m:r>
                          </m:num>
                          <m:den>
                            <m:r>
                              <a:rPr lang="en-US" sz="3600" b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kumimoji="0" lang="vi-VN" alt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382" y="4050030"/>
                  <a:ext cx="1736238" cy="84980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594611" y="807677"/>
              <a:ext cx="4550399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42 cm = …?...m</a:t>
              </a:r>
              <a:endPara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77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715652" y="28756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1. 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Ước lượng kết quả phép tính.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7DF82-38E7-C6C2-6F41-CB99115BCD91}"/>
              </a:ext>
            </a:extLst>
          </p:cNvPr>
          <p:cNvSpPr txBox="1"/>
          <p:nvPr/>
        </p:nvSpPr>
        <p:spPr>
          <a:xfrm>
            <a:off x="873760" y="1422400"/>
            <a:ext cx="11440160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12 020 – 6 915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36 070 + 23 950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598 600 – 101 500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4 180 300 + 3 990 700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9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850244" y="196122"/>
            <a:ext cx="10772796" cy="159203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2.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1491.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Hỏi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kể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từ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nay,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còn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bao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nhiêu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nữa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sẽ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kỉ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niệm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600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năm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sinh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Trạng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Trình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Nguyễn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Bỉnh</a:t>
            </a:r>
            <a:r>
              <a:rPr lang="en-US" sz="2800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Khiêm?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C600DE-0EC2-7408-D64D-1AD0DB9EB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48" y="2015560"/>
            <a:ext cx="5998984" cy="4249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BBD152-A217-1C0C-3F5F-CFD61D2DF487}"/>
              </a:ext>
            </a:extLst>
          </p:cNvPr>
          <p:cNvSpPr txBox="1"/>
          <p:nvPr/>
        </p:nvSpPr>
        <p:spPr>
          <a:xfrm>
            <a:off x="5638800" y="2082800"/>
            <a:ext cx="6238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2025.</a:t>
            </a:r>
            <a:endParaRPr lang="en-US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1491 + 600 = 2091</a:t>
            </a:r>
          </a:p>
          <a:p>
            <a:pPr algn="ct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2091 – 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2025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66 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66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en-US" sz="2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32B0E686-9DB2-9B19-934F-C207EEC1B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244" y="7889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2" grpId="0" build="p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326</Words>
  <Application>Microsoft Office PowerPoint</Application>
  <PresentationFormat>Widescreen</PresentationFormat>
  <Paragraphs>64</Paragraphs>
  <Slides>12</Slides>
  <Notes>10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Arial</vt:lpstr>
      <vt:lpstr>Baloo Tammudu 2</vt:lpstr>
      <vt:lpstr>Bebas Neue</vt:lpstr>
      <vt:lpstr>Calibri</vt:lpstr>
      <vt:lpstr>Cambria</vt:lpstr>
      <vt:lpstr>Cambria Math</vt:lpstr>
      <vt:lpstr>等线</vt:lpstr>
      <vt:lpstr>Kavoon</vt:lpstr>
      <vt:lpstr>Tahoma</vt:lpstr>
      <vt:lpstr>UTM Avo</vt:lpstr>
      <vt:lpstr>Wingdings</vt:lpstr>
      <vt:lpstr>包图主题2</vt:lpstr>
      <vt:lpstr>3_千图网海量PPT模板www.58pic.com​​</vt:lpstr>
      <vt:lpstr>Basic English for Hispanic Speakers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53</cp:revision>
  <dcterms:created xsi:type="dcterms:W3CDTF">2023-07-17T06:04:55Z</dcterms:created>
  <dcterms:modified xsi:type="dcterms:W3CDTF">2025-10-01T13:59:02Z</dcterms:modified>
</cp:coreProperties>
</file>