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5"/>
  </p:notesMasterIdLst>
  <p:sldIdLst>
    <p:sldId id="447" r:id="rId3"/>
    <p:sldId id="459" r:id="rId4"/>
    <p:sldId id="451" r:id="rId5"/>
    <p:sldId id="461" r:id="rId6"/>
    <p:sldId id="454" r:id="rId7"/>
    <p:sldId id="416" r:id="rId8"/>
    <p:sldId id="411" r:id="rId9"/>
    <p:sldId id="463" r:id="rId10"/>
    <p:sldId id="389" r:id="rId11"/>
    <p:sldId id="456" r:id="rId12"/>
    <p:sldId id="327" r:id="rId13"/>
    <p:sldId id="412" r:id="rId14"/>
    <p:sldId id="429" r:id="rId15"/>
    <p:sldId id="430" r:id="rId16"/>
    <p:sldId id="341" r:id="rId17"/>
    <p:sldId id="464" r:id="rId18"/>
    <p:sldId id="432" r:id="rId19"/>
    <p:sldId id="433" r:id="rId20"/>
    <p:sldId id="434" r:id="rId21"/>
    <p:sldId id="340" r:id="rId22"/>
    <p:sldId id="423"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D7D40"/>
    <a:srgbClr val="CEDE86"/>
    <a:srgbClr val="00FFFF"/>
    <a:srgbClr val="FFFFFF"/>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3" autoAdjust="0"/>
    <p:restoredTop sz="94660"/>
  </p:normalViewPr>
  <p:slideViewPr>
    <p:cSldViewPr snapToGrid="0">
      <p:cViewPr varScale="1">
        <p:scale>
          <a:sx n="59" d="100"/>
          <a:sy n="59" d="100"/>
        </p:scale>
        <p:origin x="105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70563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t>20</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40055" rtl="0">
              <a:lnSpc>
                <a:spcPct val="100000"/>
              </a:lnSpc>
              <a:spcBef>
                <a:spcPts val="0"/>
              </a:spcBef>
              <a:spcAft>
                <a:spcPts val="0"/>
              </a:spcAft>
              <a:buClr>
                <a:srgbClr val="434343"/>
              </a:buClr>
              <a:buSzPts val="1600"/>
              <a:buFont typeface="Livvic"/>
              <a:buAutoNum type="arabicPeriod"/>
              <a:defRPr sz="1465">
                <a:latin typeface="Open Sans"/>
                <a:ea typeface="Open Sans"/>
                <a:cs typeface="Open Sans"/>
                <a:sym typeface="Open Sans"/>
              </a:defRPr>
            </a:lvl1pPr>
            <a:lvl2pPr marL="1219200" lvl="1" indent="-440055" rtl="0">
              <a:lnSpc>
                <a:spcPct val="100000"/>
              </a:lnSpc>
              <a:spcBef>
                <a:spcPts val="0"/>
              </a:spcBef>
              <a:spcAft>
                <a:spcPts val="0"/>
              </a:spcAft>
              <a:buClr>
                <a:srgbClr val="434343"/>
              </a:buClr>
              <a:buSzPts val="1600"/>
              <a:buFont typeface="Roboto Condensed Light"/>
              <a:buAutoNum type="alphaLcPeriod"/>
              <a:defRPr/>
            </a:lvl2pPr>
            <a:lvl3pPr marL="1828800" lvl="2" indent="-440055" rtl="0">
              <a:lnSpc>
                <a:spcPct val="100000"/>
              </a:lnSpc>
              <a:spcBef>
                <a:spcPts val="0"/>
              </a:spcBef>
              <a:spcAft>
                <a:spcPts val="0"/>
              </a:spcAft>
              <a:buClr>
                <a:srgbClr val="434343"/>
              </a:buClr>
              <a:buSzPts val="1600"/>
              <a:buFont typeface="Roboto Condensed Light"/>
              <a:buAutoNum type="romanLcPeriod"/>
              <a:defRPr/>
            </a:lvl3pPr>
            <a:lvl4pPr marL="2438400" lvl="3" indent="-440055" rtl="0">
              <a:lnSpc>
                <a:spcPct val="100000"/>
              </a:lnSpc>
              <a:spcBef>
                <a:spcPts val="0"/>
              </a:spcBef>
              <a:spcAft>
                <a:spcPts val="0"/>
              </a:spcAft>
              <a:buClr>
                <a:srgbClr val="434343"/>
              </a:buClr>
              <a:buSzPts val="1600"/>
              <a:buFont typeface="Roboto Condensed Light"/>
              <a:buAutoNum type="arabicPeriod"/>
              <a:defRPr/>
            </a:lvl4pPr>
            <a:lvl5pPr marL="3048000" lvl="4" indent="-440055" rtl="0">
              <a:lnSpc>
                <a:spcPct val="100000"/>
              </a:lnSpc>
              <a:spcBef>
                <a:spcPts val="0"/>
              </a:spcBef>
              <a:spcAft>
                <a:spcPts val="0"/>
              </a:spcAft>
              <a:buClr>
                <a:srgbClr val="434343"/>
              </a:buClr>
              <a:buSzPts val="1600"/>
              <a:buFont typeface="Roboto Condensed Light"/>
              <a:buAutoNum type="alphaLcPeriod"/>
              <a:defRPr/>
            </a:lvl5pPr>
            <a:lvl6pPr marL="3657600" lvl="5" indent="-440055" rtl="0">
              <a:lnSpc>
                <a:spcPct val="100000"/>
              </a:lnSpc>
              <a:spcBef>
                <a:spcPts val="0"/>
              </a:spcBef>
              <a:spcAft>
                <a:spcPts val="0"/>
              </a:spcAft>
              <a:buClr>
                <a:srgbClr val="434343"/>
              </a:buClr>
              <a:buSzPts val="1600"/>
              <a:buFont typeface="Roboto Condensed Light"/>
              <a:buAutoNum type="romanLcPeriod"/>
              <a:defRPr/>
            </a:lvl6pPr>
            <a:lvl7pPr marL="4267200" lvl="6" indent="-440055" rtl="0">
              <a:lnSpc>
                <a:spcPct val="100000"/>
              </a:lnSpc>
              <a:spcBef>
                <a:spcPts val="0"/>
              </a:spcBef>
              <a:spcAft>
                <a:spcPts val="0"/>
              </a:spcAft>
              <a:buClr>
                <a:srgbClr val="434343"/>
              </a:buClr>
              <a:buSzPts val="1600"/>
              <a:buFont typeface="Roboto Condensed Light"/>
              <a:buAutoNum type="arabicPeriod"/>
              <a:defRPr/>
            </a:lvl7pPr>
            <a:lvl8pPr marL="4876800" lvl="7" indent="-440055" rtl="0">
              <a:lnSpc>
                <a:spcPct val="100000"/>
              </a:lnSpc>
              <a:spcBef>
                <a:spcPts val="0"/>
              </a:spcBef>
              <a:spcAft>
                <a:spcPts val="0"/>
              </a:spcAft>
              <a:buClr>
                <a:srgbClr val="434343"/>
              </a:buClr>
              <a:buSzPts val="1600"/>
              <a:buFont typeface="Roboto Condensed Light"/>
              <a:buAutoNum type="alphaLcPeriod"/>
              <a:defRPr/>
            </a:lvl8pPr>
            <a:lvl9pPr marL="5486400" lvl="8" indent="-440055"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5"/>
            </a:lvl1pPr>
            <a:lvl2pPr lvl="1"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2pPr>
            <a:lvl3pPr lvl="2"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3pPr>
            <a:lvl4pPr lvl="3"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4pPr>
            <a:lvl5pPr lvl="4"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5pPr>
            <a:lvl6pPr lvl="5"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6pPr>
            <a:lvl7pPr lvl="6"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7pPr>
            <a:lvl8pPr lvl="7"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8pPr>
            <a:lvl9pPr lvl="8" rtl="0">
              <a:spcBef>
                <a:spcPts val="0"/>
              </a:spcBef>
              <a:spcAft>
                <a:spcPts val="0"/>
              </a:spcAft>
              <a:buSzPts val="2800"/>
              <a:buNone/>
              <a:defRPr>
                <a:latin typeface="Lato" panose="020F0502020204030203"/>
                <a:ea typeface="Lato" panose="020F0502020204030203"/>
                <a:cs typeface="Lato" panose="020F0502020204030203"/>
                <a:sym typeface="Lato" panose="020F0502020204030203"/>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5"/>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00" lvl="0" indent="-440055" algn="ctr" rtl="0">
              <a:spcBef>
                <a:spcPts val="0"/>
              </a:spcBef>
              <a:spcAft>
                <a:spcPts val="0"/>
              </a:spcAft>
              <a:buSzPts val="1600"/>
              <a:buChar char="●"/>
              <a:defRPr>
                <a:solidFill>
                  <a:schemeClr val="dk1"/>
                </a:solidFill>
              </a:defRPr>
            </a:lvl1pPr>
            <a:lvl2pPr marL="1219200" lvl="1" indent="-440055" rtl="0">
              <a:spcBef>
                <a:spcPts val="0"/>
              </a:spcBef>
              <a:spcAft>
                <a:spcPts val="0"/>
              </a:spcAft>
              <a:buSzPts val="1600"/>
              <a:buChar char="○"/>
              <a:defRPr/>
            </a:lvl2pPr>
            <a:lvl3pPr marL="1828800" lvl="2" indent="-440055" rtl="0">
              <a:spcBef>
                <a:spcPts val="0"/>
              </a:spcBef>
              <a:spcAft>
                <a:spcPts val="0"/>
              </a:spcAft>
              <a:buSzPts val="1600"/>
              <a:buChar char="■"/>
              <a:defRPr/>
            </a:lvl3pPr>
            <a:lvl4pPr marL="2438400" lvl="3" indent="-440055" rtl="0">
              <a:spcBef>
                <a:spcPts val="0"/>
              </a:spcBef>
              <a:spcAft>
                <a:spcPts val="0"/>
              </a:spcAft>
              <a:buSzPts val="1600"/>
              <a:buChar char="●"/>
              <a:defRPr/>
            </a:lvl4pPr>
            <a:lvl5pPr marL="3048000" lvl="4" indent="-440055" rtl="0">
              <a:spcBef>
                <a:spcPts val="0"/>
              </a:spcBef>
              <a:spcAft>
                <a:spcPts val="0"/>
              </a:spcAft>
              <a:buSzPts val="1600"/>
              <a:buChar char="○"/>
              <a:defRPr/>
            </a:lvl5pPr>
            <a:lvl6pPr marL="3657600" lvl="5" indent="-440055" rtl="0">
              <a:spcBef>
                <a:spcPts val="0"/>
              </a:spcBef>
              <a:spcAft>
                <a:spcPts val="0"/>
              </a:spcAft>
              <a:buSzPts val="1600"/>
              <a:buChar char="■"/>
              <a:defRPr/>
            </a:lvl6pPr>
            <a:lvl7pPr marL="4267200" lvl="6" indent="-440055" rtl="0">
              <a:spcBef>
                <a:spcPts val="0"/>
              </a:spcBef>
              <a:spcAft>
                <a:spcPts val="0"/>
              </a:spcAft>
              <a:buSzPts val="1600"/>
              <a:buChar char="●"/>
              <a:defRPr/>
            </a:lvl7pPr>
            <a:lvl8pPr marL="4876800" lvl="7" indent="-440055" rtl="0">
              <a:spcBef>
                <a:spcPts val="0"/>
              </a:spcBef>
              <a:spcAft>
                <a:spcPts val="0"/>
              </a:spcAft>
              <a:buSzPts val="1600"/>
              <a:buChar char="○"/>
              <a:defRPr/>
            </a:lvl8pPr>
            <a:lvl9pPr marL="5486400" lvl="8" indent="-440055"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solidFill>
                  <a:srgbClr val="242424"/>
                </a:solidFill>
              </a:defRPr>
            </a:lvl1pPr>
            <a:lvl2pPr lvl="1" algn="ctr" rtl="0">
              <a:spcBef>
                <a:spcPts val="0"/>
              </a:spcBef>
              <a:spcAft>
                <a:spcPts val="0"/>
              </a:spcAft>
              <a:buNone/>
              <a:defRPr sz="2135">
                <a:solidFill>
                  <a:srgbClr val="242424"/>
                </a:solidFill>
              </a:defRPr>
            </a:lvl2pPr>
            <a:lvl3pPr lvl="2" algn="ctr" rtl="0">
              <a:spcBef>
                <a:spcPts val="0"/>
              </a:spcBef>
              <a:spcAft>
                <a:spcPts val="0"/>
              </a:spcAft>
              <a:buNone/>
              <a:defRPr sz="2135">
                <a:solidFill>
                  <a:srgbClr val="242424"/>
                </a:solidFill>
              </a:defRPr>
            </a:lvl3pPr>
            <a:lvl4pPr lvl="3" algn="ctr" rtl="0">
              <a:spcBef>
                <a:spcPts val="0"/>
              </a:spcBef>
              <a:spcAft>
                <a:spcPts val="0"/>
              </a:spcAft>
              <a:buNone/>
              <a:defRPr sz="2135">
                <a:solidFill>
                  <a:srgbClr val="242424"/>
                </a:solidFill>
              </a:defRPr>
            </a:lvl4pPr>
            <a:lvl5pPr lvl="4" algn="ctr" rtl="0">
              <a:spcBef>
                <a:spcPts val="0"/>
              </a:spcBef>
              <a:spcAft>
                <a:spcPts val="0"/>
              </a:spcAft>
              <a:buNone/>
              <a:defRPr sz="2135">
                <a:solidFill>
                  <a:srgbClr val="242424"/>
                </a:solidFill>
              </a:defRPr>
            </a:lvl5pPr>
            <a:lvl6pPr lvl="5" algn="ctr" rtl="0">
              <a:spcBef>
                <a:spcPts val="0"/>
              </a:spcBef>
              <a:spcAft>
                <a:spcPts val="0"/>
              </a:spcAft>
              <a:buNone/>
              <a:defRPr sz="2135">
                <a:solidFill>
                  <a:srgbClr val="242424"/>
                </a:solidFill>
              </a:defRPr>
            </a:lvl6pPr>
            <a:lvl7pPr lvl="6" algn="ctr" rtl="0">
              <a:spcBef>
                <a:spcPts val="0"/>
              </a:spcBef>
              <a:spcAft>
                <a:spcPts val="0"/>
              </a:spcAft>
              <a:buNone/>
              <a:defRPr sz="2135">
                <a:solidFill>
                  <a:srgbClr val="242424"/>
                </a:solidFill>
              </a:defRPr>
            </a:lvl7pPr>
            <a:lvl8pPr lvl="7" algn="ctr" rtl="0">
              <a:spcBef>
                <a:spcPts val="0"/>
              </a:spcBef>
              <a:spcAft>
                <a:spcPts val="0"/>
              </a:spcAft>
              <a:buNone/>
              <a:defRPr sz="2135">
                <a:solidFill>
                  <a:srgbClr val="242424"/>
                </a:solidFill>
              </a:defRPr>
            </a:lvl8pPr>
            <a:lvl9pPr lvl="8" algn="ctr" rtl="0">
              <a:spcBef>
                <a:spcPts val="0"/>
              </a:spcBef>
              <a:spcAft>
                <a:spcPts val="0"/>
              </a:spcAft>
              <a:buNone/>
              <a:defRPr sz="2135">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solidFill>
                  <a:srgbClr val="242424"/>
                </a:solidFill>
              </a:defRPr>
            </a:lvl1pPr>
            <a:lvl2pPr lvl="1" algn="ctr" rtl="0">
              <a:spcBef>
                <a:spcPts val="0"/>
              </a:spcBef>
              <a:spcAft>
                <a:spcPts val="0"/>
              </a:spcAft>
              <a:buNone/>
              <a:defRPr sz="2135">
                <a:solidFill>
                  <a:srgbClr val="242424"/>
                </a:solidFill>
              </a:defRPr>
            </a:lvl2pPr>
            <a:lvl3pPr lvl="2" algn="ctr" rtl="0">
              <a:spcBef>
                <a:spcPts val="0"/>
              </a:spcBef>
              <a:spcAft>
                <a:spcPts val="0"/>
              </a:spcAft>
              <a:buNone/>
              <a:defRPr sz="2135">
                <a:solidFill>
                  <a:srgbClr val="242424"/>
                </a:solidFill>
              </a:defRPr>
            </a:lvl3pPr>
            <a:lvl4pPr lvl="3" algn="ctr" rtl="0">
              <a:spcBef>
                <a:spcPts val="0"/>
              </a:spcBef>
              <a:spcAft>
                <a:spcPts val="0"/>
              </a:spcAft>
              <a:buNone/>
              <a:defRPr sz="2135">
                <a:solidFill>
                  <a:srgbClr val="242424"/>
                </a:solidFill>
              </a:defRPr>
            </a:lvl4pPr>
            <a:lvl5pPr lvl="4" algn="ctr" rtl="0">
              <a:spcBef>
                <a:spcPts val="0"/>
              </a:spcBef>
              <a:spcAft>
                <a:spcPts val="0"/>
              </a:spcAft>
              <a:buNone/>
              <a:defRPr sz="2135">
                <a:solidFill>
                  <a:srgbClr val="242424"/>
                </a:solidFill>
              </a:defRPr>
            </a:lvl5pPr>
            <a:lvl6pPr lvl="5" algn="ctr" rtl="0">
              <a:spcBef>
                <a:spcPts val="0"/>
              </a:spcBef>
              <a:spcAft>
                <a:spcPts val="0"/>
              </a:spcAft>
              <a:buNone/>
              <a:defRPr sz="2135">
                <a:solidFill>
                  <a:srgbClr val="242424"/>
                </a:solidFill>
              </a:defRPr>
            </a:lvl6pPr>
            <a:lvl7pPr lvl="6" algn="ctr" rtl="0">
              <a:spcBef>
                <a:spcPts val="0"/>
              </a:spcBef>
              <a:spcAft>
                <a:spcPts val="0"/>
              </a:spcAft>
              <a:buNone/>
              <a:defRPr sz="2135">
                <a:solidFill>
                  <a:srgbClr val="242424"/>
                </a:solidFill>
              </a:defRPr>
            </a:lvl7pPr>
            <a:lvl8pPr lvl="7" algn="ctr" rtl="0">
              <a:spcBef>
                <a:spcPts val="0"/>
              </a:spcBef>
              <a:spcAft>
                <a:spcPts val="0"/>
              </a:spcAft>
              <a:buNone/>
              <a:defRPr sz="2135">
                <a:solidFill>
                  <a:srgbClr val="242424"/>
                </a:solidFill>
              </a:defRPr>
            </a:lvl8pPr>
            <a:lvl9pPr lvl="8" algn="ctr" rtl="0">
              <a:spcBef>
                <a:spcPts val="0"/>
              </a:spcBef>
              <a:spcAft>
                <a:spcPts val="0"/>
              </a:spcAft>
              <a:buNone/>
              <a:defRPr sz="2135">
                <a:solidFill>
                  <a:srgbClr val="242424"/>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3"/>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3"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3"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3"/>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660" lvl="0" rtl="0">
              <a:lnSpc>
                <a:spcPct val="100000"/>
              </a:lnSpc>
              <a:spcBef>
                <a:spcPts val="0"/>
              </a:spcBef>
              <a:spcAft>
                <a:spcPts val="0"/>
              </a:spcAft>
              <a:buClr>
                <a:schemeClr val="accent6"/>
              </a:buClr>
              <a:buSzPts val="1600"/>
              <a:buChar char="●"/>
              <a:defRPr/>
            </a:lvl1pPr>
            <a:lvl2pPr lvl="1" algn="r" rtl="0">
              <a:lnSpc>
                <a:spcPct val="100000"/>
              </a:lnSpc>
              <a:spcBef>
                <a:spcPts val="2135"/>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panose="020F0502020204030203"/>
              <a:buChar char="●"/>
              <a:defRPr sz="2400"/>
            </a:lvl1pPr>
            <a:lvl2pPr lvl="1" algn="ctr" rtl="0">
              <a:lnSpc>
                <a:spcPct val="100000"/>
              </a:lnSpc>
              <a:spcBef>
                <a:spcPts val="0"/>
              </a:spcBef>
              <a:spcAft>
                <a:spcPts val="0"/>
              </a:spcAft>
              <a:buClr>
                <a:srgbClr val="5B595B"/>
              </a:buClr>
              <a:buSzPts val="1600"/>
              <a:buFont typeface="Lato" panose="020F0502020204030203"/>
              <a:buChar char="○"/>
              <a:defRPr sz="2800"/>
            </a:lvl2pPr>
            <a:lvl3pPr lvl="2" algn="ctr" rtl="0">
              <a:lnSpc>
                <a:spcPct val="100000"/>
              </a:lnSpc>
              <a:spcBef>
                <a:spcPts val="0"/>
              </a:spcBef>
              <a:spcAft>
                <a:spcPts val="0"/>
              </a:spcAft>
              <a:buClr>
                <a:srgbClr val="5B595B"/>
              </a:buClr>
              <a:buSzPts val="1600"/>
              <a:buFont typeface="Lato" panose="020F0502020204030203"/>
              <a:buChar char="■"/>
              <a:defRPr sz="2800"/>
            </a:lvl3pPr>
            <a:lvl4pPr lvl="3" algn="ctr" rtl="0">
              <a:lnSpc>
                <a:spcPct val="100000"/>
              </a:lnSpc>
              <a:spcBef>
                <a:spcPts val="0"/>
              </a:spcBef>
              <a:spcAft>
                <a:spcPts val="0"/>
              </a:spcAft>
              <a:buClr>
                <a:srgbClr val="5B595B"/>
              </a:buClr>
              <a:buSzPts val="1600"/>
              <a:buFont typeface="Lato" panose="020F0502020204030203"/>
              <a:buChar char="●"/>
              <a:defRPr sz="2800"/>
            </a:lvl4pPr>
            <a:lvl5pPr lvl="4" algn="ctr" rtl="0">
              <a:lnSpc>
                <a:spcPct val="100000"/>
              </a:lnSpc>
              <a:spcBef>
                <a:spcPts val="0"/>
              </a:spcBef>
              <a:spcAft>
                <a:spcPts val="0"/>
              </a:spcAft>
              <a:buClr>
                <a:srgbClr val="5B595B"/>
              </a:buClr>
              <a:buSzPts val="1600"/>
              <a:buFont typeface="Lato" panose="020F0502020204030203"/>
              <a:buChar char="○"/>
              <a:defRPr sz="2800"/>
            </a:lvl5pPr>
            <a:lvl6pPr lvl="5" algn="ctr" rtl="0">
              <a:lnSpc>
                <a:spcPct val="100000"/>
              </a:lnSpc>
              <a:spcBef>
                <a:spcPts val="0"/>
              </a:spcBef>
              <a:spcAft>
                <a:spcPts val="0"/>
              </a:spcAft>
              <a:buClr>
                <a:srgbClr val="5B595B"/>
              </a:buClr>
              <a:buSzPts val="1600"/>
              <a:buFont typeface="Lato" panose="020F0502020204030203"/>
              <a:buChar char="■"/>
              <a:defRPr sz="2800"/>
            </a:lvl6pPr>
            <a:lvl7pPr lvl="6" algn="ctr" rtl="0">
              <a:lnSpc>
                <a:spcPct val="100000"/>
              </a:lnSpc>
              <a:spcBef>
                <a:spcPts val="0"/>
              </a:spcBef>
              <a:spcAft>
                <a:spcPts val="0"/>
              </a:spcAft>
              <a:buClr>
                <a:srgbClr val="5B595B"/>
              </a:buClr>
              <a:buSzPts val="1600"/>
              <a:buFont typeface="Lato" panose="020F0502020204030203"/>
              <a:buChar char="●"/>
              <a:defRPr sz="2800"/>
            </a:lvl7pPr>
            <a:lvl8pPr lvl="7" algn="ctr" rtl="0">
              <a:lnSpc>
                <a:spcPct val="100000"/>
              </a:lnSpc>
              <a:spcBef>
                <a:spcPts val="0"/>
              </a:spcBef>
              <a:spcAft>
                <a:spcPts val="0"/>
              </a:spcAft>
              <a:buClr>
                <a:srgbClr val="5B595B"/>
              </a:buClr>
              <a:buSzPts val="1600"/>
              <a:buFont typeface="Lato" panose="020F0502020204030203"/>
              <a:buChar char="○"/>
              <a:defRPr sz="2800"/>
            </a:lvl8pPr>
            <a:lvl9pPr lvl="8" algn="ctr" rtl="0">
              <a:lnSpc>
                <a:spcPct val="100000"/>
              </a:lnSpc>
              <a:spcBef>
                <a:spcPts val="0"/>
              </a:spcBef>
              <a:spcAft>
                <a:spcPts val="0"/>
              </a:spcAft>
              <a:buClr>
                <a:srgbClr val="5B595B"/>
              </a:buClr>
              <a:buSzPts val="1600"/>
              <a:buFont typeface="Lato" panose="020F0502020204030203"/>
              <a:buChar char="■"/>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00" lvl="0" indent="-440055" algn="ctr" rtl="0">
              <a:spcBef>
                <a:spcPts val="0"/>
              </a:spcBef>
              <a:spcAft>
                <a:spcPts val="0"/>
              </a:spcAft>
              <a:buSzPts val="1600"/>
              <a:buChar char="●"/>
              <a:defRPr/>
            </a:lvl1pPr>
            <a:lvl2pPr marL="1219200" lvl="1" indent="-440055" algn="ctr" rtl="0">
              <a:spcBef>
                <a:spcPts val="0"/>
              </a:spcBef>
              <a:spcAft>
                <a:spcPts val="0"/>
              </a:spcAft>
              <a:buSzPts val="1600"/>
              <a:buChar char="○"/>
              <a:defRPr/>
            </a:lvl2pPr>
            <a:lvl3pPr marL="1828800" lvl="2" indent="-440055" algn="ctr" rtl="0">
              <a:spcBef>
                <a:spcPts val="0"/>
              </a:spcBef>
              <a:spcAft>
                <a:spcPts val="0"/>
              </a:spcAft>
              <a:buSzPts val="1600"/>
              <a:buChar char="■"/>
              <a:defRPr/>
            </a:lvl3pPr>
            <a:lvl4pPr marL="2438400" lvl="3" indent="-440055" algn="ctr" rtl="0">
              <a:spcBef>
                <a:spcPts val="0"/>
              </a:spcBef>
              <a:spcAft>
                <a:spcPts val="0"/>
              </a:spcAft>
              <a:buSzPts val="1600"/>
              <a:buChar char="●"/>
              <a:defRPr/>
            </a:lvl4pPr>
            <a:lvl5pPr marL="3048000" lvl="4" indent="-440055" algn="ctr" rtl="0">
              <a:spcBef>
                <a:spcPts val="0"/>
              </a:spcBef>
              <a:spcAft>
                <a:spcPts val="0"/>
              </a:spcAft>
              <a:buSzPts val="1600"/>
              <a:buChar char="○"/>
              <a:defRPr/>
            </a:lvl5pPr>
            <a:lvl6pPr marL="3657600" lvl="5" indent="-440055" algn="ctr" rtl="0">
              <a:spcBef>
                <a:spcPts val="0"/>
              </a:spcBef>
              <a:spcAft>
                <a:spcPts val="0"/>
              </a:spcAft>
              <a:buSzPts val="1600"/>
              <a:buChar char="■"/>
              <a:defRPr/>
            </a:lvl6pPr>
            <a:lvl7pPr marL="4267200" lvl="6" indent="-440055" algn="ctr" rtl="0">
              <a:spcBef>
                <a:spcPts val="0"/>
              </a:spcBef>
              <a:spcAft>
                <a:spcPts val="0"/>
              </a:spcAft>
              <a:buSzPts val="1600"/>
              <a:buChar char="●"/>
              <a:defRPr/>
            </a:lvl7pPr>
            <a:lvl8pPr marL="4876800" lvl="7" indent="-440055" algn="ctr" rtl="0">
              <a:spcBef>
                <a:spcPts val="0"/>
              </a:spcBef>
              <a:spcAft>
                <a:spcPts val="0"/>
              </a:spcAft>
              <a:buSzPts val="1600"/>
              <a:buChar char="○"/>
              <a:defRPr/>
            </a:lvl8pPr>
            <a:lvl9pPr marL="5486400" lvl="8" indent="-440055" algn="ctr" rtl="0">
              <a:spcBef>
                <a:spcPts val="0"/>
              </a:spcBef>
              <a:spcAft>
                <a:spcPts val="0"/>
              </a:spcAft>
              <a:buSzPts val="16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panose="020F0502020204030203"/>
              <a:buChar char="●"/>
              <a:defRPr>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Clr>
                <a:srgbClr val="5B595B"/>
              </a:buClr>
              <a:buSzPts val="1600"/>
              <a:buFont typeface="Lato" panose="020F0502020204030203"/>
              <a:buChar char="○"/>
              <a:defRPr sz="2800"/>
            </a:lvl2pPr>
            <a:lvl3pPr lvl="2" algn="ctr" rtl="0">
              <a:lnSpc>
                <a:spcPct val="100000"/>
              </a:lnSpc>
              <a:spcBef>
                <a:spcPts val="0"/>
              </a:spcBef>
              <a:spcAft>
                <a:spcPts val="0"/>
              </a:spcAft>
              <a:buClr>
                <a:srgbClr val="5B595B"/>
              </a:buClr>
              <a:buSzPts val="1600"/>
              <a:buFont typeface="Lato" panose="020F0502020204030203"/>
              <a:buChar char="■"/>
              <a:defRPr sz="2800"/>
            </a:lvl3pPr>
            <a:lvl4pPr lvl="3" algn="ctr" rtl="0">
              <a:lnSpc>
                <a:spcPct val="100000"/>
              </a:lnSpc>
              <a:spcBef>
                <a:spcPts val="0"/>
              </a:spcBef>
              <a:spcAft>
                <a:spcPts val="0"/>
              </a:spcAft>
              <a:buClr>
                <a:srgbClr val="5B595B"/>
              </a:buClr>
              <a:buSzPts val="1600"/>
              <a:buFont typeface="Lato" panose="020F0502020204030203"/>
              <a:buChar char="●"/>
              <a:defRPr sz="2800"/>
            </a:lvl4pPr>
            <a:lvl5pPr lvl="4" algn="ctr" rtl="0">
              <a:lnSpc>
                <a:spcPct val="100000"/>
              </a:lnSpc>
              <a:spcBef>
                <a:spcPts val="0"/>
              </a:spcBef>
              <a:spcAft>
                <a:spcPts val="0"/>
              </a:spcAft>
              <a:buClr>
                <a:srgbClr val="5B595B"/>
              </a:buClr>
              <a:buSzPts val="1600"/>
              <a:buFont typeface="Lato" panose="020F0502020204030203"/>
              <a:buChar char="○"/>
              <a:defRPr sz="2800"/>
            </a:lvl5pPr>
            <a:lvl6pPr lvl="5" algn="ctr" rtl="0">
              <a:lnSpc>
                <a:spcPct val="100000"/>
              </a:lnSpc>
              <a:spcBef>
                <a:spcPts val="0"/>
              </a:spcBef>
              <a:spcAft>
                <a:spcPts val="0"/>
              </a:spcAft>
              <a:buClr>
                <a:srgbClr val="5B595B"/>
              </a:buClr>
              <a:buSzPts val="1600"/>
              <a:buFont typeface="Lato" panose="020F0502020204030203"/>
              <a:buChar char="■"/>
              <a:defRPr sz="2800"/>
            </a:lvl6pPr>
            <a:lvl7pPr lvl="6" algn="ctr" rtl="0">
              <a:lnSpc>
                <a:spcPct val="100000"/>
              </a:lnSpc>
              <a:spcBef>
                <a:spcPts val="0"/>
              </a:spcBef>
              <a:spcAft>
                <a:spcPts val="0"/>
              </a:spcAft>
              <a:buClr>
                <a:srgbClr val="5B595B"/>
              </a:buClr>
              <a:buSzPts val="1600"/>
              <a:buFont typeface="Lato" panose="020F0502020204030203"/>
              <a:buChar char="●"/>
              <a:defRPr sz="2800"/>
            </a:lvl7pPr>
            <a:lvl8pPr lvl="7" algn="ctr" rtl="0">
              <a:lnSpc>
                <a:spcPct val="100000"/>
              </a:lnSpc>
              <a:spcBef>
                <a:spcPts val="0"/>
              </a:spcBef>
              <a:spcAft>
                <a:spcPts val="0"/>
              </a:spcAft>
              <a:buClr>
                <a:srgbClr val="5B595B"/>
              </a:buClr>
              <a:buSzPts val="1600"/>
              <a:buFont typeface="Lato" panose="020F0502020204030203"/>
              <a:buChar char="○"/>
              <a:defRPr sz="2800"/>
            </a:lvl8pPr>
            <a:lvl9pPr lvl="8" algn="ctr" rtl="0">
              <a:lnSpc>
                <a:spcPct val="100000"/>
              </a:lnSpc>
              <a:spcBef>
                <a:spcPts val="0"/>
              </a:spcBef>
              <a:spcAft>
                <a:spcPts val="0"/>
              </a:spcAft>
              <a:buClr>
                <a:srgbClr val="5B595B"/>
              </a:buClr>
              <a:buSzPts val="1600"/>
              <a:buFont typeface="Lato" panose="020F0502020204030203"/>
              <a:buChar char="■"/>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13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13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3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13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4.mp3"/><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slideLayout" Target="../slideLayouts/slideLayout17.xml"/><Relationship Id="rId4" Type="http://schemas.openxmlformats.org/officeDocument/2006/relationships/audio" Target="../media/media4.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Layout" Target="../slideLayouts/slideLayout25.xml"/><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mp3"/><Relationship Id="rId7" Type="http://schemas.microsoft.com/office/2007/relationships/hdphoto" Target="../media/hdphoto2.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39" y="63706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800" b="1">
                <a:solidFill>
                  <a:srgbClr val="FF3300"/>
                </a:solidFill>
                <a:latin typeface="Times New Roman" panose="02020603050405020304" charset="0"/>
                <a:cs typeface="Times New Roman" panose="02020603050405020304" charset="0"/>
              </a:rPr>
              <a:t>Trường Tiểu học Tiên Thanh</a:t>
            </a:r>
            <a:endParaRPr lang="en-US" altLang="en-US" sz="1200" b="1">
              <a:solidFill>
                <a:srgbClr val="000000"/>
              </a:solidFill>
              <a:latin typeface="Times New Roman" panose="02020603050405020304" charset="0"/>
              <a:cs typeface="Times New Roman" panose="02020603050405020304" charset="0"/>
            </a:endParaRPr>
          </a:p>
        </p:txBody>
      </p:sp>
      <p:sp>
        <p:nvSpPr>
          <p:cNvPr id="37893" name="WordArt 9"/>
          <p:cNvSpPr>
            <a:spLocks noChangeArrowheads="1" noChangeShapeType="1" noTextEdit="1"/>
          </p:cNvSpPr>
          <p:nvPr/>
        </p:nvSpPr>
        <p:spPr bwMode="auto">
          <a:xfrm>
            <a:off x="1738312" y="1066800"/>
            <a:ext cx="9321573" cy="6096000"/>
          </a:xfrm>
          <a:prstGeom prst="rect">
            <a:avLst/>
          </a:prstGeom>
        </p:spPr>
        <p:txBody>
          <a:bodyPr wrap="none" fromWordArt="1">
            <a:prstTxWarp prst="textArchUpPour">
              <a:avLst>
                <a:gd name="adj1" fmla="val 10725588"/>
                <a:gd name="adj2" fmla="val 77241"/>
              </a:avLst>
            </a:prstTxWarp>
          </a:bodyPr>
          <a:lstStyle/>
          <a:p>
            <a:pPr algn="ctr"/>
            <a:r>
              <a:rPr lang="vi-VN"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rPr>
              <a:t>Nhiệt liệt chào mừng các thầy cô giáo</a:t>
            </a: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mj-lt"/>
            </a:endParaRPr>
          </a:p>
        </p:txBody>
      </p:sp>
      <p:sp>
        <p:nvSpPr>
          <p:cNvPr id="37894" name="WordArt 6"/>
          <p:cNvSpPr>
            <a:spLocks noChangeArrowheads="1" noChangeShapeType="1" noTextEdit="1"/>
          </p:cNvSpPr>
          <p:nvPr/>
        </p:nvSpPr>
        <p:spPr bwMode="auto">
          <a:xfrm>
            <a:off x="3276600" y="3048000"/>
            <a:ext cx="6172200" cy="857251"/>
          </a:xfrm>
          <a:prstGeom prst="rect">
            <a:avLst/>
          </a:prstGeom>
        </p:spPr>
        <p:txBody>
          <a:bodyPr wrap="none" fromWordArt="1">
            <a:prstTxWarp prst="textPlain">
              <a:avLst>
                <a:gd name="adj" fmla="val 50000"/>
              </a:avLst>
            </a:prstTxWarp>
          </a:bodyPr>
          <a:lstStyle/>
          <a:p>
            <a:pPr algn="ctr"/>
            <a:r>
              <a:rPr lang="en-US" sz="4400"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charset="0"/>
                <a:cs typeface="Times New Roman" panose="02020603050405020304" charset="0"/>
              </a:rPr>
              <a:t>VỀ DỰ GIỜ THI GIÁO VIÊN CHỦ NHIỆM GIỎI</a:t>
            </a: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LỚP </a:t>
            </a:r>
            <a:r>
              <a:rPr lang="en-US" sz="3600" kern="1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 5B</a:t>
            </a:r>
          </a:p>
          <a:p>
            <a:pPr algn="ctr"/>
            <a:r>
              <a:rPr lang="en-US" sz="3600" kern="1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MÔN </a:t>
            </a: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 HOẠT ĐỘNG TRẢI NGHIỆM</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a:ln w="9525">
                  <a:round/>
                </a:ln>
                <a:solidFill>
                  <a:srgbClr val="FF00FF">
                    <a:alpha val="92155"/>
                  </a:srgbClr>
                </a:solidFill>
                <a:latin typeface="Times New Roman" panose="02020603050405020304" charset="0"/>
                <a:cs typeface="Times New Roman" panose="02020603050405020304" charset="0"/>
              </a:rPr>
              <a:t>Người thực hiện: </a:t>
            </a:r>
            <a:r>
              <a:rPr lang="en-US" sz="3600" kern="10">
                <a:ln w="9525">
                  <a:round/>
                </a:ln>
                <a:solidFill>
                  <a:srgbClr val="FF00FF">
                    <a:alpha val="92155"/>
                  </a:srgbClr>
                </a:solidFill>
                <a:latin typeface="Times New Roman" panose="02020603050405020304" charset="0"/>
                <a:cs typeface="Times New Roman" panose="02020603050405020304" charset="0"/>
              </a:rPr>
              <a:t>Vũ Thị Minh Nguyệt</a:t>
            </a: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2400">
              <a:solidFill>
                <a:srgbClr val="000000"/>
              </a:solidFill>
              <a:latin typeface="Times New Roman" panose="02020603050405020304"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7"/>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3"/>
            <a:ext cx="68262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 y="5632451"/>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10"/>
                                        </p:tgtEl>
                                      </p:cBhvr>
                                    </p:cmd>
                                  </p:childTnLst>
                                </p:cTn>
                              </p:par>
                            </p:childTnLst>
                          </p:cTn>
                        </p:par>
                        <p:par>
                          <p:cTn id="7" fill="hold">
                            <p:stCondLst>
                              <p:cond delay="21176"/>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24176"/>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24676"/>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25676"/>
                            </p:stCondLst>
                            <p:childTnLst>
                              <p:par>
                                <p:cTn id="21" presetID="5" presetClass="entr" presetSubtype="10" fill="hold" grpId="0" nodeType="afterEffect">
                                  <p:stCondLst>
                                    <p:cond delay="0"/>
                                  </p:stCondLst>
                                  <p:childTnLst>
                                    <p:set>
                                      <p:cBhvr>
                                        <p:cTn id="22" dur="1" fill="hold">
                                          <p:stCondLst>
                                            <p:cond delay="0"/>
                                          </p:stCondLst>
                                        </p:cTn>
                                        <p:tgtEl>
                                          <p:spTgt spid="37894"/>
                                        </p:tgtEl>
                                        <p:attrNameLst>
                                          <p:attrName>style.visibility</p:attrName>
                                        </p:attrNameLst>
                                      </p:cBhvr>
                                      <p:to>
                                        <p:strVal val="visible"/>
                                      </p:to>
                                    </p:set>
                                    <p:animEffect transition="in" filter="checkerboard(across)">
                                      <p:cBhvr>
                                        <p:cTn id="23" dur="1000"/>
                                        <p:tgtEl>
                                          <p:spTgt spid="37894"/>
                                        </p:tgtEl>
                                      </p:cBhvr>
                                    </p:animEffect>
                                  </p:childTnLst>
                                </p:cTn>
                              </p:par>
                            </p:childTnLst>
                          </p:cTn>
                        </p:par>
                        <p:par>
                          <p:cTn id="24" fill="hold">
                            <p:stCondLst>
                              <p:cond delay="26676"/>
                            </p:stCondLst>
                            <p:childTnLst>
                              <p:par>
                                <p:cTn id="25" presetID="4"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1000"/>
                                        <p:tgtEl>
                                          <p:spTgt spid="6"/>
                                        </p:tgtEl>
                                      </p:cBhvr>
                                    </p:animEffect>
                                  </p:childTnLst>
                                </p:cTn>
                              </p:par>
                            </p:childTnLst>
                          </p:cTn>
                        </p:par>
                        <p:par>
                          <p:cTn id="28" fill="hold">
                            <p:stCondLst>
                              <p:cond delay="27676"/>
                            </p:stCondLst>
                            <p:childTnLst>
                              <p:par>
                                <p:cTn id="29" presetID="4" presetClass="entr" presetSubtype="16" fill="hold" grpId="0" nodeType="afterEffect">
                                  <p:stCondLst>
                                    <p:cond delay="0"/>
                                  </p:stCondLst>
                                  <p:childTnLst>
                                    <p:set>
                                      <p:cBhvr>
                                        <p:cTn id="30" dur="1" fill="hold">
                                          <p:stCondLst>
                                            <p:cond delay="0"/>
                                          </p:stCondLst>
                                        </p:cTn>
                                        <p:tgtEl>
                                          <p:spTgt spid="37896"/>
                                        </p:tgtEl>
                                        <p:attrNameLst>
                                          <p:attrName>style.visibility</p:attrName>
                                        </p:attrNameLst>
                                      </p:cBhvr>
                                      <p:to>
                                        <p:strVal val="visible"/>
                                      </p:to>
                                    </p:set>
                                    <p:animEffect transition="in" filter="box(in)">
                                      <p:cBhvr>
                                        <p:cTn id="31"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37894"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28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172" name="Picture 4" descr="Baby Bird Nest Stock Vector (Royalty Free) 338484314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217503" y="3403600"/>
            <a:ext cx="5213582" cy="3281680"/>
          </a:xfrm>
          <a:prstGeom prst="rect">
            <a:avLst/>
          </a:prstGeom>
        </p:spPr>
      </p:pic>
      <p:pic>
        <p:nvPicPr>
          <p:cNvPr id="2" name="Picture 1"/>
          <p:cNvPicPr>
            <a:picLocks noChangeAspect="1"/>
          </p:cNvPicPr>
          <p:nvPr/>
        </p:nvPicPr>
        <p:blipFill>
          <a:blip r:embed="rId6"/>
          <a:stretch>
            <a:fillRect/>
          </a:stretch>
        </p:blipFill>
        <p:spPr>
          <a:xfrm>
            <a:off x="5019820" y="788354"/>
            <a:ext cx="5444200" cy="1420491"/>
          </a:xfrm>
          <a:prstGeom prst="rect">
            <a:avLst/>
          </a:prstGeom>
        </p:spPr>
      </p:pic>
      <p:sp>
        <p:nvSpPr>
          <p:cNvPr id="3" name="TextBox 2"/>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1518570" y="110501"/>
            <a:ext cx="10409270" cy="1433819"/>
            <a:chOff x="5323327" y="1489834"/>
            <a:chExt cx="6642222" cy="4715783"/>
          </a:xfrm>
        </p:grpSpPr>
        <p:sp>
          <p:nvSpPr>
            <p:cNvPr id="11" name="Rectangle: Folded Corner 16"/>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1" fmla="*/ 5420252 w 6097656"/>
                <a:gd name="connsiteY0-2" fmla="*/ 4064340 h 4064340"/>
                <a:gd name="connsiteX1-3" fmla="*/ 5555733 w 6097656"/>
                <a:gd name="connsiteY1-4" fmla="*/ 3522417 h 4064340"/>
                <a:gd name="connsiteX2-5" fmla="*/ 6097656 w 6097656"/>
                <a:gd name="connsiteY2-6" fmla="*/ 3386936 h 4064340"/>
                <a:gd name="connsiteX3-7" fmla="*/ 5779276 w 6097656"/>
                <a:gd name="connsiteY3-8" fmla="*/ 3705316 h 4064340"/>
                <a:gd name="connsiteX4-9" fmla="*/ 5420252 w 6097656"/>
                <a:gd name="connsiteY4-10" fmla="*/ 4064340 h 4064340"/>
                <a:gd name="connsiteX0-11" fmla="*/ 5420252 w 6097656"/>
                <a:gd name="connsiteY0-12" fmla="*/ 4064340 h 4064340"/>
                <a:gd name="connsiteX1-13" fmla="*/ 5555733 w 6097656"/>
                <a:gd name="connsiteY1-14" fmla="*/ 3522417 h 4064340"/>
                <a:gd name="connsiteX2-15" fmla="*/ 6097656 w 6097656"/>
                <a:gd name="connsiteY2-16" fmla="*/ 3386936 h 4064340"/>
                <a:gd name="connsiteX3-17" fmla="*/ 5745406 w 6097656"/>
                <a:gd name="connsiteY3-18" fmla="*/ 3739186 h 4064340"/>
                <a:gd name="connsiteX4-19" fmla="*/ 5420252 w 6097656"/>
                <a:gd name="connsiteY4-20" fmla="*/ 4064340 h 4064340"/>
                <a:gd name="connsiteX5-21" fmla="*/ 5040834 w 6097656"/>
                <a:gd name="connsiteY5-22" fmla="*/ 4064340 h 4064340"/>
                <a:gd name="connsiteX6-23" fmla="*/ 4498809 w 6097656"/>
                <a:gd name="connsiteY6-24" fmla="*/ 4064340 h 4064340"/>
                <a:gd name="connsiteX7-25" fmla="*/ 4010986 w 6097656"/>
                <a:gd name="connsiteY7-26" fmla="*/ 4064340 h 4064340"/>
                <a:gd name="connsiteX8-27" fmla="*/ 3631569 w 6097656"/>
                <a:gd name="connsiteY8-28" fmla="*/ 4064340 h 4064340"/>
                <a:gd name="connsiteX9-29" fmla="*/ 3143746 w 6097656"/>
                <a:gd name="connsiteY9-30" fmla="*/ 4064340 h 4064340"/>
                <a:gd name="connsiteX10-31" fmla="*/ 2764329 w 6097656"/>
                <a:gd name="connsiteY10-32" fmla="*/ 4064340 h 4064340"/>
                <a:gd name="connsiteX11-33" fmla="*/ 2384911 w 6097656"/>
                <a:gd name="connsiteY11-34" fmla="*/ 4064340 h 4064340"/>
                <a:gd name="connsiteX12-35" fmla="*/ 1788683 w 6097656"/>
                <a:gd name="connsiteY12-36" fmla="*/ 4064340 h 4064340"/>
                <a:gd name="connsiteX13-37" fmla="*/ 1192455 w 6097656"/>
                <a:gd name="connsiteY13-38" fmla="*/ 4064340 h 4064340"/>
                <a:gd name="connsiteX14-39" fmla="*/ 813038 w 6097656"/>
                <a:gd name="connsiteY14-40" fmla="*/ 4064340 h 4064340"/>
                <a:gd name="connsiteX15-41" fmla="*/ 0 w 6097656"/>
                <a:gd name="connsiteY15-42" fmla="*/ 4064340 h 4064340"/>
                <a:gd name="connsiteX16-43" fmla="*/ 0 w 6097656"/>
                <a:gd name="connsiteY16-44" fmla="*/ 3605650 h 4064340"/>
                <a:gd name="connsiteX17-45" fmla="*/ 0 w 6097656"/>
                <a:gd name="connsiteY17-46" fmla="*/ 3065674 h 4064340"/>
                <a:gd name="connsiteX18-47" fmla="*/ 0 w 6097656"/>
                <a:gd name="connsiteY18-48" fmla="*/ 2525697 h 4064340"/>
                <a:gd name="connsiteX19-49" fmla="*/ 0 w 6097656"/>
                <a:gd name="connsiteY19-50" fmla="*/ 2067007 h 4064340"/>
                <a:gd name="connsiteX20-51" fmla="*/ 0 w 6097656"/>
                <a:gd name="connsiteY20-52" fmla="*/ 1486387 h 4064340"/>
                <a:gd name="connsiteX21-53" fmla="*/ 0 w 6097656"/>
                <a:gd name="connsiteY21-54" fmla="*/ 865124 h 4064340"/>
                <a:gd name="connsiteX22-55" fmla="*/ 0 w 6097656"/>
                <a:gd name="connsiteY22-56" fmla="*/ 0 h 4064340"/>
                <a:gd name="connsiteX23-57" fmla="*/ 676285 w 6097656"/>
                <a:gd name="connsiteY23-58" fmla="*/ 0 h 4064340"/>
                <a:gd name="connsiteX24-59" fmla="*/ 1230618 w 6097656"/>
                <a:gd name="connsiteY24-60" fmla="*/ 0 h 4064340"/>
                <a:gd name="connsiteX25-61" fmla="*/ 1723974 w 6097656"/>
                <a:gd name="connsiteY25-62" fmla="*/ 0 h 4064340"/>
                <a:gd name="connsiteX26-63" fmla="*/ 2217329 w 6097656"/>
                <a:gd name="connsiteY26-64" fmla="*/ 0 h 4064340"/>
                <a:gd name="connsiteX27-65" fmla="*/ 2893615 w 6097656"/>
                <a:gd name="connsiteY27-66" fmla="*/ 0 h 4064340"/>
                <a:gd name="connsiteX28-67" fmla="*/ 3508924 w 6097656"/>
                <a:gd name="connsiteY28-68" fmla="*/ 0 h 4064340"/>
                <a:gd name="connsiteX29-69" fmla="*/ 4185209 w 6097656"/>
                <a:gd name="connsiteY29-70" fmla="*/ 0 h 4064340"/>
                <a:gd name="connsiteX30-71" fmla="*/ 4617589 w 6097656"/>
                <a:gd name="connsiteY30-72" fmla="*/ 0 h 4064340"/>
                <a:gd name="connsiteX31-73" fmla="*/ 5049968 w 6097656"/>
                <a:gd name="connsiteY31-74" fmla="*/ 0 h 4064340"/>
                <a:gd name="connsiteX32-75" fmla="*/ 5482347 w 6097656"/>
                <a:gd name="connsiteY32-76" fmla="*/ 0 h 4064340"/>
                <a:gd name="connsiteX33-77" fmla="*/ 6097656 w 6097656"/>
                <a:gd name="connsiteY33-78" fmla="*/ 0 h 4064340"/>
                <a:gd name="connsiteX34-79" fmla="*/ 6097656 w 6097656"/>
                <a:gd name="connsiteY34-80" fmla="*/ 564489 h 4064340"/>
                <a:gd name="connsiteX35-81" fmla="*/ 6097656 w 6097656"/>
                <a:gd name="connsiteY35-82" fmla="*/ 1027371 h 4064340"/>
                <a:gd name="connsiteX36-83" fmla="*/ 6097656 w 6097656"/>
                <a:gd name="connsiteY36-84" fmla="*/ 1524121 h 4064340"/>
                <a:gd name="connsiteX37-85" fmla="*/ 6097656 w 6097656"/>
                <a:gd name="connsiteY37-86" fmla="*/ 2088611 h 4064340"/>
                <a:gd name="connsiteX38" fmla="*/ 6097656 w 6097656"/>
                <a:gd name="connsiteY38" fmla="*/ 2720839 h 4064340"/>
                <a:gd name="connsiteX39" fmla="*/ 6097656 w 6097656"/>
                <a:gd name="connsiteY39" fmla="*/ 3386936 h 4064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 y="connsiteY6-24"/>
                </a:cxn>
                <a:cxn ang="0">
                  <a:pos x="connsiteX7-25" y="connsiteY7-26"/>
                </a:cxn>
                <a:cxn ang="0">
                  <a:pos x="connsiteX8-27" y="connsiteY8-28"/>
                </a:cxn>
                <a:cxn ang="0">
                  <a:pos x="connsiteX9-29" y="connsiteY9-30"/>
                </a:cxn>
                <a:cxn ang="0">
                  <a:pos x="connsiteX10-31" y="connsiteY10-32"/>
                </a:cxn>
                <a:cxn ang="0">
                  <a:pos x="connsiteX11-33" y="connsiteY11-34"/>
                </a:cxn>
                <a:cxn ang="0">
                  <a:pos x="connsiteX12-35" y="connsiteY12-36"/>
                </a:cxn>
                <a:cxn ang="0">
                  <a:pos x="connsiteX13-37" y="connsiteY13-38"/>
                </a:cxn>
                <a:cxn ang="0">
                  <a:pos x="connsiteX14-39" y="connsiteY14-40"/>
                </a:cxn>
                <a:cxn ang="0">
                  <a:pos x="connsiteX15-41" y="connsiteY15-42"/>
                </a:cxn>
                <a:cxn ang="0">
                  <a:pos x="connsiteX16-43" y="connsiteY16-44"/>
                </a:cxn>
                <a:cxn ang="0">
                  <a:pos x="connsiteX17-45" y="connsiteY17-46"/>
                </a:cxn>
                <a:cxn ang="0">
                  <a:pos x="connsiteX18-47" y="connsiteY18-48"/>
                </a:cxn>
                <a:cxn ang="0">
                  <a:pos x="connsiteX19-49" y="connsiteY19-50"/>
                </a:cxn>
                <a:cxn ang="0">
                  <a:pos x="connsiteX20-51" y="connsiteY20-52"/>
                </a:cxn>
                <a:cxn ang="0">
                  <a:pos x="connsiteX21-53" y="connsiteY21-54"/>
                </a:cxn>
                <a:cxn ang="0">
                  <a:pos x="connsiteX22-55" y="connsiteY22-56"/>
                </a:cxn>
                <a:cxn ang="0">
                  <a:pos x="connsiteX23-57" y="connsiteY23-58"/>
                </a:cxn>
                <a:cxn ang="0">
                  <a:pos x="connsiteX24-59" y="connsiteY24-60"/>
                </a:cxn>
                <a:cxn ang="0">
                  <a:pos x="connsiteX25-61" y="connsiteY25-62"/>
                </a:cxn>
                <a:cxn ang="0">
                  <a:pos x="connsiteX26-63" y="connsiteY26-64"/>
                </a:cxn>
                <a:cxn ang="0">
                  <a:pos x="connsiteX27-65" y="connsiteY27-66"/>
                </a:cxn>
                <a:cxn ang="0">
                  <a:pos x="connsiteX28-67" y="connsiteY28-68"/>
                </a:cxn>
                <a:cxn ang="0">
                  <a:pos x="connsiteX29-69" y="connsiteY29-70"/>
                </a:cxn>
                <a:cxn ang="0">
                  <a:pos x="connsiteX30-71" y="connsiteY30-72"/>
                </a:cxn>
                <a:cxn ang="0">
                  <a:pos x="connsiteX31-73" y="connsiteY31-74"/>
                </a:cxn>
                <a:cxn ang="0">
                  <a:pos x="connsiteX32-75" y="connsiteY32-76"/>
                </a:cxn>
                <a:cxn ang="0">
                  <a:pos x="connsiteX33-77" y="connsiteY33-78"/>
                </a:cxn>
                <a:cxn ang="0">
                  <a:pos x="connsiteX34-79" y="connsiteY34-80"/>
                </a:cxn>
                <a:cxn ang="0">
                  <a:pos x="connsiteX35-81" y="connsiteY35-82"/>
                </a:cxn>
                <a:cxn ang="0">
                  <a:pos x="connsiteX36-83" y="connsiteY36-84"/>
                </a:cxn>
                <a:cxn ang="0">
                  <a:pos x="connsiteX37-85" y="connsiteY37-86"/>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4"/>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p:cNvGrpSpPr/>
          <p:nvPr/>
        </p:nvGrpSpPr>
        <p:grpSpPr>
          <a:xfrm>
            <a:off x="1034277" y="932877"/>
            <a:ext cx="4584203" cy="1160083"/>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7" name="Google Shape;724;p33"/>
            <p:cNvGrpSpPr/>
            <p:nvPr/>
          </p:nvGrpSpPr>
          <p:grpSpPr>
            <a:xfrm>
              <a:off x="1906680" y="1911333"/>
              <a:ext cx="1854260" cy="523163"/>
              <a:chOff x="1639601" y="539501"/>
              <a:chExt cx="1091683" cy="548641"/>
            </a:xfrm>
          </p:grpSpPr>
          <p:sp>
            <p:nvSpPr>
              <p:cNvPr id="8"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3" name="Group 12"/>
          <p:cNvGrpSpPr/>
          <p:nvPr/>
        </p:nvGrpSpPr>
        <p:grpSpPr>
          <a:xfrm>
            <a:off x="6754357" y="943037"/>
            <a:ext cx="4584203" cy="1546163"/>
            <a:chOff x="310800" y="1911333"/>
            <a:chExt cx="5650162" cy="3047186"/>
          </a:xfrm>
        </p:grpSpPr>
        <p:sp>
          <p:nvSpPr>
            <p:cNvPr id="16"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8" name="Picture 17"/>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9" name="Google Shape;724;p33"/>
            <p:cNvGrpSpPr/>
            <p:nvPr/>
          </p:nvGrpSpPr>
          <p:grpSpPr>
            <a:xfrm>
              <a:off x="1906680" y="1911333"/>
              <a:ext cx="1854260" cy="523163"/>
              <a:chOff x="1639601" y="539501"/>
              <a:chExt cx="1091683" cy="548641"/>
            </a:xfrm>
          </p:grpSpPr>
          <p:sp>
            <p:nvSpPr>
              <p:cNvPr id="2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 name="Group 23"/>
          <p:cNvGrpSpPr/>
          <p:nvPr/>
        </p:nvGrpSpPr>
        <p:grpSpPr>
          <a:xfrm>
            <a:off x="1064757" y="2660077"/>
            <a:ext cx="4584203" cy="1505523"/>
            <a:chOff x="310800" y="1911333"/>
            <a:chExt cx="5650162" cy="3047186"/>
          </a:xfrm>
        </p:grpSpPr>
        <p:sp>
          <p:nvSpPr>
            <p:cNvPr id="25"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7" name="Picture 26"/>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28" name="Google Shape;724;p33"/>
            <p:cNvGrpSpPr/>
            <p:nvPr/>
          </p:nvGrpSpPr>
          <p:grpSpPr>
            <a:xfrm>
              <a:off x="1906680" y="1911333"/>
              <a:ext cx="1854260" cy="523163"/>
              <a:chOff x="1639601" y="539501"/>
              <a:chExt cx="1091683" cy="548641"/>
            </a:xfrm>
          </p:grpSpPr>
          <p:sp>
            <p:nvSpPr>
              <p:cNvPr id="29"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2" name="Group 31"/>
          <p:cNvGrpSpPr/>
          <p:nvPr/>
        </p:nvGrpSpPr>
        <p:grpSpPr>
          <a:xfrm>
            <a:off x="6794997" y="2741357"/>
            <a:ext cx="4584203" cy="1505523"/>
            <a:chOff x="310800" y="1911333"/>
            <a:chExt cx="5650162" cy="3047186"/>
          </a:xfrm>
        </p:grpSpPr>
        <p:sp>
          <p:nvSpPr>
            <p:cNvPr id="33"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5" name="Picture 34"/>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36" name="Google Shape;724;p33"/>
            <p:cNvGrpSpPr/>
            <p:nvPr/>
          </p:nvGrpSpPr>
          <p:grpSpPr>
            <a:xfrm>
              <a:off x="1906680" y="1911333"/>
              <a:ext cx="1854260" cy="523163"/>
              <a:chOff x="1639601" y="539501"/>
              <a:chExt cx="1091683" cy="548641"/>
            </a:xfrm>
          </p:grpSpPr>
          <p:sp>
            <p:nvSpPr>
              <p:cNvPr id="37"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1904818"/>
            <a:ext cx="8022340" cy="42188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tất cả</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 lớp mình</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đồng lòng thực hiện các việc làm </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nho nhỏ</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 mà các em đã đề xuất ra ở trên</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thì </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tình bạn trong tập </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thể lớp</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 5B</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a:fillRect/>
          </a:stretch>
        </p:blipFill>
        <p:spPr>
          <a:xfrm>
            <a:off x="-237062" y="0"/>
            <a:ext cx="12666124" cy="6858000"/>
          </a:xfrm>
          <a:prstGeom prst="rect">
            <a:avLst/>
          </a:prstGeom>
        </p:spPr>
      </p:pic>
      <p:pic>
        <p:nvPicPr>
          <p:cNvPr id="3" name="Picture 2" descr="A picture containing text&#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815570" y="1229869"/>
            <a:ext cx="10560862" cy="5149478"/>
          </a:xfrm>
          <a:prstGeom prst="rect">
            <a:avLst/>
          </a:prstGeom>
        </p:spPr>
      </p:pic>
      <p:sp>
        <p:nvSpPr>
          <p:cNvPr id="7" name="TextBox 6"/>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3575085" y="1848040"/>
            <a:ext cx="5041829" cy="14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AE2188E9-E264-4270-4CE4-23214FB1DD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65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p:cNvGrpSpPr/>
          <p:nvPr/>
        </p:nvGrpSpPr>
        <p:grpSpPr>
          <a:xfrm>
            <a:off x="1899137" y="933450"/>
            <a:ext cx="9956165" cy="2426438"/>
            <a:chOff x="1594337" y="1602154"/>
            <a:chExt cx="9003323" cy="3477846"/>
          </a:xfrm>
        </p:grpSpPr>
        <p:sp>
          <p:nvSpPr>
            <p:cNvPr id="6"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2072640" y="203199"/>
            <a:ext cx="9326880" cy="1066801"/>
            <a:chOff x="5323327" y="1489834"/>
            <a:chExt cx="6642222" cy="4715783"/>
          </a:xfrm>
        </p:grpSpPr>
        <p:sp>
          <p:nvSpPr>
            <p:cNvPr id="11" name="Rectangle: Folded Corner 16"/>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1" fmla="*/ 5420252 w 6097656"/>
                <a:gd name="connsiteY0-2" fmla="*/ 4064340 h 4064340"/>
                <a:gd name="connsiteX1-3" fmla="*/ 5555733 w 6097656"/>
                <a:gd name="connsiteY1-4" fmla="*/ 3522417 h 4064340"/>
                <a:gd name="connsiteX2-5" fmla="*/ 6097656 w 6097656"/>
                <a:gd name="connsiteY2-6" fmla="*/ 3386936 h 4064340"/>
                <a:gd name="connsiteX3-7" fmla="*/ 5779276 w 6097656"/>
                <a:gd name="connsiteY3-8" fmla="*/ 3705316 h 4064340"/>
                <a:gd name="connsiteX4-9" fmla="*/ 5420252 w 6097656"/>
                <a:gd name="connsiteY4-10" fmla="*/ 4064340 h 4064340"/>
                <a:gd name="connsiteX0-11" fmla="*/ 5420252 w 6097656"/>
                <a:gd name="connsiteY0-12" fmla="*/ 4064340 h 4064340"/>
                <a:gd name="connsiteX1-13" fmla="*/ 5555733 w 6097656"/>
                <a:gd name="connsiteY1-14" fmla="*/ 3522417 h 4064340"/>
                <a:gd name="connsiteX2-15" fmla="*/ 6097656 w 6097656"/>
                <a:gd name="connsiteY2-16" fmla="*/ 3386936 h 4064340"/>
                <a:gd name="connsiteX3-17" fmla="*/ 5745406 w 6097656"/>
                <a:gd name="connsiteY3-18" fmla="*/ 3739186 h 4064340"/>
                <a:gd name="connsiteX4-19" fmla="*/ 5420252 w 6097656"/>
                <a:gd name="connsiteY4-20" fmla="*/ 4064340 h 4064340"/>
                <a:gd name="connsiteX5-21" fmla="*/ 5040834 w 6097656"/>
                <a:gd name="connsiteY5-22" fmla="*/ 4064340 h 4064340"/>
                <a:gd name="connsiteX6-23" fmla="*/ 4498809 w 6097656"/>
                <a:gd name="connsiteY6-24" fmla="*/ 4064340 h 4064340"/>
                <a:gd name="connsiteX7-25" fmla="*/ 4010986 w 6097656"/>
                <a:gd name="connsiteY7-26" fmla="*/ 4064340 h 4064340"/>
                <a:gd name="connsiteX8-27" fmla="*/ 3631569 w 6097656"/>
                <a:gd name="connsiteY8-28" fmla="*/ 4064340 h 4064340"/>
                <a:gd name="connsiteX9-29" fmla="*/ 3143746 w 6097656"/>
                <a:gd name="connsiteY9-30" fmla="*/ 4064340 h 4064340"/>
                <a:gd name="connsiteX10-31" fmla="*/ 2764329 w 6097656"/>
                <a:gd name="connsiteY10-32" fmla="*/ 4064340 h 4064340"/>
                <a:gd name="connsiteX11-33" fmla="*/ 2384911 w 6097656"/>
                <a:gd name="connsiteY11-34" fmla="*/ 4064340 h 4064340"/>
                <a:gd name="connsiteX12-35" fmla="*/ 1788683 w 6097656"/>
                <a:gd name="connsiteY12-36" fmla="*/ 4064340 h 4064340"/>
                <a:gd name="connsiteX13-37" fmla="*/ 1192455 w 6097656"/>
                <a:gd name="connsiteY13-38" fmla="*/ 4064340 h 4064340"/>
                <a:gd name="connsiteX14-39" fmla="*/ 813038 w 6097656"/>
                <a:gd name="connsiteY14-40" fmla="*/ 4064340 h 4064340"/>
                <a:gd name="connsiteX15-41" fmla="*/ 0 w 6097656"/>
                <a:gd name="connsiteY15-42" fmla="*/ 4064340 h 4064340"/>
                <a:gd name="connsiteX16-43" fmla="*/ 0 w 6097656"/>
                <a:gd name="connsiteY16-44" fmla="*/ 3605650 h 4064340"/>
                <a:gd name="connsiteX17-45" fmla="*/ 0 w 6097656"/>
                <a:gd name="connsiteY17-46" fmla="*/ 3065674 h 4064340"/>
                <a:gd name="connsiteX18-47" fmla="*/ 0 w 6097656"/>
                <a:gd name="connsiteY18-48" fmla="*/ 2525697 h 4064340"/>
                <a:gd name="connsiteX19-49" fmla="*/ 0 w 6097656"/>
                <a:gd name="connsiteY19-50" fmla="*/ 2067007 h 4064340"/>
                <a:gd name="connsiteX20-51" fmla="*/ 0 w 6097656"/>
                <a:gd name="connsiteY20-52" fmla="*/ 1486387 h 4064340"/>
                <a:gd name="connsiteX21-53" fmla="*/ 0 w 6097656"/>
                <a:gd name="connsiteY21-54" fmla="*/ 865124 h 4064340"/>
                <a:gd name="connsiteX22-55" fmla="*/ 0 w 6097656"/>
                <a:gd name="connsiteY22-56" fmla="*/ 0 h 4064340"/>
                <a:gd name="connsiteX23-57" fmla="*/ 676285 w 6097656"/>
                <a:gd name="connsiteY23-58" fmla="*/ 0 h 4064340"/>
                <a:gd name="connsiteX24-59" fmla="*/ 1230618 w 6097656"/>
                <a:gd name="connsiteY24-60" fmla="*/ 0 h 4064340"/>
                <a:gd name="connsiteX25-61" fmla="*/ 1723974 w 6097656"/>
                <a:gd name="connsiteY25-62" fmla="*/ 0 h 4064340"/>
                <a:gd name="connsiteX26-63" fmla="*/ 2217329 w 6097656"/>
                <a:gd name="connsiteY26-64" fmla="*/ 0 h 4064340"/>
                <a:gd name="connsiteX27-65" fmla="*/ 2893615 w 6097656"/>
                <a:gd name="connsiteY27-66" fmla="*/ 0 h 4064340"/>
                <a:gd name="connsiteX28-67" fmla="*/ 3508924 w 6097656"/>
                <a:gd name="connsiteY28-68" fmla="*/ 0 h 4064340"/>
                <a:gd name="connsiteX29-69" fmla="*/ 4185209 w 6097656"/>
                <a:gd name="connsiteY29-70" fmla="*/ 0 h 4064340"/>
                <a:gd name="connsiteX30-71" fmla="*/ 4617589 w 6097656"/>
                <a:gd name="connsiteY30-72" fmla="*/ 0 h 4064340"/>
                <a:gd name="connsiteX31-73" fmla="*/ 5049968 w 6097656"/>
                <a:gd name="connsiteY31-74" fmla="*/ 0 h 4064340"/>
                <a:gd name="connsiteX32-75" fmla="*/ 5482347 w 6097656"/>
                <a:gd name="connsiteY32-76" fmla="*/ 0 h 4064340"/>
                <a:gd name="connsiteX33-77" fmla="*/ 6097656 w 6097656"/>
                <a:gd name="connsiteY33-78" fmla="*/ 0 h 4064340"/>
                <a:gd name="connsiteX34-79" fmla="*/ 6097656 w 6097656"/>
                <a:gd name="connsiteY34-80" fmla="*/ 564489 h 4064340"/>
                <a:gd name="connsiteX35-81" fmla="*/ 6097656 w 6097656"/>
                <a:gd name="connsiteY35-82" fmla="*/ 1027371 h 4064340"/>
                <a:gd name="connsiteX36-83" fmla="*/ 6097656 w 6097656"/>
                <a:gd name="connsiteY36-84" fmla="*/ 1524121 h 4064340"/>
                <a:gd name="connsiteX37-85" fmla="*/ 6097656 w 6097656"/>
                <a:gd name="connsiteY37-86" fmla="*/ 2088611 h 4064340"/>
                <a:gd name="connsiteX38" fmla="*/ 6097656 w 6097656"/>
                <a:gd name="connsiteY38" fmla="*/ 2720839 h 4064340"/>
                <a:gd name="connsiteX39" fmla="*/ 6097656 w 6097656"/>
                <a:gd name="connsiteY39" fmla="*/ 3386936 h 4064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 y="connsiteY6-24"/>
                </a:cxn>
                <a:cxn ang="0">
                  <a:pos x="connsiteX7-25" y="connsiteY7-26"/>
                </a:cxn>
                <a:cxn ang="0">
                  <a:pos x="connsiteX8-27" y="connsiteY8-28"/>
                </a:cxn>
                <a:cxn ang="0">
                  <a:pos x="connsiteX9-29" y="connsiteY9-30"/>
                </a:cxn>
                <a:cxn ang="0">
                  <a:pos x="connsiteX10-31" y="connsiteY10-32"/>
                </a:cxn>
                <a:cxn ang="0">
                  <a:pos x="connsiteX11-33" y="connsiteY11-34"/>
                </a:cxn>
                <a:cxn ang="0">
                  <a:pos x="connsiteX12-35" y="connsiteY12-36"/>
                </a:cxn>
                <a:cxn ang="0">
                  <a:pos x="connsiteX13-37" y="connsiteY13-38"/>
                </a:cxn>
                <a:cxn ang="0">
                  <a:pos x="connsiteX14-39" y="connsiteY14-40"/>
                </a:cxn>
                <a:cxn ang="0">
                  <a:pos x="connsiteX15-41" y="connsiteY15-42"/>
                </a:cxn>
                <a:cxn ang="0">
                  <a:pos x="connsiteX16-43" y="connsiteY16-44"/>
                </a:cxn>
                <a:cxn ang="0">
                  <a:pos x="connsiteX17-45" y="connsiteY17-46"/>
                </a:cxn>
                <a:cxn ang="0">
                  <a:pos x="connsiteX18-47" y="connsiteY18-48"/>
                </a:cxn>
                <a:cxn ang="0">
                  <a:pos x="connsiteX19-49" y="connsiteY19-50"/>
                </a:cxn>
                <a:cxn ang="0">
                  <a:pos x="connsiteX20-51" y="connsiteY20-52"/>
                </a:cxn>
                <a:cxn ang="0">
                  <a:pos x="connsiteX21-53" y="connsiteY21-54"/>
                </a:cxn>
                <a:cxn ang="0">
                  <a:pos x="connsiteX22-55" y="connsiteY22-56"/>
                </a:cxn>
                <a:cxn ang="0">
                  <a:pos x="connsiteX23-57" y="connsiteY23-58"/>
                </a:cxn>
                <a:cxn ang="0">
                  <a:pos x="connsiteX24-59" y="connsiteY24-60"/>
                </a:cxn>
                <a:cxn ang="0">
                  <a:pos x="connsiteX25-61" y="connsiteY25-62"/>
                </a:cxn>
                <a:cxn ang="0">
                  <a:pos x="connsiteX26-63" y="connsiteY26-64"/>
                </a:cxn>
                <a:cxn ang="0">
                  <a:pos x="connsiteX27-65" y="connsiteY27-66"/>
                </a:cxn>
                <a:cxn ang="0">
                  <a:pos x="connsiteX28-67" y="connsiteY28-68"/>
                </a:cxn>
                <a:cxn ang="0">
                  <a:pos x="connsiteX29-69" y="connsiteY29-70"/>
                </a:cxn>
                <a:cxn ang="0">
                  <a:pos x="connsiteX30-71" y="connsiteY30-72"/>
                </a:cxn>
                <a:cxn ang="0">
                  <a:pos x="connsiteX31-73" y="connsiteY31-74"/>
                </a:cxn>
                <a:cxn ang="0">
                  <a:pos x="connsiteX32-75" y="connsiteY32-76"/>
                </a:cxn>
                <a:cxn ang="0">
                  <a:pos x="connsiteX33-77" y="connsiteY33-78"/>
                </a:cxn>
                <a:cxn ang="0">
                  <a:pos x="connsiteX34-79" y="connsiteY34-80"/>
                </a:cxn>
                <a:cxn ang="0">
                  <a:pos x="connsiteX35-81" y="connsiteY35-82"/>
                </a:cxn>
                <a:cxn ang="0">
                  <a:pos x="connsiteX36-83" y="connsiteY36-84"/>
                </a:cxn>
                <a:cxn ang="0">
                  <a:pos x="connsiteX37-85" y="connsiteY37-86"/>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2844800" y="1877757"/>
            <a:ext cx="6736079" cy="3903283"/>
            <a:chOff x="310800" y="1911333"/>
            <a:chExt cx="5650162" cy="3047186"/>
          </a:xfrm>
        </p:grpSpPr>
        <p:sp>
          <p:nvSpPr>
            <p:cNvPr id="3"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Kết nối để các bạn giảng hoà với nhau.</a:t>
              </a:r>
            </a:p>
          </p:txBody>
        </p:sp>
        <p:pic>
          <p:nvPicPr>
            <p:cNvPr id="5" name="Picture 4"/>
            <p:cNvPicPr>
              <a:picLocks noChangeAspect="1"/>
            </p:cNvPicPr>
            <p:nvPr/>
          </p:nvPicPr>
          <p:blipFill rotWithShape="1">
            <a:blip r:embed="rId4"/>
            <a:srcRect t="16340" b="43951"/>
            <a:stretch>
              <a:fillRect/>
            </a:stretch>
          </p:blipFill>
          <p:spPr>
            <a:xfrm>
              <a:off x="2570162" y="4315458"/>
              <a:ext cx="730339" cy="643061"/>
            </a:xfrm>
            <a:prstGeom prst="rect">
              <a:avLst/>
            </a:prstGeom>
          </p:spPr>
        </p:pic>
        <p:grpSp>
          <p:nvGrpSpPr>
            <p:cNvPr id="6" name="Google Shape;724;p33"/>
            <p:cNvGrpSpPr/>
            <p:nvPr/>
          </p:nvGrpSpPr>
          <p:grpSpPr>
            <a:xfrm>
              <a:off x="2344968" y="1911333"/>
              <a:ext cx="1854260" cy="523163"/>
              <a:chOff x="1897640" y="539501"/>
              <a:chExt cx="1091683" cy="548641"/>
            </a:xfrm>
          </p:grpSpPr>
          <p:sp>
            <p:nvSpPr>
              <p:cNvPr id="7" name="Google Shape;725;p33"/>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a:fillRect/>
          </a:stretch>
        </p:blipFill>
        <p:spPr>
          <a:xfrm>
            <a:off x="0" y="0"/>
            <a:ext cx="12192000" cy="6990984"/>
          </a:xfrm>
          <a:prstGeom prst="rect">
            <a:avLst/>
          </a:prstGeom>
        </p:spPr>
      </p:pic>
      <p:pic>
        <p:nvPicPr>
          <p:cNvPr id="7" name="Picture 6" descr="A picture containing clipart&#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40316"/>
            <a:ext cx="7815648" cy="6252519"/>
          </a:xfrm>
          <a:prstGeom prst="rect">
            <a:avLst/>
          </a:prstGeom>
        </p:spPr>
      </p:pic>
      <p:pic>
        <p:nvPicPr>
          <p:cNvPr id="3" name="Picture 2"/>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20536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a:fillRect/>
          </a:stretch>
        </p:blipFill>
        <p:spPr>
          <a:xfrm>
            <a:off x="0" y="-132984"/>
            <a:ext cx="12192000" cy="6990984"/>
          </a:xfrm>
          <a:prstGeom prst="rect">
            <a:avLst/>
          </a:prstGeom>
        </p:spPr>
      </p:pic>
      <p:pic>
        <p:nvPicPr>
          <p:cNvPr id="7" name="Picture 6" descr="A picture containing clipart&#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p:cNvGrpSpPr/>
          <p:nvPr/>
        </p:nvGrpSpPr>
        <p:grpSpPr>
          <a:xfrm>
            <a:off x="4651688" y="595624"/>
            <a:ext cx="5171963" cy="3865442"/>
            <a:chOff x="2774373" y="1878022"/>
            <a:chExt cx="7467489" cy="3412396"/>
          </a:xfrm>
        </p:grpSpPr>
        <p:sp>
          <p:nvSpPr>
            <p:cNvPr id="4" name="TextBox 3"/>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silhouett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p:cNvGrpSpPr/>
          <p:nvPr/>
        </p:nvGrpSpPr>
        <p:grpSpPr>
          <a:xfrm>
            <a:off x="2301303" y="2314453"/>
            <a:ext cx="9406992" cy="2229093"/>
            <a:chOff x="5814324" y="491558"/>
            <a:chExt cx="5879305" cy="3208710"/>
          </a:xfrm>
        </p:grpSpPr>
        <p:grpSp>
          <p:nvGrpSpPr>
            <p:cNvPr id="5" name="Graphic 4"/>
            <p:cNvGrpSpPr/>
            <p:nvPr/>
          </p:nvGrpSpPr>
          <p:grpSpPr>
            <a:xfrm>
              <a:off x="5814324" y="491558"/>
              <a:ext cx="5879305" cy="3208710"/>
              <a:chOff x="5610688" y="1031736"/>
              <a:chExt cx="5879305" cy="3980523"/>
            </a:xfrm>
          </p:grpSpPr>
          <p:sp>
            <p:nvSpPr>
              <p:cNvPr id="13" name="Freeform: Shape 12"/>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p:cNvGrpSpPr/>
              <p:nvPr/>
            </p:nvGrpSpPr>
            <p:grpSpPr>
              <a:xfrm>
                <a:off x="5610688" y="1031736"/>
                <a:ext cx="5879305" cy="3980523"/>
                <a:chOff x="5610688" y="1031736"/>
                <a:chExt cx="5879305" cy="3980523"/>
              </a:xfrm>
              <a:solidFill>
                <a:srgbClr val="1A1A1A"/>
              </a:solidFill>
            </p:grpSpPr>
            <p:sp>
              <p:nvSpPr>
                <p:cNvPr id="18" name="Freeform: Shape 17"/>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a:fillRect/>
          </a:stretch>
        </p:blipFill>
        <p:spPr>
          <a:xfrm>
            <a:off x="-237062" y="0"/>
            <a:ext cx="12666124" cy="6858000"/>
          </a:xfrm>
          <a:prstGeom prst="rect">
            <a:avLst/>
          </a:prstGeom>
        </p:spPr>
      </p:pic>
      <p:pic>
        <p:nvPicPr>
          <p:cNvPr id="8" name="图片 20"/>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p:cNvGrpSpPr/>
          <p:nvPr/>
        </p:nvGrpSpPr>
        <p:grpSpPr>
          <a:xfrm>
            <a:off x="-608480" y="3429000"/>
            <a:ext cx="6241184" cy="3178006"/>
            <a:chOff x="-112148" y="3696816"/>
            <a:chExt cx="6208148" cy="3161184"/>
          </a:xfrm>
        </p:grpSpPr>
        <p:pic>
          <p:nvPicPr>
            <p:cNvPr id="11"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a:fillRect/>
            </a:stretch>
          </p:blipFill>
          <p:spPr>
            <a:xfrm flipH="1">
              <a:off x="-112148" y="3898232"/>
              <a:ext cx="6208148" cy="2959768"/>
            </a:xfrm>
            <a:prstGeom prst="rect">
              <a:avLst/>
            </a:prstGeom>
          </p:spPr>
        </p:pic>
        <p:pic>
          <p:nvPicPr>
            <p:cNvPr id="12" name="图片 22"/>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a:fillRect/>
          </a:stretch>
        </p:blipFill>
        <p:spPr>
          <a:xfrm>
            <a:off x="7711641" y="3462063"/>
            <a:ext cx="5088839" cy="3429000"/>
          </a:xfrm>
          <a:prstGeom prst="rect">
            <a:avLst/>
          </a:prstGeom>
        </p:spPr>
      </p:pic>
      <p:pic>
        <p:nvPicPr>
          <p:cNvPr id="3" name="Picture 2"/>
          <p:cNvPicPr>
            <a:picLocks noChangeAspect="1"/>
          </p:cNvPicPr>
          <p:nvPr/>
        </p:nvPicPr>
        <p:blipFill>
          <a:blip r:embed="rId7"/>
          <a:stretch>
            <a:fillRect/>
          </a:stretch>
        </p:blipFill>
        <p:spPr>
          <a:xfrm>
            <a:off x="3096503" y="2347884"/>
            <a:ext cx="6120914" cy="2121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Rô bốt nói</a:t>
            </a:r>
          </a:p>
        </p:txBody>
      </p:sp>
      <p:pic>
        <p:nvPicPr>
          <p:cNvPr id="4" name="Linh">
            <a:hlinkClick r:id="" action="ppaction://media"/>
            <a:extLst>
              <a:ext uri="{FF2B5EF4-FFF2-40B4-BE49-F238E27FC236}">
                <a16:creationId xmlns:a16="http://schemas.microsoft.com/office/drawing/2014/main" id="{052FCF38-B6E1-7600-9122-0AC6341699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6551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a:fillRect/>
          </a:stretch>
        </p:blipFill>
        <p:spPr>
          <a:xfrm>
            <a:off x="0" y="0"/>
            <a:ext cx="12192000" cy="6990984"/>
          </a:xfrm>
          <a:prstGeom prst="rect">
            <a:avLst/>
          </a:prstGeom>
        </p:spPr>
      </p:pic>
      <p:pic>
        <p:nvPicPr>
          <p:cNvPr id="7" name="Picture 6" descr="A picture containing clipart&#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16680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8441B6A-F9DB-9B83-7BB0-40CC9E464C6A}"/>
              </a:ext>
            </a:extLst>
          </p:cNvPr>
          <p:cNvSpPr/>
          <p:nvPr/>
        </p:nvSpPr>
        <p:spPr>
          <a:xfrm>
            <a:off x="185057" y="1329126"/>
            <a:ext cx="8011886" cy="598714"/>
          </a:xfrm>
          <a:prstGeom prst="roundRect">
            <a:avLst>
              <a:gd name="adj" fmla="val 50000"/>
            </a:avLst>
          </a:prstGeom>
          <a:noFill/>
          <a:ln>
            <a:no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lang="en-US" dirty="0"/>
          </a:p>
        </p:txBody>
      </p:sp>
      <p:pic>
        <p:nvPicPr>
          <p:cNvPr id="15" name="am thanh cho doi">
            <a:hlinkClick r:id="" action="ppaction://media"/>
            <a:extLst>
              <a:ext uri="{FF2B5EF4-FFF2-40B4-BE49-F238E27FC236}">
                <a16:creationId xmlns:a16="http://schemas.microsoft.com/office/drawing/2014/main" id="{BB9C17F3-7ABD-2096-84DC-1FA195E2D04A}"/>
              </a:ext>
            </a:extLst>
          </p:cNvPr>
          <p:cNvPicPr>
            <a:picLocks noChangeAspect="1"/>
          </p:cNvPicPr>
          <p:nvPr>
            <a:audioFile r:link="rId1"/>
            <p:extLst>
              <p:ext uri="{DAA4B4D4-6D71-4841-9C94-3DE7FCFB9230}">
                <p14:media xmlns:p14="http://schemas.microsoft.com/office/powerpoint/2010/main" r:embed="rId2">
                  <p14:trim end="17159.0625"/>
                </p14:media>
              </p:ext>
            </p:extLst>
          </p:nvPr>
        </p:nvPicPr>
        <p:blipFill>
          <a:blip r:embed="rId6"/>
          <a:stretch>
            <a:fillRect/>
          </a:stretch>
        </p:blipFill>
        <p:spPr>
          <a:xfrm>
            <a:off x="12641943" y="410028"/>
            <a:ext cx="406400" cy="406400"/>
          </a:xfrm>
          <a:prstGeom prst="rect">
            <a:avLst/>
          </a:prstGeom>
        </p:spPr>
      </p:pic>
      <p:pic>
        <p:nvPicPr>
          <p:cNvPr id="16" name="tieng chuong het thoi gian">
            <a:hlinkClick r:id="" action="ppaction://media"/>
            <a:extLst>
              <a:ext uri="{FF2B5EF4-FFF2-40B4-BE49-F238E27FC236}">
                <a16:creationId xmlns:a16="http://schemas.microsoft.com/office/drawing/2014/main" id="{E7B5FFE3-CC08-9D7F-8015-4875281BEC7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587514" y="952501"/>
            <a:ext cx="406400" cy="4064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D635D0B-DD22-EB8F-F1D8-36710722C6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600067" y="952501"/>
            <a:ext cx="9895816" cy="4825201"/>
          </a:xfrm>
          <a:prstGeom prst="rect">
            <a:avLst/>
          </a:prstGeom>
        </p:spPr>
      </p:pic>
      <p:pic>
        <p:nvPicPr>
          <p:cNvPr id="22" name="Picture 21">
            <a:extLst>
              <a:ext uri="{FF2B5EF4-FFF2-40B4-BE49-F238E27FC236}">
                <a16:creationId xmlns:a16="http://schemas.microsoft.com/office/drawing/2014/main" id="{842D23BF-F8B0-1662-615E-70F0B8D581A2}"/>
              </a:ext>
            </a:extLst>
          </p:cNvPr>
          <p:cNvPicPr>
            <a:picLocks noChangeAspect="1"/>
          </p:cNvPicPr>
          <p:nvPr/>
        </p:nvPicPr>
        <p:blipFill>
          <a:blip r:embed="rId9"/>
          <a:stretch>
            <a:fillRect/>
          </a:stretch>
        </p:blipFill>
        <p:spPr>
          <a:xfrm>
            <a:off x="2055813" y="1256559"/>
            <a:ext cx="5041829" cy="1481456"/>
          </a:xfrm>
          <a:prstGeom prst="rect">
            <a:avLst/>
          </a:prstGeom>
        </p:spPr>
      </p:pic>
      <p:sp>
        <p:nvSpPr>
          <p:cNvPr id="24" name="TextBox 23">
            <a:extLst>
              <a:ext uri="{FF2B5EF4-FFF2-40B4-BE49-F238E27FC236}">
                <a16:creationId xmlns:a16="http://schemas.microsoft.com/office/drawing/2014/main" id="{B1411A25-797D-F909-2A7D-7CBD68190DD4}"/>
              </a:ext>
            </a:extLst>
          </p:cNvPr>
          <p:cNvSpPr txBox="1"/>
          <p:nvPr/>
        </p:nvSpPr>
        <p:spPr>
          <a:xfrm>
            <a:off x="2055813" y="2535819"/>
            <a:ext cx="7102928"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60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37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audio>
              <p:cMediaNode vol="80000">
                <p:cTn id="14" fill="hold" display="0">
                  <p:stCondLst>
                    <p:cond delay="indefinite"/>
                  </p:stCondLst>
                  <p:endCondLst>
                    <p:cond evt="onStopAudio" delay="0">
                      <p:tgtEl>
                        <p:sldTgt/>
                      </p:tgtEl>
                    </p:cond>
                  </p:endCondLst>
                </p:cTn>
                <p:tgtEl>
                  <p:spTgt spid="16"/>
                </p:tgtEl>
              </p:cMediaNode>
            </p:audio>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A8529B3-5F2A-5918-8204-F505955D3B17}"/>
              </a:ext>
            </a:extLst>
          </p:cNvPr>
          <p:cNvSpPr/>
          <p:nvPr/>
        </p:nvSpPr>
        <p:spPr>
          <a:xfrm>
            <a:off x="1479666" y="6114731"/>
            <a:ext cx="8011886" cy="598714"/>
          </a:xfrm>
          <a:prstGeom prst="roundRect">
            <a:avLst>
              <a:gd name="adj" fmla="val 50000"/>
            </a:avLst>
          </a:prstGeom>
          <a:solidFill>
            <a:schemeClr val="bg2">
              <a:lumMod val="75000"/>
            </a:schemeClr>
          </a:solidFill>
          <a:ln>
            <a:no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pic>
        <p:nvPicPr>
          <p:cNvPr id="15" name="图片 40"/>
          <p:cNvPicPr>
            <a:picLocks noChangeAspect="1"/>
          </p:cNvPicPr>
          <p:nvPr/>
        </p:nvPicPr>
        <p:blipFill>
          <a:blip r:embed="rId6">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p:cNvPicPr>
            <a:picLocks noChangeAspect="1"/>
          </p:cNvPicPr>
          <p:nvPr/>
        </p:nvPicPr>
        <p:blipFill>
          <a:blip r:embed="rId6">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p:cNvGrpSpPr/>
          <p:nvPr/>
        </p:nvGrpSpPr>
        <p:grpSpPr>
          <a:xfrm>
            <a:off x="497795" y="143601"/>
            <a:ext cx="11394489" cy="1527491"/>
            <a:chOff x="967147" y="192718"/>
            <a:chExt cx="11291337" cy="1803823"/>
          </a:xfrm>
        </p:grpSpPr>
        <p:sp>
          <p:nvSpPr>
            <p:cNvPr id="18" name="Rectangle: Rounded Corners 17"/>
            <p:cNvSpPr/>
            <p:nvPr/>
          </p:nvSpPr>
          <p:spPr>
            <a:xfrm>
              <a:off x="967147" y="529921"/>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p:cNvPicPr>
            <a:picLocks noChangeAspect="1"/>
          </p:cNvPicPr>
          <p:nvPr/>
        </p:nvPicPr>
        <p:blipFill>
          <a:blip r:embed="rId8"/>
          <a:stretch>
            <a:fillRect/>
          </a:stretch>
        </p:blipFill>
        <p:spPr>
          <a:xfrm>
            <a:off x="2237104" y="1817052"/>
            <a:ext cx="8219815" cy="4024948"/>
          </a:xfrm>
          <a:prstGeom prst="rect">
            <a:avLst/>
          </a:prstGeom>
        </p:spPr>
      </p:pic>
      <p:sp>
        <p:nvSpPr>
          <p:cNvPr id="2" name="Rectangle: Rounded Corners 1">
            <a:extLst>
              <a:ext uri="{FF2B5EF4-FFF2-40B4-BE49-F238E27FC236}">
                <a16:creationId xmlns:a16="http://schemas.microsoft.com/office/drawing/2014/main" id="{C4F3C23F-B730-5BE7-0970-9AA4AF88B277}"/>
              </a:ext>
            </a:extLst>
          </p:cNvPr>
          <p:cNvSpPr/>
          <p:nvPr/>
        </p:nvSpPr>
        <p:spPr>
          <a:xfrm>
            <a:off x="1479666" y="6102309"/>
            <a:ext cx="8011886" cy="598714"/>
          </a:xfrm>
          <a:prstGeom prst="roundRect">
            <a:avLst>
              <a:gd name="adj" fmla="val 50000"/>
            </a:avLst>
          </a:prstGeom>
          <a:solidFill>
            <a:schemeClr val="tx2">
              <a:lumMod val="40000"/>
              <a:lumOff val="60000"/>
            </a:schemeClr>
          </a:solidFill>
          <a:ln>
            <a:solidFill>
              <a:schemeClr val="tx1"/>
            </a:solidFill>
          </a:ln>
        </p:spPr>
        <p:style>
          <a:lnRef idx="2">
            <a:schemeClr val="accent1">
              <a:shade val="15000"/>
            </a:schemeClr>
          </a:lnRef>
          <a:fillRef idx="1001">
            <a:schemeClr val="dk2"/>
          </a:fillRef>
          <a:effectRef idx="0">
            <a:schemeClr val="accent1"/>
          </a:effectRef>
          <a:fontRef idx="minor">
            <a:schemeClr val="lt1"/>
          </a:fontRef>
        </p:style>
        <p:txBody>
          <a:bodyPr rtlCol="0" anchor="ctr"/>
          <a:lstStyle/>
          <a:p>
            <a:pPr algn="ctr"/>
            <a:endParaRPr lang="en-US" dirty="0"/>
          </a:p>
        </p:txBody>
      </p:sp>
      <p:sp>
        <p:nvSpPr>
          <p:cNvPr id="4" name="Freeform 4">
            <a:extLst>
              <a:ext uri="{FF2B5EF4-FFF2-40B4-BE49-F238E27FC236}">
                <a16:creationId xmlns:a16="http://schemas.microsoft.com/office/drawing/2014/main" id="{E9350C8E-7DCB-251C-956A-4A25CAFBB198}"/>
              </a:ext>
            </a:extLst>
          </p:cNvPr>
          <p:cNvSpPr/>
          <p:nvPr/>
        </p:nvSpPr>
        <p:spPr>
          <a:xfrm>
            <a:off x="9244901" y="5467031"/>
            <a:ext cx="916435" cy="1295400"/>
          </a:xfrm>
          <a:custGeom>
            <a:avLst/>
            <a:gdLst/>
            <a:ahLst/>
            <a:cxnLst/>
            <a:rect l="l" t="t" r="r" b="b"/>
            <a:pathLst>
              <a:path w="2623355" h="3708166">
                <a:moveTo>
                  <a:pt x="0" y="0"/>
                </a:moveTo>
                <a:lnTo>
                  <a:pt x="2623355" y="0"/>
                </a:lnTo>
                <a:lnTo>
                  <a:pt x="2623355" y="3708166"/>
                </a:lnTo>
                <a:lnTo>
                  <a:pt x="0" y="3708166"/>
                </a:lnTo>
                <a:lnTo>
                  <a:pt x="0" y="0"/>
                </a:lnTo>
                <a:close/>
              </a:path>
            </a:pathLst>
          </a:custGeom>
          <a:blipFill>
            <a:blip r:embed="rId9"/>
            <a:stretch>
              <a:fillRect/>
            </a:stretch>
          </a:blipFill>
        </p:spPr>
        <p:txBody>
          <a:bodyPr/>
          <a:lstStyle/>
          <a:p>
            <a:endParaRPr lang="en-US" dirty="0"/>
          </a:p>
        </p:txBody>
      </p:sp>
      <p:pic>
        <p:nvPicPr>
          <p:cNvPr id="16" name="am thanh cho doi">
            <a:hlinkClick r:id="" action="ppaction://media"/>
            <a:extLst>
              <a:ext uri="{FF2B5EF4-FFF2-40B4-BE49-F238E27FC236}">
                <a16:creationId xmlns:a16="http://schemas.microsoft.com/office/drawing/2014/main" id="{5EC97266-2BF2-E2F6-2FD7-A23387D496A6}"/>
              </a:ext>
            </a:extLst>
          </p:cNvPr>
          <p:cNvPicPr>
            <a:picLocks noChangeAspect="1"/>
          </p:cNvPicPr>
          <p:nvPr>
            <a:audioFile r:link="rId1"/>
            <p:extLst>
              <p:ext uri="{DAA4B4D4-6D71-4841-9C94-3DE7FCFB9230}">
                <p14:media xmlns:p14="http://schemas.microsoft.com/office/powerpoint/2010/main" r:embed="rId2">
                  <p14:trim end="17159.0625"/>
                </p14:media>
              </p:ext>
            </p:extLst>
          </p:nvPr>
        </p:nvPicPr>
        <p:blipFill>
          <a:blip r:embed="rId10"/>
          <a:stretch>
            <a:fillRect/>
          </a:stretch>
        </p:blipFill>
        <p:spPr>
          <a:xfrm>
            <a:off x="12641943" y="410028"/>
            <a:ext cx="406400" cy="406400"/>
          </a:xfrm>
          <a:prstGeom prst="rect">
            <a:avLst/>
          </a:prstGeom>
        </p:spPr>
      </p:pic>
      <p:pic>
        <p:nvPicPr>
          <p:cNvPr id="20" name="tieng chuong het thoi gian">
            <a:hlinkClick r:id="" action="ppaction://media"/>
            <a:extLst>
              <a:ext uri="{FF2B5EF4-FFF2-40B4-BE49-F238E27FC236}">
                <a16:creationId xmlns:a16="http://schemas.microsoft.com/office/drawing/2014/main" id="{022FC81C-EDF2-8A77-89FE-5CD4F46CB7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87514" y="95250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15750"/>
                                        <p:tgtEl>
                                          <p:spTgt spid="2"/>
                                        </p:tgtEl>
                                      </p:cBhvr>
                                    </p:animEffect>
                                    <p:set>
                                      <p:cBhvr>
                                        <p:cTn id="27" dur="1" fill="hold">
                                          <p:stCondLst>
                                            <p:cond delay="15749"/>
                                          </p:stCondLst>
                                        </p:cTn>
                                        <p:tgtEl>
                                          <p:spTgt spid="2"/>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7236" fill="hold"/>
                                        <p:tgtEl>
                                          <p:spTgt spid="16"/>
                                        </p:tgtEl>
                                      </p:cBhvr>
                                    </p:cmd>
                                  </p:childTnLst>
                                </p:cTn>
                              </p:par>
                              <p:par>
                                <p:cTn id="30" presetID="42" presetClass="path" presetSubtype="0" fill="hold" nodeType="withEffect">
                                  <p:stCondLst>
                                    <p:cond delay="0"/>
                                  </p:stCondLst>
                                  <p:childTnLst>
                                    <p:animMotion origin="layout" path="M -0.0052 0.00347 L -0.65599 -0.00209 " pathEditMode="relative" rAng="0" ptsTypes="AA">
                                      <p:cBhvr>
                                        <p:cTn id="31" dur="15000" fill="hold"/>
                                        <p:tgtEl>
                                          <p:spTgt spid="4"/>
                                        </p:tgtEl>
                                        <p:attrNameLst>
                                          <p:attrName>ppt_x</p:attrName>
                                          <p:attrName>ppt_y</p:attrName>
                                        </p:attrNameLst>
                                      </p:cBhvr>
                                      <p:rCtr x="-32539" y="-278"/>
                                    </p:animMotion>
                                  </p:childTnLst>
                                </p:cTn>
                              </p:par>
                              <p:par>
                                <p:cTn id="32" presetID="32" presetClass="emph" presetSubtype="0" repeatCount="2000" fill="hold" nodeType="withEffect">
                                  <p:stCondLst>
                                    <p:cond delay="15000"/>
                                  </p:stCondLst>
                                  <p:childTnLst>
                                    <p:animRot by="120000">
                                      <p:cBhvr>
                                        <p:cTn id="33" dur="200" fill="hold">
                                          <p:stCondLst>
                                            <p:cond delay="0"/>
                                          </p:stCondLst>
                                        </p:cTn>
                                        <p:tgtEl>
                                          <p:spTgt spid="4"/>
                                        </p:tgtEl>
                                        <p:attrNameLst>
                                          <p:attrName>r</p:attrName>
                                        </p:attrNameLst>
                                      </p:cBhvr>
                                    </p:animRot>
                                    <p:animRot by="-240000">
                                      <p:cBhvr>
                                        <p:cTn id="34" dur="400" fill="hold">
                                          <p:stCondLst>
                                            <p:cond delay="400"/>
                                          </p:stCondLst>
                                        </p:cTn>
                                        <p:tgtEl>
                                          <p:spTgt spid="4"/>
                                        </p:tgtEl>
                                        <p:attrNameLst>
                                          <p:attrName>r</p:attrName>
                                        </p:attrNameLst>
                                      </p:cBhvr>
                                    </p:animRot>
                                    <p:animRot by="240000">
                                      <p:cBhvr>
                                        <p:cTn id="35" dur="400" fill="hold">
                                          <p:stCondLst>
                                            <p:cond delay="800"/>
                                          </p:stCondLst>
                                        </p:cTn>
                                        <p:tgtEl>
                                          <p:spTgt spid="4"/>
                                        </p:tgtEl>
                                        <p:attrNameLst>
                                          <p:attrName>r</p:attrName>
                                        </p:attrNameLst>
                                      </p:cBhvr>
                                    </p:animRot>
                                    <p:animRot by="-240000">
                                      <p:cBhvr>
                                        <p:cTn id="36" dur="400" fill="hold">
                                          <p:stCondLst>
                                            <p:cond delay="1200"/>
                                          </p:stCondLst>
                                        </p:cTn>
                                        <p:tgtEl>
                                          <p:spTgt spid="4"/>
                                        </p:tgtEl>
                                        <p:attrNameLst>
                                          <p:attrName>r</p:attrName>
                                        </p:attrNameLst>
                                      </p:cBhvr>
                                    </p:animRot>
                                    <p:animRot by="120000">
                                      <p:cBhvr>
                                        <p:cTn id="37" dur="400" fill="hold">
                                          <p:stCondLst>
                                            <p:cond delay="1600"/>
                                          </p:stCondLst>
                                        </p:cTn>
                                        <p:tgtEl>
                                          <p:spTgt spid="4"/>
                                        </p:tgtEl>
                                        <p:attrNameLst>
                                          <p:attrName>r</p:attrName>
                                        </p:attrNameLst>
                                      </p:cBhvr>
                                    </p:animRot>
                                  </p:childTnLst>
                                </p:cTn>
                              </p:par>
                              <p:par>
                                <p:cTn id="38" presetID="1" presetClass="mediacall" presetSubtype="0" fill="hold" nodeType="withEffect">
                                  <p:stCondLst>
                                    <p:cond delay="15000"/>
                                  </p:stCondLst>
                                  <p:childTnLst>
                                    <p:cmd type="call" cmd="playFrom(0.0)">
                                      <p:cBhvr>
                                        <p:cTn id="39" dur="52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20"/>
                </p:tgtEl>
              </p:cMediaNode>
            </p:audio>
          </p:childTnLst>
        </p:cTn>
      </p:par>
    </p:tnLst>
    <p:bldLst>
      <p:bldP spid="14" grpId="0" animBg="1"/>
      <p:bldP spid="2" grpId="0" animBg="1"/>
      <p:bldP spid="2" grpId="1"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5A31BA36-0021-0AE8-6FBC-DED528D8CE1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497948" y="-57262"/>
            <a:ext cx="9895816" cy="4825201"/>
          </a:xfrm>
          <a:prstGeom prst="rect">
            <a:avLst/>
          </a:prstGeom>
        </p:spPr>
      </p:pic>
      <p:sp>
        <p:nvSpPr>
          <p:cNvPr id="4" name="Oval 3">
            <a:extLst>
              <a:ext uri="{FF2B5EF4-FFF2-40B4-BE49-F238E27FC236}">
                <a16:creationId xmlns:a16="http://schemas.microsoft.com/office/drawing/2014/main" id="{881B9380-6320-A31F-8453-4E6BE785E6DC}"/>
              </a:ext>
            </a:extLst>
          </p:cNvPr>
          <p:cNvSpPr/>
          <p:nvPr/>
        </p:nvSpPr>
        <p:spPr>
          <a:xfrm>
            <a:off x="7742040" y="1055914"/>
            <a:ext cx="4397829" cy="4103913"/>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85CB6FA-74C9-3D47-6F31-083177EC61DB}"/>
              </a:ext>
            </a:extLst>
          </p:cNvPr>
          <p:cNvSpPr/>
          <p:nvPr/>
        </p:nvSpPr>
        <p:spPr>
          <a:xfrm>
            <a:off x="3897086" y="566054"/>
            <a:ext cx="4397829" cy="420188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93C1047-D3EF-351C-4D71-61C1D9C53652}"/>
              </a:ext>
            </a:extLst>
          </p:cNvPr>
          <p:cNvSpPr/>
          <p:nvPr/>
        </p:nvSpPr>
        <p:spPr>
          <a:xfrm>
            <a:off x="4147457" y="1077686"/>
            <a:ext cx="4397829" cy="420188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844EB93-1DDF-2315-8E01-135006267BE2}"/>
              </a:ext>
            </a:extLst>
          </p:cNvPr>
          <p:cNvSpPr/>
          <p:nvPr/>
        </p:nvSpPr>
        <p:spPr>
          <a:xfrm>
            <a:off x="7742041" y="1077686"/>
            <a:ext cx="4397829" cy="4103913"/>
          </a:xfrm>
          <a:prstGeom prst="ellipse">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5">
            <a:extLst>
              <a:ext uri="{FF2B5EF4-FFF2-40B4-BE49-F238E27FC236}">
                <a16:creationId xmlns:a16="http://schemas.microsoft.com/office/drawing/2014/main" id="{FA641F5B-17EC-DCC8-9F09-73C882FA07F9}"/>
              </a:ext>
            </a:extLst>
          </p:cNvPr>
          <p:cNvSpPr/>
          <p:nvPr/>
        </p:nvSpPr>
        <p:spPr>
          <a:xfrm>
            <a:off x="9285852" y="15536"/>
            <a:ext cx="1326364" cy="1101036"/>
          </a:xfrm>
          <a:custGeom>
            <a:avLst/>
            <a:gdLst/>
            <a:ahLst/>
            <a:cxnLst/>
            <a:rect l="l" t="t" r="r" b="b"/>
            <a:pathLst>
              <a:path w="3255569" h="2702499">
                <a:moveTo>
                  <a:pt x="0" y="0"/>
                </a:moveTo>
                <a:lnTo>
                  <a:pt x="3255569" y="0"/>
                </a:lnTo>
                <a:lnTo>
                  <a:pt x="3255569" y="2702500"/>
                </a:lnTo>
                <a:lnTo>
                  <a:pt x="0" y="2702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Đồng hồ đếm ngược 3 phút có âm thanh  3 minute countdown timer with sound - Học và chơi 8888 (youtube)">
            <a:hlinkClick r:id="" action="ppaction://media"/>
            <a:extLst>
              <a:ext uri="{FF2B5EF4-FFF2-40B4-BE49-F238E27FC236}">
                <a16:creationId xmlns:a16="http://schemas.microsoft.com/office/drawing/2014/main" id="{8F4F9E1B-CB00-B5C3-2074-446CBD16FB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2200" y="362854"/>
            <a:ext cx="406400" cy="406400"/>
          </a:xfrm>
          <a:prstGeom prst="rect">
            <a:avLst/>
          </a:prstGeom>
        </p:spPr>
      </p:pic>
      <p:pic>
        <p:nvPicPr>
          <p:cNvPr id="10" name="tieng chuong het thoi gian">
            <a:hlinkClick r:id="" action="ppaction://media"/>
            <a:extLst>
              <a:ext uri="{FF2B5EF4-FFF2-40B4-BE49-F238E27FC236}">
                <a16:creationId xmlns:a16="http://schemas.microsoft.com/office/drawing/2014/main" id="{091431F4-43CB-3565-57C1-4D1CD2537A2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628155" y="913372"/>
            <a:ext cx="406400" cy="406400"/>
          </a:xfrm>
          <a:prstGeom prst="rect">
            <a:avLst/>
          </a:prstGeom>
        </p:spPr>
      </p:pic>
      <p:pic>
        <p:nvPicPr>
          <p:cNvPr id="17" name="Picture 16">
            <a:extLst>
              <a:ext uri="{FF2B5EF4-FFF2-40B4-BE49-F238E27FC236}">
                <a16:creationId xmlns:a16="http://schemas.microsoft.com/office/drawing/2014/main" id="{CC9142A0-F03D-43BC-A77E-94E776A83C6D}"/>
              </a:ext>
            </a:extLst>
          </p:cNvPr>
          <p:cNvPicPr>
            <a:picLocks noChangeAspect="1"/>
          </p:cNvPicPr>
          <p:nvPr/>
        </p:nvPicPr>
        <p:blipFill>
          <a:blip r:embed="rId11"/>
          <a:stretch>
            <a:fillRect/>
          </a:stretch>
        </p:blipFill>
        <p:spPr>
          <a:xfrm>
            <a:off x="1046092" y="375844"/>
            <a:ext cx="5041829" cy="1481456"/>
          </a:xfrm>
          <a:prstGeom prst="rect">
            <a:avLst/>
          </a:prstGeom>
        </p:spPr>
      </p:pic>
      <p:sp>
        <p:nvSpPr>
          <p:cNvPr id="20" name="TextBox 19">
            <a:extLst>
              <a:ext uri="{FF2B5EF4-FFF2-40B4-BE49-F238E27FC236}">
                <a16:creationId xmlns:a16="http://schemas.microsoft.com/office/drawing/2014/main" id="{2A5EF38A-02DE-F44C-A9FA-56C6F841E4B3}"/>
              </a:ext>
            </a:extLst>
          </p:cNvPr>
          <p:cNvSpPr txBox="1"/>
          <p:nvPr/>
        </p:nvSpPr>
        <p:spPr>
          <a:xfrm>
            <a:off x="1524000" y="1857300"/>
            <a:ext cx="5442858" cy="2308324"/>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7200" b="1" i="0" u="none" strike="noStrike" kern="1200" normalizeH="0" baseline="0" noProof="0" dirty="0">
                <a:ln w="13462">
                  <a:solidFill>
                    <a:schemeClr val="tx1"/>
                  </a:solidFill>
                  <a:prstDash val="solid"/>
                </a:ln>
                <a:solidFill>
                  <a:schemeClr val="accent2">
                    <a:lumMod val="40000"/>
                    <a:lumOff val="60000"/>
                  </a:schemeClr>
                </a:solidFill>
                <a:effectLst>
                  <a:outerShdw dist="38100" dir="2700000" algn="bl" rotWithShape="0">
                    <a:schemeClr val="accent5"/>
                  </a:outerShdw>
                </a:effectLst>
                <a:uLnTx/>
                <a:uFillTx/>
                <a:latin typeface="Calibri" panose="020F0502020204030204" pitchFamily="34" charset="0"/>
                <a:ea typeface="+mn-ea"/>
                <a:cs typeface="Calibri" panose="020F0502020204030204" pitchFamily="34" charset="0"/>
              </a:rPr>
              <a:t>NHỊP CẦU TÌNH BẠN</a:t>
            </a:r>
            <a:endParaRPr kumimoji="0" lang="en-US" sz="7200" b="1" i="0" u="none" strike="noStrike" kern="1200" normalizeH="0" baseline="0" noProof="0" dirty="0">
              <a:ln w="13462">
                <a:solidFill>
                  <a:schemeClr val="tx1"/>
                </a:solidFill>
                <a:prstDash val="solid"/>
              </a:ln>
              <a:solidFill>
                <a:schemeClr val="accent2">
                  <a:lumMod val="40000"/>
                  <a:lumOff val="60000"/>
                </a:schemeClr>
              </a:solidFill>
              <a:effectLst>
                <a:outerShdw dist="38100" dir="2700000" algn="bl" rotWithShape="0">
                  <a:schemeClr val="accent5"/>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0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180000"/>
                                        <p:tgtEl>
                                          <p:spTgt spid="7"/>
                                        </p:tgtEl>
                                      </p:cBhvr>
                                    </p:animEffect>
                                    <p:set>
                                      <p:cBhvr>
                                        <p:cTn id="20" dur="1" fill="hold">
                                          <p:stCondLst>
                                            <p:cond delay="179999"/>
                                          </p:stCondLst>
                                        </p:cTn>
                                        <p:tgtEl>
                                          <p:spTgt spid="7"/>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83902" fill="hold"/>
                                        <p:tgtEl>
                                          <p:spTgt spid="9"/>
                                        </p:tgtEl>
                                      </p:cBhvr>
                                    </p:cmd>
                                  </p:childTnLst>
                                </p:cTn>
                              </p:par>
                              <p:par>
                                <p:cTn id="23" presetID="1" presetClass="path" presetSubtype="0" fill="hold" nodeType="withEffect">
                                  <p:stCondLst>
                                    <p:cond delay="0"/>
                                  </p:stCondLst>
                                  <p:childTnLst>
                                    <p:animMotion origin="layout" path="M 0.00169 0.08032 C 0.10104 0.08032 0.18242 0.21389 0.18242 0.3794 C 0.18242 0.54398 0.10104 0.6787 0.00169 0.6787 C -0.09792 0.6787 -0.17826 0.54398 -0.17826 0.3794 C -0.17826 0.21389 -0.09792 0.08032 0.00169 0.08032 Z " pathEditMode="relative" rAng="0" ptsTypes="AAAAA">
                                      <p:cBhvr>
                                        <p:cTn id="24" dur="180000" fill="hold"/>
                                        <p:tgtEl>
                                          <p:spTgt spid="8"/>
                                        </p:tgtEl>
                                        <p:attrNameLst>
                                          <p:attrName>ppt_x</p:attrName>
                                          <p:attrName>ppt_y</p:attrName>
                                        </p:attrNameLst>
                                      </p:cBhvr>
                                      <p:rCtr x="39" y="29907"/>
                                    </p:animMotion>
                                  </p:childTnLst>
                                </p:cTn>
                              </p:par>
                              <p:par>
                                <p:cTn id="25" presetID="32" presetClass="emph" presetSubtype="0" fill="hold" nodeType="withEffect">
                                  <p:stCondLst>
                                    <p:cond delay="181300"/>
                                  </p:stCondLst>
                                  <p:childTnLst>
                                    <p:animRot by="120000">
                                      <p:cBhvr>
                                        <p:cTn id="26" dur="200" fill="hold">
                                          <p:stCondLst>
                                            <p:cond delay="0"/>
                                          </p:stCondLst>
                                        </p:cTn>
                                        <p:tgtEl>
                                          <p:spTgt spid="8"/>
                                        </p:tgtEl>
                                        <p:attrNameLst>
                                          <p:attrName>r</p:attrName>
                                        </p:attrNameLst>
                                      </p:cBhvr>
                                    </p:animRot>
                                    <p:animRot by="-240000">
                                      <p:cBhvr>
                                        <p:cTn id="27" dur="400" fill="hold">
                                          <p:stCondLst>
                                            <p:cond delay="400"/>
                                          </p:stCondLst>
                                        </p:cTn>
                                        <p:tgtEl>
                                          <p:spTgt spid="8"/>
                                        </p:tgtEl>
                                        <p:attrNameLst>
                                          <p:attrName>r</p:attrName>
                                        </p:attrNameLst>
                                      </p:cBhvr>
                                    </p:animRot>
                                    <p:animRot by="240000">
                                      <p:cBhvr>
                                        <p:cTn id="28" dur="400" fill="hold">
                                          <p:stCondLst>
                                            <p:cond delay="800"/>
                                          </p:stCondLst>
                                        </p:cTn>
                                        <p:tgtEl>
                                          <p:spTgt spid="8"/>
                                        </p:tgtEl>
                                        <p:attrNameLst>
                                          <p:attrName>r</p:attrName>
                                        </p:attrNameLst>
                                      </p:cBhvr>
                                    </p:animRot>
                                    <p:animRot by="-240000">
                                      <p:cBhvr>
                                        <p:cTn id="29" dur="400" fill="hold">
                                          <p:stCondLst>
                                            <p:cond delay="1200"/>
                                          </p:stCondLst>
                                        </p:cTn>
                                        <p:tgtEl>
                                          <p:spTgt spid="8"/>
                                        </p:tgtEl>
                                        <p:attrNameLst>
                                          <p:attrName>r</p:attrName>
                                        </p:attrNameLst>
                                      </p:cBhvr>
                                    </p:animRot>
                                    <p:animRot by="120000">
                                      <p:cBhvr>
                                        <p:cTn id="30" dur="400" fill="hold">
                                          <p:stCondLst>
                                            <p:cond delay="1600"/>
                                          </p:stCondLst>
                                        </p:cTn>
                                        <p:tgtEl>
                                          <p:spTgt spid="8"/>
                                        </p:tgtEl>
                                        <p:attrNameLst>
                                          <p:attrName>r</p:attrName>
                                        </p:attrNameLst>
                                      </p:cBhvr>
                                    </p:animRot>
                                  </p:childTnLst>
                                </p:cTn>
                              </p:par>
                              <p:par>
                                <p:cTn id="31" presetID="1" presetClass="mediacall" presetSubtype="0" fill="hold" nodeType="withEffect">
                                  <p:stCondLst>
                                    <p:cond delay="181300"/>
                                  </p:stCondLst>
                                  <p:childTnLst>
                                    <p:cmd type="call" cmd="playFrom(0.0)">
                                      <p:cBhvr>
                                        <p:cTn id="32" dur="52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0"/>
                </p:tgtEl>
              </p:cMediaNode>
            </p:audio>
          </p:childTnLst>
        </p:cTn>
      </p:par>
    </p:tnLst>
    <p:bldLst>
      <p:bldP spid="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1904819"/>
            <a:ext cx="8022340" cy="407068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a:solidFill>
                  <a:srgbClr val="002060"/>
                </a:solidFill>
                <a:latin typeface="Cambria" panose="02040503050406030204" pitchFamily="18" charset="0"/>
                <a:ea typeface="Cambria" panose="02040503050406030204" pitchFamily="18" charset="0"/>
                <a:cs typeface="Calibri" panose="020F0502020204030204" pitchFamily="34" charset="0"/>
              </a:rPr>
              <a:t>Khi nhận được lời khen tạo ra cho ta một c</a:t>
            </a:r>
            <a:r>
              <a:rPr lang="vi-VN" sz="3600">
                <a:solidFill>
                  <a:srgbClr val="002060"/>
                </a:solidFill>
                <a:latin typeface="Cambria" panose="02040503050406030204" pitchFamily="18" charset="0"/>
                <a:ea typeface="Cambria" panose="02040503050406030204" pitchFamily="18" charset="0"/>
                <a:cs typeface="Calibri" panose="020F0502020204030204" pitchFamily="34" charset="0"/>
              </a:rPr>
              <a:t>ảm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xúc </a:t>
            </a:r>
            <a:r>
              <a:rPr lang="vi-VN" sz="3600">
                <a:solidFill>
                  <a:srgbClr val="002060"/>
                </a:solidFill>
                <a:latin typeface="Cambria" panose="02040503050406030204" pitchFamily="18" charset="0"/>
                <a:ea typeface="Cambria" panose="02040503050406030204" pitchFamily="18" charset="0"/>
                <a:cs typeface="Calibri" panose="020F0502020204030204" pitchFamily="34" charset="0"/>
              </a:rPr>
              <a:t>tích cực.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Vì thế, việc phát hiện ra các ưu điểm là biểu hiện đáng yêu, </a:t>
            </a:r>
            <a:r>
              <a:rPr lang="vi-VN" sz="3600">
                <a:solidFill>
                  <a:srgbClr val="002060"/>
                </a:solidFill>
                <a:latin typeface="Cambria" panose="02040503050406030204" pitchFamily="18" charset="0"/>
                <a:ea typeface="Cambria" panose="02040503050406030204" pitchFamily="18" charset="0"/>
                <a:cs typeface="Calibri" panose="020F0502020204030204" pitchFamily="34" charset="0"/>
              </a:rPr>
              <a:t>đáng quý</a:t>
            </a:r>
            <a:r>
              <a:rPr lang="en-US" sz="3600">
                <a:solidFill>
                  <a:srgbClr val="002060"/>
                </a:solidFill>
                <a:latin typeface="Cambria" panose="02040503050406030204" pitchFamily="18" charset="0"/>
                <a:ea typeface="Cambria" panose="02040503050406030204" pitchFamily="18" charset="0"/>
                <a:cs typeface="Calibri" panose="020F0502020204030204" pitchFamily="34" charset="0"/>
              </a:rPr>
              <a:t> và là một trong những việc làm để giữ gìn tình bạn</a:t>
            </a:r>
            <a:r>
              <a:rPr lang="vi-VN" sz="36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a:solidFill>
                  <a:srgbClr val="002060"/>
                </a:solidFill>
                <a:latin typeface="Cambria" panose="02040503050406030204" pitchFamily="18" charset="0"/>
                <a:ea typeface="Cambria" panose="02040503050406030204" pitchFamily="18" charset="0"/>
                <a:cs typeface="Calibri" panose="020F0502020204030204" pitchFamily="34" charset="0"/>
              </a:rPr>
              <a:t>đấy các em ạ.</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434</Words>
  <Application>Microsoft Office PowerPoint</Application>
  <PresentationFormat>Widescreen</PresentationFormat>
  <Paragraphs>32</Paragraphs>
  <Slides>22</Slides>
  <Notes>4</Notes>
  <HiddenSlides>0</HiddenSlides>
  <MMClips>9</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等线</vt:lpstr>
      <vt:lpstr>Arial</vt:lpstr>
      <vt:lpstr>Calibri</vt:lpstr>
      <vt:lpstr>Cambria</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Bùi Linh</cp:lastModifiedBy>
  <cp:revision>76</cp:revision>
  <dcterms:created xsi:type="dcterms:W3CDTF">2022-07-21T15:03:00Z</dcterms:created>
  <dcterms:modified xsi:type="dcterms:W3CDTF">2025-10-19T06:01:58Z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DFEE6332F66B4F98B22855F52A8AE525_12</vt:lpwstr>
  </property>
  <property fmtid="{D5CDD505-2E9C-101B-9397-08002B2CF9AE}" pid="3" name="KSOProductBuildVer">
    <vt:lpwstr>1033-12.2.0.17562</vt:lpwstr>
  </property>
</Properties>
</file>