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699" r:id="rId4"/>
  </p:sldMasterIdLst>
  <p:notesMasterIdLst>
    <p:notesMasterId r:id="rId35"/>
  </p:notesMasterIdLst>
  <p:sldIdLst>
    <p:sldId id="257" r:id="rId5"/>
    <p:sldId id="478" r:id="rId6"/>
    <p:sldId id="461" r:id="rId7"/>
    <p:sldId id="479" r:id="rId8"/>
    <p:sldId id="256" r:id="rId9"/>
    <p:sldId id="480" r:id="rId10"/>
    <p:sldId id="454" r:id="rId11"/>
    <p:sldId id="456" r:id="rId12"/>
    <p:sldId id="457" r:id="rId13"/>
    <p:sldId id="270" r:id="rId14"/>
    <p:sldId id="271" r:id="rId15"/>
    <p:sldId id="460" r:id="rId16"/>
    <p:sldId id="459" r:id="rId17"/>
    <p:sldId id="481" r:id="rId18"/>
    <p:sldId id="462" r:id="rId19"/>
    <p:sldId id="463" r:id="rId20"/>
    <p:sldId id="341" r:id="rId21"/>
    <p:sldId id="482" r:id="rId22"/>
    <p:sldId id="486" r:id="rId23"/>
    <p:sldId id="483" r:id="rId24"/>
    <p:sldId id="487" r:id="rId25"/>
    <p:sldId id="484" r:id="rId26"/>
    <p:sldId id="488" r:id="rId27"/>
    <p:sldId id="485" r:id="rId28"/>
    <p:sldId id="468" r:id="rId29"/>
    <p:sldId id="469" r:id="rId30"/>
    <p:sldId id="489" r:id="rId31"/>
    <p:sldId id="490" r:id="rId32"/>
    <p:sldId id="473" r:id="rId33"/>
    <p:sldId id="475"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p:scale>
          <a:sx n="40" d="100"/>
          <a:sy n="40" d="100"/>
        </p:scale>
        <p:origin x="1612" y="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12/10/2024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5</a:t>
            </a:fld>
            <a:endParaRPr lang="vi-VN"/>
          </a:p>
        </p:txBody>
      </p:sp>
    </p:spTree>
    <p:extLst>
      <p:ext uri="{BB962C8B-B14F-4D97-AF65-F5344CB8AC3E}">
        <p14:creationId xmlns:p14="http://schemas.microsoft.com/office/powerpoint/2010/main" val="1247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9</a:t>
            </a:fld>
            <a:endParaRPr lang="vi-VN"/>
          </a:p>
        </p:txBody>
      </p:sp>
    </p:spTree>
    <p:extLst>
      <p:ext uri="{BB962C8B-B14F-4D97-AF65-F5344CB8AC3E}">
        <p14:creationId xmlns:p14="http://schemas.microsoft.com/office/powerpoint/2010/main" val="56870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2120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66137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9797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43288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39276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9916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20890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0131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975008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72828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649347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12/10/2024</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12/10/2024</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12/10/2024</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584856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3.png"/><Relationship Id="rId18" Type="http://schemas.openxmlformats.org/officeDocument/2006/relationships/image" Target="../media/image23.svg"/><Relationship Id="rId3" Type="http://schemas.openxmlformats.org/officeDocument/2006/relationships/image" Target="../media/image8.sv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17.svg"/><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image" Target="../media/image7.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29.xml"/><Relationship Id="rId6" Type="http://schemas.openxmlformats.org/officeDocument/2006/relationships/image" Target="../media/image9.jpeg"/><Relationship Id="rId11" Type="http://schemas.openxmlformats.org/officeDocument/2006/relationships/image" Target="../media/image12.png"/><Relationship Id="rId24" Type="http://schemas.openxmlformats.org/officeDocument/2006/relationships/image" Target="../media/image29.svg"/><Relationship Id="rId5" Type="http://schemas.openxmlformats.org/officeDocument/2006/relationships/image" Target="../media/image10.svg"/><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5.sv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9.svg"/><Relationship Id="rId22" Type="http://schemas.openxmlformats.org/officeDocument/2006/relationships/image" Target="../media/image27.sv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9.png"/><Relationship Id="rId4" Type="http://schemas.openxmlformats.org/officeDocument/2006/relationships/image" Target="../media/image56.sv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9.png"/><Relationship Id="rId4" Type="http://schemas.openxmlformats.org/officeDocument/2006/relationships/image" Target="../media/image56.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43.sv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7.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asvg="http://schemas.microsoft.com/office/drawing/2016/SVG/main" xmlns="" r:embed="rId3"/>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30"/>
              <a:endParaRPr lang="en-US" sz="1200">
                <a:solidFill>
                  <a:prstClr val="black"/>
                </a:solidFill>
                <a:latin typeface="Calibri"/>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282432">
            <a:off x="840655" y="29452"/>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2F265C49-F06D-EF66-DC60-AE70F8A291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a:extLst>
              <a:ext uri="{FF2B5EF4-FFF2-40B4-BE49-F238E27FC236}">
                <a16:creationId xmlns:a16="http://schemas.microsoft.com/office/drawing/2014/main" id="{BD3EB4EB-74C5-D2CE-313B-D2D28397617C}"/>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41970A73-380C-27A3-E16A-EEA5CB0F3573}"/>
              </a:ext>
            </a:extLst>
          </p:cNvPr>
          <p:cNvPicPr>
            <a:picLocks noChangeAspect="1"/>
          </p:cNvPicPr>
          <p:nvPr/>
        </p:nvPicPr>
        <p:blipFill>
          <a:blip r:embed="rId9"/>
          <a:stretch>
            <a:fillRect/>
          </a:stretch>
        </p:blipFill>
        <p:spPr>
          <a:xfrm>
            <a:off x="7082923" y="699394"/>
            <a:ext cx="4682134" cy="3609145"/>
          </a:xfrm>
          <a:prstGeom prst="rect">
            <a:avLst/>
          </a:prstGeom>
        </p:spPr>
      </p:pic>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C999AA2-E57C-5D3D-D7AD-5D6A3BDA868F}"/>
              </a:ext>
            </a:extLst>
          </p:cNvPr>
          <p:cNvPicPr>
            <a:picLocks noChangeAspect="1"/>
          </p:cNvPicPr>
          <p:nvPr/>
        </p:nvPicPr>
        <p:blipFill>
          <a:blip r:embed="rId8"/>
          <a:stretch>
            <a:fillRect/>
          </a:stretch>
        </p:blipFill>
        <p:spPr>
          <a:xfrm>
            <a:off x="406847" y="3045789"/>
            <a:ext cx="6888802" cy="2222742"/>
          </a:xfrm>
          <a:prstGeom prst="rect">
            <a:avLst/>
          </a:prstGeom>
        </p:spPr>
      </p:pic>
      <p:pic>
        <p:nvPicPr>
          <p:cNvPr id="5" name="Picture 4">
            <a:extLst>
              <a:ext uri="{FF2B5EF4-FFF2-40B4-BE49-F238E27FC236}">
                <a16:creationId xmlns:a16="http://schemas.microsoft.com/office/drawing/2014/main" id="{F34730C1-4753-ECE2-6906-05B83A0C8F7A}"/>
              </a:ext>
            </a:extLst>
          </p:cNvPr>
          <p:cNvPicPr>
            <a:picLocks noChangeAspect="1"/>
          </p:cNvPicPr>
          <p:nvPr/>
        </p:nvPicPr>
        <p:blipFill>
          <a:blip r:embed="rId9"/>
          <a:stretch>
            <a:fillRect/>
          </a:stretch>
        </p:blipFill>
        <p:spPr>
          <a:xfrm>
            <a:off x="7263677" y="795087"/>
            <a:ext cx="4682134" cy="3609145"/>
          </a:xfrm>
          <a:prstGeom prst="rect">
            <a:avLst/>
          </a:prstGeom>
        </p:spPr>
      </p:pic>
    </p:spTree>
    <p:extLst>
      <p:ext uri="{BB962C8B-B14F-4D97-AF65-F5344CB8AC3E}">
        <p14:creationId xmlns:p14="http://schemas.microsoft.com/office/powerpoint/2010/main" val="362259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2" name="Picture 1">
            <a:extLst>
              <a:ext uri="{FF2B5EF4-FFF2-40B4-BE49-F238E27FC236}">
                <a16:creationId xmlns:a16="http://schemas.microsoft.com/office/drawing/2014/main" id="{38A89337-FE7A-CCDA-9274-D717367F9C3F}"/>
              </a:ext>
            </a:extLst>
          </p:cNvPr>
          <p:cNvPicPr>
            <a:picLocks noChangeAspect="1"/>
          </p:cNvPicPr>
          <p:nvPr/>
        </p:nvPicPr>
        <p:blipFill>
          <a:blip r:embed="rId3"/>
          <a:stretch>
            <a:fillRect/>
          </a:stretch>
        </p:blipFill>
        <p:spPr>
          <a:xfrm>
            <a:off x="2601525" y="1380500"/>
            <a:ext cx="7669433" cy="2353260"/>
          </a:xfrm>
          <a:prstGeom prst="rect">
            <a:avLst/>
          </a:prstGeom>
        </p:spPr>
      </p:pic>
    </p:spTree>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152375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a:extLst>
              <a:ext uri="{FF2B5EF4-FFF2-40B4-BE49-F238E27FC236}">
                <a16:creationId xmlns:a16="http://schemas.microsoft.com/office/drawing/2014/main"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id="{42A10164-7773-3768-9C7B-F71D1B49126D}"/>
              </a:ext>
            </a:extLst>
          </p:cNvPr>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a:extLst>
              <a:ext uri="{FF2B5EF4-FFF2-40B4-BE49-F238E27FC236}">
                <a16:creationId xmlns:a16="http://schemas.microsoft.com/office/drawing/2014/main" id="{9CFCA9B4-14A5-3651-36E4-8A39A7EEB4BB}"/>
              </a:ext>
            </a:extLst>
          </p:cNvPr>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a:extLst>
              <a:ext uri="{FF2B5EF4-FFF2-40B4-BE49-F238E27FC236}">
                <a16:creationId xmlns:a16="http://schemas.microsoft.com/office/drawing/2014/main" id="{466C2415-1795-4F14-7831-B355B077E9AB}"/>
              </a:ext>
            </a:extLst>
          </p:cNvPr>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a:extLst>
              <a:ext uri="{FF2B5EF4-FFF2-40B4-BE49-F238E27FC236}">
                <a16:creationId xmlns:a16="http://schemas.microsoft.com/office/drawing/2014/main" id="{7897E33A-6A62-FC96-8564-A305F3F5E9DD}"/>
              </a:ext>
            </a:extLst>
          </p:cNvPr>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ôi Yêu Sách Hay  The Reading Song Parody Lyrics_720pFHR">
            <a:hlinkClick r:id="" action="ppaction://media"/>
            <a:extLst>
              <a:ext uri="{FF2B5EF4-FFF2-40B4-BE49-F238E27FC236}">
                <a16:creationId xmlns:a16="http://schemas.microsoft.com/office/drawing/2014/main" id="{838B5558-38F4-A46F-AFE9-8BAEF9C387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41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id="{60F3B559-28B9-BFC2-F4FD-98E4FFEA1F75}"/>
              </a:ext>
            </a:extLst>
          </p:cNvPr>
          <p:cNvPicPr>
            <a:picLocks noChangeAspect="1"/>
          </p:cNvPicPr>
          <p:nvPr/>
        </p:nvPicPr>
        <p:blipFill>
          <a:blip r:embed="rId3"/>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7" name="TextBox 6">
            <a:extLst>
              <a:ext uri="{FF2B5EF4-FFF2-40B4-BE49-F238E27FC236}">
                <a16:creationId xmlns:a16="http://schemas.microsoft.com/office/drawing/2014/main" id="{6E2464A7-F685-AB0B-F567-BC9AD744CF01}"/>
              </a:ext>
            </a:extLst>
          </p:cNvPr>
          <p:cNvSpPr txBox="1"/>
          <p:nvPr/>
        </p:nvSpPr>
        <p:spPr>
          <a:xfrm>
            <a:off x="3983011" y="1198491"/>
            <a:ext cx="607089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0" dirty="0" err="1">
                <a:solidFill>
                  <a:srgbClr val="156082"/>
                </a:solidFill>
                <a:latin typeface="SVN-Bali Script" panose="02000000000000000000" pitchFamily="2" charset="0"/>
              </a:rPr>
              <a:t>Đọc</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nâng</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cao</a:t>
            </a:r>
            <a:endParaRPr kumimoji="0" lang="vi-VN" sz="115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329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9480DCB1-8C08-3DBB-773E-6CE194330D39}"/>
              </a:ext>
            </a:extLst>
          </p:cNvPr>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900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mở ra thế giới diệu kì: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bầu trời những vì sao lấp lánh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biển xanh, cánh buồm nâu trong nắng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cơn mưa hiện bảy sắc cầu vồng.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trả lời câu hỏi tuổi thơ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trụ bao la bao điều bí mật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Trái đất rộng có chân người chinh phục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thắp lên ngọn lửa khát khao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có dáng hình xứ sở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tuổi thơ luôn rộng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đường dài tít tắp đợi mong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học nào trong trang sách thiết tha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Nhân nghĩa bao đời cha ông gìn giữ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dòng sông sẽ chảy về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khôn rồi vẫn nhớ tiếng mẹ ru.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3913707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id="{3ABF8E80-D888-9C6F-3690-AF913D4A67C2}"/>
              </a:ext>
            </a:extLst>
          </p:cNvPr>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28237F5-081F-6BF6-40B5-68779CDABDBC}"/>
              </a:ext>
            </a:extLst>
          </p:cNvPr>
          <p:cNvPicPr>
            <a:picLocks noChangeAspect="1"/>
          </p:cNvPicPr>
          <p:nvPr/>
        </p:nvPicPr>
        <p:blipFill>
          <a:blip r:embed="rId3"/>
          <a:stretch>
            <a:fillRect/>
          </a:stretch>
        </p:blipFill>
        <p:spPr>
          <a:xfrm>
            <a:off x="3409198" y="84954"/>
            <a:ext cx="5512287" cy="1543345"/>
          </a:xfrm>
          <a:prstGeom prst="rect">
            <a:avLst/>
          </a:prstGeom>
        </p:spPr>
      </p:pic>
    </p:spTree>
    <p:extLst>
      <p:ext uri="{BB962C8B-B14F-4D97-AF65-F5344CB8AC3E}">
        <p14:creationId xmlns:p14="http://schemas.microsoft.com/office/powerpoint/2010/main" val="666748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8CFDB-21A9-C58B-346D-27AFE216CA59}"/>
              </a:ext>
            </a:extLst>
          </p:cNvPr>
          <p:cNvPicPr>
            <a:picLocks noChangeAspect="1"/>
          </p:cNvPicPr>
          <p:nvPr/>
        </p:nvPicPr>
        <p:blipFill>
          <a:blip r:embed="rId2"/>
          <a:stretch>
            <a:fillRect/>
          </a:stretch>
        </p:blipFill>
        <p:spPr>
          <a:xfrm>
            <a:off x="659144" y="2692400"/>
            <a:ext cx="5351271" cy="3861864"/>
          </a:xfrm>
          <a:prstGeom prst="rect">
            <a:avLst/>
          </a:prstGeom>
        </p:spPr>
      </p:pic>
      <p:sp>
        <p:nvSpPr>
          <p:cNvPr id="5" name="Rectangle: Rounded Corners 4">
            <a:extLst>
              <a:ext uri="{FF2B5EF4-FFF2-40B4-BE49-F238E27FC236}">
                <a16:creationId xmlns:a16="http://schemas.microsoft.com/office/drawing/2014/main" id="{23E437AB-BA41-7760-7CFB-9AD03E3D85B8}"/>
              </a:ext>
            </a:extLst>
          </p:cNvPr>
          <p:cNvSpPr/>
          <p:nvPr/>
        </p:nvSpPr>
        <p:spPr>
          <a:xfrm>
            <a:off x="700024" y="100177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Chia sẻ với bạn về một bài học bổ ích từ những trang sách em đã đọc.</a:t>
            </a:r>
          </a:p>
        </p:txBody>
      </p:sp>
    </p:spTree>
    <p:extLst>
      <p:ext uri="{BB962C8B-B14F-4D97-AF65-F5344CB8AC3E}">
        <p14:creationId xmlns:p14="http://schemas.microsoft.com/office/powerpoint/2010/main" val="3888388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D15F2-21E5-D63D-51BD-E6A52D3DFBD7}"/>
              </a:ext>
            </a:extLst>
          </p:cNvPr>
          <p:cNvPicPr>
            <a:picLocks noChangeAspect="1"/>
          </p:cNvPicPr>
          <p:nvPr/>
        </p:nvPicPr>
        <p:blipFill>
          <a:blip r:embed="rId2"/>
          <a:stretch>
            <a:fillRect/>
          </a:stretch>
        </p:blipFill>
        <p:spPr>
          <a:xfrm>
            <a:off x="584791" y="492420"/>
            <a:ext cx="3636334" cy="6000750"/>
          </a:xfrm>
          <a:prstGeom prst="rect">
            <a:avLst/>
          </a:prstGeom>
        </p:spPr>
      </p:pic>
      <p:grpSp>
        <p:nvGrpSpPr>
          <p:cNvPr id="6" name="Group 5">
            <a:extLst>
              <a:ext uri="{FF2B5EF4-FFF2-40B4-BE49-F238E27FC236}">
                <a16:creationId xmlns:a16="http://schemas.microsoft.com/office/drawing/2014/main" id="{8A2288E4-90C4-323A-BDD5-7BF8D7C52572}"/>
              </a:ext>
            </a:extLst>
          </p:cNvPr>
          <p:cNvGrpSpPr/>
          <p:nvPr/>
        </p:nvGrpSpPr>
        <p:grpSpPr>
          <a:xfrm>
            <a:off x="5115667" y="2664306"/>
            <a:ext cx="6099048" cy="1726940"/>
            <a:chOff x="430820" y="941832"/>
            <a:chExt cx="6099048" cy="4974336"/>
          </a:xfrm>
        </p:grpSpPr>
        <p:grpSp>
          <p:nvGrpSpPr>
            <p:cNvPr id="7" name="Group 6">
              <a:extLst>
                <a:ext uri="{FF2B5EF4-FFF2-40B4-BE49-F238E27FC236}">
                  <a16:creationId xmlns:a16="http://schemas.microsoft.com/office/drawing/2014/main" id="{7484A24B-F353-278E-F5FA-4673FADF838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id="{99B55B42-F4A1-642B-6C06-4B70F66F3570}"/>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a:extLst>
                  <a:ext uri="{FF2B5EF4-FFF2-40B4-BE49-F238E27FC236}">
                    <a16:creationId xmlns:a16="http://schemas.microsoft.com/office/drawing/2014/main" id="{04EFA48B-EC08-ADAB-A100-AC477F6CC3A7}"/>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id="{FCF0550D-A92A-820B-98D8-9B5DE4E0CC74}"/>
                </a:ext>
              </a:extLst>
            </p:cNvPr>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0712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F6A7D210-C16D-BD3F-9B5E-6D8FB9327C57}"/>
              </a:ext>
            </a:extLst>
          </p:cNvPr>
          <p:cNvPicPr>
            <a:picLocks noChangeAspect="1"/>
          </p:cNvPicPr>
          <p:nvPr/>
        </p:nvPicPr>
        <p:blipFill>
          <a:blip r:embed="rId15"/>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id="{DC2A617C-96FA-A95D-AC45-CB7445594824}"/>
              </a:ext>
            </a:extLst>
          </p:cNvPr>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id="{D78D3E96-7C4B-04BF-920F-397F2D23B41E}"/>
              </a:ext>
            </a:extLst>
          </p:cNvPr>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a:extLst>
              <a:ext uri="{FF2B5EF4-FFF2-40B4-BE49-F238E27FC236}">
                <a16:creationId xmlns:a16="http://schemas.microsoft.com/office/drawing/2014/main" id="{97948087-2E26-5C80-840F-866ECD53CC2D}"/>
              </a:ext>
            </a:extLst>
          </p:cNvPr>
          <p:cNvPicPr>
            <a:picLocks noChangeAspect="1"/>
          </p:cNvPicPr>
          <p:nvPr/>
        </p:nvPicPr>
        <p:blipFill>
          <a:blip r:embed="rId3"/>
          <a:stretch>
            <a:fillRect/>
          </a:stretch>
        </p:blipFill>
        <p:spPr>
          <a:xfrm>
            <a:off x="2347303" y="287612"/>
            <a:ext cx="7415083" cy="3631749"/>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a:extLst>
              <a:ext uri="{FF2B5EF4-FFF2-40B4-BE49-F238E27FC236}">
                <a16:creationId xmlns:a16="http://schemas.microsoft.com/office/drawing/2014/main"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9987EE9-118A-5F7C-B079-2328AF17F2DA}"/>
              </a:ext>
            </a:extLst>
          </p:cNvPr>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248AC0E-D617-A167-7301-41356B12A359}"/>
              </a:ext>
            </a:extLst>
          </p:cNvPr>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0621F36-32C2-F6B8-7890-F06CF2CF9568}"/>
              </a:ext>
            </a:extLst>
          </p:cNvPr>
          <p:cNvPicPr>
            <a:picLocks noChangeAspect="1"/>
          </p:cNvPicPr>
          <p:nvPr/>
        </p:nvPicPr>
        <p:blipFill>
          <a:blip r:embed="rId2"/>
          <a:stretch>
            <a:fillRect/>
          </a:stretch>
        </p:blipFill>
        <p:spPr>
          <a:xfrm>
            <a:off x="7205040" y="331236"/>
            <a:ext cx="4986960" cy="6620830"/>
          </a:xfrm>
          <a:prstGeom prst="rect">
            <a:avLst/>
          </a:prstGeom>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329610" y="1894935"/>
            <a:ext cx="7538484"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a:extLst>
              <a:ext uri="{FF2B5EF4-FFF2-40B4-BE49-F238E27FC236}">
                <a16:creationId xmlns:a16="http://schemas.microsoft.com/office/drawing/2014/main" id="{D377A38D-2C7B-4FF9-A395-F62D146B5FD9}"/>
              </a:ext>
            </a:extLst>
          </p:cNvPr>
          <p:cNvPicPr>
            <a:picLocks noChangeAspect="1"/>
          </p:cNvPicPr>
          <p:nvPr/>
        </p:nvPicPr>
        <p:blipFill>
          <a:blip r:embed="rId3"/>
          <a:stretch>
            <a:fillRect/>
          </a:stretch>
        </p:blipFill>
        <p:spPr>
          <a:xfrm>
            <a:off x="7334548" y="86688"/>
            <a:ext cx="4986960" cy="6620830"/>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323</TotalTime>
  <Words>1184</Words>
  <Application>Microsoft Office PowerPoint</Application>
  <PresentationFormat>Widescreen</PresentationFormat>
  <Paragraphs>84</Paragraphs>
  <Slides>30</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微软雅黑</vt:lpstr>
      <vt:lpstr>#9Slide07 SVNDessert Menu Scrip</vt:lpstr>
      <vt:lpstr>Aptos</vt:lpstr>
      <vt:lpstr>Aptos Display</vt:lpstr>
      <vt:lpstr>Arial</vt:lpstr>
      <vt:lpstr>Calibri</vt:lpstr>
      <vt:lpstr>Cambria</vt:lpstr>
      <vt:lpstr>SVN-Bali Script</vt:lpstr>
      <vt:lpstr>Times New Roman</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30</cp:revision>
  <dcterms:created xsi:type="dcterms:W3CDTF">2024-08-14T05:49:52Z</dcterms:created>
  <dcterms:modified xsi:type="dcterms:W3CDTF">2024-10-12T07:28:17Z</dcterms:modified>
</cp:coreProperties>
</file>