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Lst>
  <p:notesMasterIdLst>
    <p:notesMasterId r:id="rId22"/>
  </p:notesMasterIdLst>
  <p:sldIdLst>
    <p:sldId id="302" r:id="rId3"/>
    <p:sldId id="261" r:id="rId4"/>
    <p:sldId id="283" r:id="rId5"/>
    <p:sldId id="300" r:id="rId6"/>
    <p:sldId id="265" r:id="rId7"/>
    <p:sldId id="266" r:id="rId8"/>
    <p:sldId id="269" r:id="rId9"/>
    <p:sldId id="270" r:id="rId10"/>
    <p:sldId id="271" r:id="rId11"/>
    <p:sldId id="290" r:id="rId12"/>
    <p:sldId id="291" r:id="rId13"/>
    <p:sldId id="272" r:id="rId14"/>
    <p:sldId id="274" r:id="rId15"/>
    <p:sldId id="293" r:id="rId16"/>
    <p:sldId id="294" r:id="rId17"/>
    <p:sldId id="295" r:id="rId18"/>
    <p:sldId id="296" r:id="rId19"/>
    <p:sldId id="304"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60"/>
  </p:normalViewPr>
  <p:slideViewPr>
    <p:cSldViewPr snapToGrid="0">
      <p:cViewPr varScale="1">
        <p:scale>
          <a:sx n="65" d="100"/>
          <a:sy n="65" d="100"/>
        </p:scale>
        <p:origin x="87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C9137F-BDD5-442F-8B58-A926560F256D}" type="datetimeFigureOut">
              <a:rPr lang="en-US" smtClean="0"/>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194970-918B-49F9-A5C8-6DBC88D596DA}" type="slidenum">
              <a:rPr lang="en-US" smtClean="0"/>
              <a:t>‹#›</a:t>
            </a:fld>
            <a:endParaRPr lang="en-US"/>
          </a:p>
        </p:txBody>
      </p:sp>
    </p:spTree>
    <p:extLst>
      <p:ext uri="{BB962C8B-B14F-4D97-AF65-F5344CB8AC3E}">
        <p14:creationId xmlns:p14="http://schemas.microsoft.com/office/powerpoint/2010/main" val="316504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55926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726318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4204458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692812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256709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err="1"/>
              <a:t>Hương</a:t>
            </a:r>
            <a:r>
              <a:rPr lang="en-US" altLang="zh-CN" dirty="0"/>
              <a:t> </a:t>
            </a:r>
            <a:r>
              <a:rPr lang="en-US" altLang="zh-CN" dirty="0" err="1"/>
              <a:t>Thảo</a:t>
            </a:r>
            <a:r>
              <a:rPr lang="en-US" altLang="zh-CN" dirty="0"/>
              <a:t> – </a:t>
            </a:r>
            <a:r>
              <a:rPr lang="en-US" altLang="zh-CN" dirty="0" err="1"/>
              <a:t>Zalo</a:t>
            </a:r>
            <a:r>
              <a:rPr lang="en-US" altLang="zh-CN" dirty="0"/>
              <a:t> 0972115126</a:t>
            </a: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537900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958923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597567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194289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543195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549418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726804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824191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C40F5-5416-4F92-A630-01A7CF08C62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747894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pic>
        <p:nvPicPr>
          <p:cNvPr id="8" name="图片 7" descr="图片包含 建筑物&#10;&#10;描述已自动生成">
            <a:extLst>
              <a:ext uri="{FF2B5EF4-FFF2-40B4-BE49-F238E27FC236}">
                <a16:creationId xmlns:a16="http://schemas.microsoft.com/office/drawing/2014/main" id="{8D43CED1-CE32-43FA-92F9-0A1801CFF858}"/>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69668" y="505097"/>
            <a:ext cx="7010400" cy="6352580"/>
          </a:xfrm>
          <a:prstGeom prst="rect">
            <a:avLst/>
          </a:prstGeom>
        </p:spPr>
      </p:pic>
      <p:pic>
        <p:nvPicPr>
          <p:cNvPr id="10" name="图片 9">
            <a:extLst>
              <a:ext uri="{FF2B5EF4-FFF2-40B4-BE49-F238E27FC236}">
                <a16:creationId xmlns:a16="http://schemas.microsoft.com/office/drawing/2014/main" id="{A5819F04-AACA-476E-A6BE-6BA3857E6C43}"/>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063"/>
            <a:ext cx="12192000" cy="3034614"/>
          </a:xfrm>
          <a:prstGeom prst="rect">
            <a:avLst/>
          </a:prstGeom>
        </p:spPr>
      </p:pic>
    </p:spTree>
    <p:extLst>
      <p:ext uri="{BB962C8B-B14F-4D97-AF65-F5344CB8AC3E}">
        <p14:creationId xmlns:p14="http://schemas.microsoft.com/office/powerpoint/2010/main" val="578063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555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pic>
        <p:nvPicPr>
          <p:cNvPr id="8" name="图片 7" descr="图片包含 建筑物&#10;&#10;描述已自动生成">
            <a:extLst>
              <a:ext uri="{FF2B5EF4-FFF2-40B4-BE49-F238E27FC236}">
                <a16:creationId xmlns:a16="http://schemas.microsoft.com/office/drawing/2014/main" id="{8D43CED1-CE32-43FA-92F9-0A1801CFF858}"/>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69668" y="505097"/>
            <a:ext cx="7010400" cy="6352580"/>
          </a:xfrm>
          <a:prstGeom prst="rect">
            <a:avLst/>
          </a:prstGeom>
        </p:spPr>
      </p:pic>
      <p:pic>
        <p:nvPicPr>
          <p:cNvPr id="10" name="图片 9">
            <a:extLst>
              <a:ext uri="{FF2B5EF4-FFF2-40B4-BE49-F238E27FC236}">
                <a16:creationId xmlns:a16="http://schemas.microsoft.com/office/drawing/2014/main" id="{A5819F04-AACA-476E-A6BE-6BA3857E6C43}"/>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063"/>
            <a:ext cx="12192000" cy="3034614"/>
          </a:xfrm>
          <a:prstGeom prst="rect">
            <a:avLst/>
          </a:prstGeom>
        </p:spPr>
      </p:pic>
    </p:spTree>
    <p:extLst>
      <p:ext uri="{BB962C8B-B14F-4D97-AF65-F5344CB8AC3E}">
        <p14:creationId xmlns:p14="http://schemas.microsoft.com/office/powerpoint/2010/main" val="155462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图片 6" descr="图片包含 建筑物&#10;&#10;描述已自动生成">
            <a:extLst>
              <a:ext uri="{FF2B5EF4-FFF2-40B4-BE49-F238E27FC236}">
                <a16:creationId xmlns:a16="http://schemas.microsoft.com/office/drawing/2014/main" id="{4B2CE298-FD3C-4338-BDB0-18A7FC3E56FE}"/>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7564528" y="1955800"/>
            <a:ext cx="4895669" cy="4436285"/>
          </a:xfrm>
          <a:prstGeom prst="rect">
            <a:avLst/>
          </a:prstGeom>
        </p:spPr>
      </p:pic>
      <p:pic>
        <p:nvPicPr>
          <p:cNvPr id="8" name="图片 7">
            <a:extLst>
              <a:ext uri="{FF2B5EF4-FFF2-40B4-BE49-F238E27FC236}">
                <a16:creationId xmlns:a16="http://schemas.microsoft.com/office/drawing/2014/main" id="{7A01A207-A3E3-4B3E-952A-F4AC72346C67}"/>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106263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7" name="图片 6" descr="图片包含 建筑物&#10;&#10;描述已自动生成">
            <a:extLst>
              <a:ext uri="{FF2B5EF4-FFF2-40B4-BE49-F238E27FC236}">
                <a16:creationId xmlns:a16="http://schemas.microsoft.com/office/drawing/2014/main" id="{B268A57E-3E6E-4CDB-B8AF-0C76D996CDEF}"/>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377206" y="2201333"/>
            <a:ext cx="5334810" cy="4834219"/>
          </a:xfrm>
          <a:prstGeom prst="rect">
            <a:avLst/>
          </a:prstGeom>
        </p:spPr>
      </p:pic>
      <p:pic>
        <p:nvPicPr>
          <p:cNvPr id="9" name="图片 8">
            <a:extLst>
              <a:ext uri="{FF2B5EF4-FFF2-40B4-BE49-F238E27FC236}">
                <a16:creationId xmlns:a16="http://schemas.microsoft.com/office/drawing/2014/main" id="{8DFCDB6B-1576-4886-AA82-925E265428C1}"/>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992020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两栏内容">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C5E4F600-9E5F-4C70-8CE3-30741768C329}"/>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3867940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10" name="矩形: 圆角 9">
            <a:extLst>
              <a:ext uri="{FF2B5EF4-FFF2-40B4-BE49-F238E27FC236}">
                <a16:creationId xmlns:a16="http://schemas.microsoft.com/office/drawing/2014/main" id="{C28916CD-DDD2-4BE7-B793-995CB6FFE873}"/>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图片包含 建筑物&#10;&#10;描述已自动生成">
            <a:extLst>
              <a:ext uri="{FF2B5EF4-FFF2-40B4-BE49-F238E27FC236}">
                <a16:creationId xmlns:a16="http://schemas.microsoft.com/office/drawing/2014/main" id="{7A2DBF53-5681-49A2-BC99-BB51E5898B49}"/>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8915400" y="3814391"/>
            <a:ext cx="3629464" cy="3288894"/>
          </a:xfrm>
          <a:prstGeom prst="rect">
            <a:avLst/>
          </a:prstGeom>
        </p:spPr>
      </p:pic>
      <p:sp>
        <p:nvSpPr>
          <p:cNvPr id="2" name="Freeform 2">
            <a:extLst>
              <a:ext uri="{FF2B5EF4-FFF2-40B4-BE49-F238E27FC236}">
                <a16:creationId xmlns:a16="http://schemas.microsoft.com/office/drawing/2014/main" id="{25E4C383-010D-4852-6AA7-5E1B451CD014}"/>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3" name="Group 3">
            <a:extLst>
              <a:ext uri="{FF2B5EF4-FFF2-40B4-BE49-F238E27FC236}">
                <a16:creationId xmlns:a16="http://schemas.microsoft.com/office/drawing/2014/main" id="{53A4AADA-0D37-93F9-284F-EAC21089310F}"/>
              </a:ext>
            </a:extLst>
          </p:cNvPr>
          <p:cNvGrpSpPr/>
          <p:nvPr userDrawn="1"/>
        </p:nvGrpSpPr>
        <p:grpSpPr>
          <a:xfrm>
            <a:off x="566738" y="298655"/>
            <a:ext cx="11058525" cy="6260691"/>
            <a:chOff x="0" y="0"/>
            <a:chExt cx="4368800" cy="2473359"/>
          </a:xfrm>
        </p:grpSpPr>
        <p:sp>
          <p:nvSpPr>
            <p:cNvPr id="4" name="Freeform 4">
              <a:extLst>
                <a:ext uri="{FF2B5EF4-FFF2-40B4-BE49-F238E27FC236}">
                  <a16:creationId xmlns:a16="http://schemas.microsoft.com/office/drawing/2014/main" id="{E0984A64-CA6C-5E6F-18A0-91D0DFD1179B}"/>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5" name="TextBox 5">
              <a:extLst>
                <a:ext uri="{FF2B5EF4-FFF2-40B4-BE49-F238E27FC236}">
                  <a16:creationId xmlns:a16="http://schemas.microsoft.com/office/drawing/2014/main" id="{4A93BC5B-1E68-70BD-4A02-CE44A78E61CE}"/>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Tree>
    <p:extLst>
      <p:ext uri="{BB962C8B-B14F-4D97-AF65-F5344CB8AC3E}">
        <p14:creationId xmlns:p14="http://schemas.microsoft.com/office/powerpoint/2010/main" val="319937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pic>
        <p:nvPicPr>
          <p:cNvPr id="10" name="图片 9" descr="图片包含 自然&#10;&#10;描述已自动生成">
            <a:extLst>
              <a:ext uri="{FF2B5EF4-FFF2-40B4-BE49-F238E27FC236}">
                <a16:creationId xmlns:a16="http://schemas.microsoft.com/office/drawing/2014/main" id="{284CA4F8-F507-4E19-9DE3-C27DA317584F}"/>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flipH="1">
            <a:off x="0" y="322"/>
            <a:ext cx="12192000" cy="6857355"/>
          </a:xfrm>
          <a:prstGeom prst="rect">
            <a:avLst/>
          </a:prstGeom>
        </p:spPr>
      </p:pic>
      <p:sp>
        <p:nvSpPr>
          <p:cNvPr id="12" name="矩形: 圆角 11">
            <a:extLst>
              <a:ext uri="{FF2B5EF4-FFF2-40B4-BE49-F238E27FC236}">
                <a16:creationId xmlns:a16="http://schemas.microsoft.com/office/drawing/2014/main" id="{CF7ACB05-C9D3-4C35-A75F-F802F1F6BE9E}"/>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a:extLst>
              <a:ext uri="{FF2B5EF4-FFF2-40B4-BE49-F238E27FC236}">
                <a16:creationId xmlns:a16="http://schemas.microsoft.com/office/drawing/2014/main" id="{CEDAB64E-4698-4A4F-92EF-95CE83AF5767}"/>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1414326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8" name="矩形: 圆角 7">
            <a:extLst>
              <a:ext uri="{FF2B5EF4-FFF2-40B4-BE49-F238E27FC236}">
                <a16:creationId xmlns:a16="http://schemas.microsoft.com/office/drawing/2014/main" id="{968F6F3D-51F5-4537-9B1E-2F535B57413B}"/>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图片包含 建筑物&#10;&#10;描述已自动生成">
            <a:extLst>
              <a:ext uri="{FF2B5EF4-FFF2-40B4-BE49-F238E27FC236}">
                <a16:creationId xmlns:a16="http://schemas.microsoft.com/office/drawing/2014/main" id="{33B018B4-E4B4-4578-8D5C-B61D7A7E8FDC}"/>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377206" y="2201333"/>
            <a:ext cx="5334810" cy="4834219"/>
          </a:xfrm>
          <a:prstGeom prst="rect">
            <a:avLst/>
          </a:prstGeom>
        </p:spPr>
      </p:pic>
    </p:spTree>
    <p:extLst>
      <p:ext uri="{BB962C8B-B14F-4D97-AF65-F5344CB8AC3E}">
        <p14:creationId xmlns:p14="http://schemas.microsoft.com/office/powerpoint/2010/main" val="1122045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DF1C6DB9-6D25-4031-8C40-43847C727151}"/>
              </a:ext>
            </a:extLst>
          </p:cNvPr>
          <p:cNvSpPr/>
          <p:nvPr userDrawn="1"/>
        </p:nvSpPr>
        <p:spPr>
          <a:xfrm>
            <a:off x="352426" y="247650"/>
            <a:ext cx="11449050" cy="645795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Freeform 2">
            <a:extLst>
              <a:ext uri="{FF2B5EF4-FFF2-40B4-BE49-F238E27FC236}">
                <a16:creationId xmlns:a16="http://schemas.microsoft.com/office/drawing/2014/main" id="{DCC03E9D-FF77-DA18-BDB6-232E3E0B63DA}"/>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3" name="Group 3">
            <a:extLst>
              <a:ext uri="{FF2B5EF4-FFF2-40B4-BE49-F238E27FC236}">
                <a16:creationId xmlns:a16="http://schemas.microsoft.com/office/drawing/2014/main" id="{5FF3BEB8-5319-EF82-FC39-924F20611F92}"/>
              </a:ext>
            </a:extLst>
          </p:cNvPr>
          <p:cNvGrpSpPr/>
          <p:nvPr userDrawn="1"/>
        </p:nvGrpSpPr>
        <p:grpSpPr>
          <a:xfrm>
            <a:off x="210207" y="298655"/>
            <a:ext cx="11761075" cy="6406945"/>
            <a:chOff x="0" y="0"/>
            <a:chExt cx="4368800" cy="2473359"/>
          </a:xfrm>
        </p:grpSpPr>
        <p:sp>
          <p:nvSpPr>
            <p:cNvPr id="4" name="Freeform 4">
              <a:extLst>
                <a:ext uri="{FF2B5EF4-FFF2-40B4-BE49-F238E27FC236}">
                  <a16:creationId xmlns:a16="http://schemas.microsoft.com/office/drawing/2014/main" id="{DA8E496A-5F5F-BB7C-6720-9B014AEC9517}"/>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6" name="TextBox 5">
              <a:extLst>
                <a:ext uri="{FF2B5EF4-FFF2-40B4-BE49-F238E27FC236}">
                  <a16:creationId xmlns:a16="http://schemas.microsoft.com/office/drawing/2014/main" id="{A11E96E3-5E3A-5A8E-4946-B8050BAD5AE6}"/>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Tree>
    <p:extLst>
      <p:ext uri="{BB962C8B-B14F-4D97-AF65-F5344CB8AC3E}">
        <p14:creationId xmlns:p14="http://schemas.microsoft.com/office/powerpoint/2010/main" val="3791241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pic>
        <p:nvPicPr>
          <p:cNvPr id="8" name="图片 7" descr="图片包含 建筑物&#10;&#10;描述已自动生成">
            <a:extLst>
              <a:ext uri="{FF2B5EF4-FFF2-40B4-BE49-F238E27FC236}">
                <a16:creationId xmlns:a16="http://schemas.microsoft.com/office/drawing/2014/main" id="{2EE63DD3-9C4B-44EE-B981-9F80E03CFA7F}"/>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69668" y="505097"/>
            <a:ext cx="7010400" cy="6352580"/>
          </a:xfrm>
          <a:prstGeom prst="rect">
            <a:avLst/>
          </a:prstGeom>
        </p:spPr>
      </p:pic>
      <p:pic>
        <p:nvPicPr>
          <p:cNvPr id="9" name="图片 8">
            <a:extLst>
              <a:ext uri="{FF2B5EF4-FFF2-40B4-BE49-F238E27FC236}">
                <a16:creationId xmlns:a16="http://schemas.microsoft.com/office/drawing/2014/main" id="{6F4D713A-9EB2-4E93-A067-73779C5E911F}"/>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063"/>
            <a:ext cx="12192000" cy="3034614"/>
          </a:xfrm>
          <a:prstGeom prst="rect">
            <a:avLst/>
          </a:prstGeom>
        </p:spPr>
      </p:pic>
      <p:sp>
        <p:nvSpPr>
          <p:cNvPr id="10" name="椭圆 9">
            <a:extLst>
              <a:ext uri="{FF2B5EF4-FFF2-40B4-BE49-F238E27FC236}">
                <a16:creationId xmlns:a16="http://schemas.microsoft.com/office/drawing/2014/main" id="{43F18BFA-EF68-4D9E-9C6B-0A7B87A27307}"/>
              </a:ext>
            </a:extLst>
          </p:cNvPr>
          <p:cNvSpPr>
            <a:spLocks noChangeAspect="1"/>
          </p:cNvSpPr>
          <p:nvPr userDrawn="1"/>
        </p:nvSpPr>
        <p:spPr>
          <a:xfrm>
            <a:off x="4826001"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a:extLst>
              <a:ext uri="{FF2B5EF4-FFF2-40B4-BE49-F238E27FC236}">
                <a16:creationId xmlns:a16="http://schemas.microsoft.com/office/drawing/2014/main" id="{A7014AEA-4A2D-4D8D-9618-9DD3D4C60A6B}"/>
              </a:ext>
            </a:extLst>
          </p:cNvPr>
          <p:cNvSpPr>
            <a:spLocks noChangeAspect="1"/>
          </p:cNvSpPr>
          <p:nvPr userDrawn="1"/>
        </p:nvSpPr>
        <p:spPr>
          <a:xfrm>
            <a:off x="6424265"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a:extLst>
              <a:ext uri="{FF2B5EF4-FFF2-40B4-BE49-F238E27FC236}">
                <a16:creationId xmlns:a16="http://schemas.microsoft.com/office/drawing/2014/main" id="{BD65941F-BE0E-4452-B31D-BFB11FFFAF9F}"/>
              </a:ext>
            </a:extLst>
          </p:cNvPr>
          <p:cNvSpPr>
            <a:spLocks noChangeAspect="1"/>
          </p:cNvSpPr>
          <p:nvPr userDrawn="1"/>
        </p:nvSpPr>
        <p:spPr>
          <a:xfrm>
            <a:off x="8022529"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a:extLst>
              <a:ext uri="{FF2B5EF4-FFF2-40B4-BE49-F238E27FC236}">
                <a16:creationId xmlns:a16="http://schemas.microsoft.com/office/drawing/2014/main" id="{A745324A-6EB2-455A-8460-D15EF7ADFBA3}"/>
              </a:ext>
            </a:extLst>
          </p:cNvPr>
          <p:cNvSpPr>
            <a:spLocks noChangeAspect="1"/>
          </p:cNvSpPr>
          <p:nvPr userDrawn="1"/>
        </p:nvSpPr>
        <p:spPr>
          <a:xfrm>
            <a:off x="9620793"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67598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图片 6" descr="图片包含 建筑物&#10;&#10;描述已自动生成">
            <a:extLst>
              <a:ext uri="{FF2B5EF4-FFF2-40B4-BE49-F238E27FC236}">
                <a16:creationId xmlns:a16="http://schemas.microsoft.com/office/drawing/2014/main" id="{4B2CE298-FD3C-4338-BDB0-18A7FC3E56FE}"/>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7564528" y="1955800"/>
            <a:ext cx="4895669" cy="4436285"/>
          </a:xfrm>
          <a:prstGeom prst="rect">
            <a:avLst/>
          </a:prstGeom>
        </p:spPr>
      </p:pic>
      <p:pic>
        <p:nvPicPr>
          <p:cNvPr id="8" name="图片 7">
            <a:extLst>
              <a:ext uri="{FF2B5EF4-FFF2-40B4-BE49-F238E27FC236}">
                <a16:creationId xmlns:a16="http://schemas.microsoft.com/office/drawing/2014/main" id="{7A01A207-A3E3-4B3E-952A-F4AC72346C67}"/>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357979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26A06E6C-45D0-0F5A-D9C2-507E13BD14C1}"/>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3" name="Group 3">
            <a:extLst>
              <a:ext uri="{FF2B5EF4-FFF2-40B4-BE49-F238E27FC236}">
                <a16:creationId xmlns:a16="http://schemas.microsoft.com/office/drawing/2014/main" id="{6BF3F08A-86D5-F1F3-C356-BF6A71F3E8F1}"/>
              </a:ext>
            </a:extLst>
          </p:cNvPr>
          <p:cNvGrpSpPr/>
          <p:nvPr userDrawn="1"/>
        </p:nvGrpSpPr>
        <p:grpSpPr>
          <a:xfrm>
            <a:off x="566738" y="298655"/>
            <a:ext cx="11058525" cy="6260691"/>
            <a:chOff x="0" y="0"/>
            <a:chExt cx="4368800" cy="2473359"/>
          </a:xfrm>
        </p:grpSpPr>
        <p:sp>
          <p:nvSpPr>
            <p:cNvPr id="4" name="Freeform 4">
              <a:extLst>
                <a:ext uri="{FF2B5EF4-FFF2-40B4-BE49-F238E27FC236}">
                  <a16:creationId xmlns:a16="http://schemas.microsoft.com/office/drawing/2014/main" id="{2D36E344-F651-B9EC-3D5E-E5B6DE8542F2}"/>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5" name="TextBox 5">
              <a:extLst>
                <a:ext uri="{FF2B5EF4-FFF2-40B4-BE49-F238E27FC236}">
                  <a16:creationId xmlns:a16="http://schemas.microsoft.com/office/drawing/2014/main" id="{9BEE1B7A-560C-87C3-0114-C5B3807ABBBE}"/>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Tree>
    <p:extLst>
      <p:ext uri="{BB962C8B-B14F-4D97-AF65-F5344CB8AC3E}">
        <p14:creationId xmlns:p14="http://schemas.microsoft.com/office/powerpoint/2010/main" val="2757865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7" name="图片 6" descr="图片包含 建筑物&#10;&#10;描述已自动生成">
            <a:extLst>
              <a:ext uri="{FF2B5EF4-FFF2-40B4-BE49-F238E27FC236}">
                <a16:creationId xmlns:a16="http://schemas.microsoft.com/office/drawing/2014/main" id="{B268A57E-3E6E-4CDB-B8AF-0C76D996CDEF}"/>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377206" y="2201333"/>
            <a:ext cx="5334810" cy="4834219"/>
          </a:xfrm>
          <a:prstGeom prst="rect">
            <a:avLst/>
          </a:prstGeom>
        </p:spPr>
      </p:pic>
      <p:pic>
        <p:nvPicPr>
          <p:cNvPr id="9" name="图片 8">
            <a:extLst>
              <a:ext uri="{FF2B5EF4-FFF2-40B4-BE49-F238E27FC236}">
                <a16:creationId xmlns:a16="http://schemas.microsoft.com/office/drawing/2014/main" id="{8DFCDB6B-1576-4886-AA82-925E265428C1}"/>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263930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两栏内容">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C5E4F600-9E5F-4C70-8CE3-30741768C329}"/>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Tree>
    <p:extLst>
      <p:ext uri="{BB962C8B-B14F-4D97-AF65-F5344CB8AC3E}">
        <p14:creationId xmlns:p14="http://schemas.microsoft.com/office/powerpoint/2010/main" val="164730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10" name="矩形: 圆角 9">
            <a:extLst>
              <a:ext uri="{FF2B5EF4-FFF2-40B4-BE49-F238E27FC236}">
                <a16:creationId xmlns:a16="http://schemas.microsoft.com/office/drawing/2014/main" id="{C28916CD-DDD2-4BE7-B793-995CB6FFE873}"/>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图片包含 建筑物&#10;&#10;描述已自动生成">
            <a:extLst>
              <a:ext uri="{FF2B5EF4-FFF2-40B4-BE49-F238E27FC236}">
                <a16:creationId xmlns:a16="http://schemas.microsoft.com/office/drawing/2014/main" id="{7A2DBF53-5681-49A2-BC99-BB51E5898B49}"/>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8915400" y="3814391"/>
            <a:ext cx="3629464" cy="3288894"/>
          </a:xfrm>
          <a:prstGeom prst="rect">
            <a:avLst/>
          </a:prstGeom>
        </p:spPr>
      </p:pic>
      <p:sp>
        <p:nvSpPr>
          <p:cNvPr id="2" name="Freeform 2">
            <a:extLst>
              <a:ext uri="{FF2B5EF4-FFF2-40B4-BE49-F238E27FC236}">
                <a16:creationId xmlns:a16="http://schemas.microsoft.com/office/drawing/2014/main" id="{DEC3B04F-3B78-7E1C-C00B-A9160A58B205}"/>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3" name="Group 3">
            <a:extLst>
              <a:ext uri="{FF2B5EF4-FFF2-40B4-BE49-F238E27FC236}">
                <a16:creationId xmlns:a16="http://schemas.microsoft.com/office/drawing/2014/main" id="{3E387792-1A90-928E-3832-54F35E4A7BDE}"/>
              </a:ext>
            </a:extLst>
          </p:cNvPr>
          <p:cNvGrpSpPr/>
          <p:nvPr userDrawn="1"/>
        </p:nvGrpSpPr>
        <p:grpSpPr>
          <a:xfrm>
            <a:off x="566738" y="298655"/>
            <a:ext cx="11058525" cy="6260691"/>
            <a:chOff x="0" y="0"/>
            <a:chExt cx="4368800" cy="2473359"/>
          </a:xfrm>
        </p:grpSpPr>
        <p:sp>
          <p:nvSpPr>
            <p:cNvPr id="4" name="Freeform 4">
              <a:extLst>
                <a:ext uri="{FF2B5EF4-FFF2-40B4-BE49-F238E27FC236}">
                  <a16:creationId xmlns:a16="http://schemas.microsoft.com/office/drawing/2014/main" id="{208318E2-30AB-BB6D-0156-D06F6C46F278}"/>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5" name="TextBox 5">
              <a:extLst>
                <a:ext uri="{FF2B5EF4-FFF2-40B4-BE49-F238E27FC236}">
                  <a16:creationId xmlns:a16="http://schemas.microsoft.com/office/drawing/2014/main" id="{1F2F5E7D-FECE-0AF8-C6CC-D935FFDD9606}"/>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Tree>
    <p:extLst>
      <p:ext uri="{BB962C8B-B14F-4D97-AF65-F5344CB8AC3E}">
        <p14:creationId xmlns:p14="http://schemas.microsoft.com/office/powerpoint/2010/main" val="107531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pic>
        <p:nvPicPr>
          <p:cNvPr id="10" name="图片 9" descr="图片包含 自然&#10;&#10;描述已自动生成">
            <a:extLst>
              <a:ext uri="{FF2B5EF4-FFF2-40B4-BE49-F238E27FC236}">
                <a16:creationId xmlns:a16="http://schemas.microsoft.com/office/drawing/2014/main" id="{284CA4F8-F507-4E19-9DE3-C27DA317584F}"/>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flipH="1">
            <a:off x="0" y="322"/>
            <a:ext cx="12192000" cy="6857355"/>
          </a:xfrm>
          <a:prstGeom prst="rect">
            <a:avLst/>
          </a:prstGeom>
        </p:spPr>
      </p:pic>
      <p:sp>
        <p:nvSpPr>
          <p:cNvPr id="12" name="矩形: 圆角 11">
            <a:extLst>
              <a:ext uri="{FF2B5EF4-FFF2-40B4-BE49-F238E27FC236}">
                <a16:creationId xmlns:a16="http://schemas.microsoft.com/office/drawing/2014/main" id="{CF7ACB05-C9D3-4C35-A75F-F802F1F6BE9E}"/>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a:extLst>
              <a:ext uri="{FF2B5EF4-FFF2-40B4-BE49-F238E27FC236}">
                <a16:creationId xmlns:a16="http://schemas.microsoft.com/office/drawing/2014/main" id="{CEDAB64E-4698-4A4F-92EF-95CE83AF5767}"/>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386"/>
            <a:ext cx="12192000" cy="3034614"/>
          </a:xfrm>
          <a:prstGeom prst="rect">
            <a:avLst/>
          </a:prstGeom>
        </p:spPr>
      </p:pic>
      <p:sp>
        <p:nvSpPr>
          <p:cNvPr id="2" name="Freeform 2">
            <a:extLst>
              <a:ext uri="{FF2B5EF4-FFF2-40B4-BE49-F238E27FC236}">
                <a16:creationId xmlns:a16="http://schemas.microsoft.com/office/drawing/2014/main" id="{215546E3-8AD8-0B8A-B3A9-546EA5336ADC}"/>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3" name="Group 3">
            <a:extLst>
              <a:ext uri="{FF2B5EF4-FFF2-40B4-BE49-F238E27FC236}">
                <a16:creationId xmlns:a16="http://schemas.microsoft.com/office/drawing/2014/main" id="{8FE4D8AC-F26A-2ADC-5910-86978903E700}"/>
              </a:ext>
            </a:extLst>
          </p:cNvPr>
          <p:cNvGrpSpPr/>
          <p:nvPr userDrawn="1"/>
        </p:nvGrpSpPr>
        <p:grpSpPr>
          <a:xfrm>
            <a:off x="566738" y="298655"/>
            <a:ext cx="11058525" cy="6260691"/>
            <a:chOff x="0" y="0"/>
            <a:chExt cx="4368800" cy="2473359"/>
          </a:xfrm>
        </p:grpSpPr>
        <p:sp>
          <p:nvSpPr>
            <p:cNvPr id="4" name="Freeform 4">
              <a:extLst>
                <a:ext uri="{FF2B5EF4-FFF2-40B4-BE49-F238E27FC236}">
                  <a16:creationId xmlns:a16="http://schemas.microsoft.com/office/drawing/2014/main" id="{F53F7FC9-0E79-5AA2-DF6B-639966F6F745}"/>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5" name="TextBox 5">
              <a:extLst>
                <a:ext uri="{FF2B5EF4-FFF2-40B4-BE49-F238E27FC236}">
                  <a16:creationId xmlns:a16="http://schemas.microsoft.com/office/drawing/2014/main" id="{225274CF-B0F8-3D46-00CF-10A4A0C3C6D8}"/>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Tree>
    <p:extLst>
      <p:ext uri="{BB962C8B-B14F-4D97-AF65-F5344CB8AC3E}">
        <p14:creationId xmlns:p14="http://schemas.microsoft.com/office/powerpoint/2010/main" val="3726450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8" name="矩形: 圆角 7">
            <a:extLst>
              <a:ext uri="{FF2B5EF4-FFF2-40B4-BE49-F238E27FC236}">
                <a16:creationId xmlns:a16="http://schemas.microsoft.com/office/drawing/2014/main" id="{968F6F3D-51F5-4537-9B1E-2F535B57413B}"/>
              </a:ext>
            </a:extLst>
          </p:cNvPr>
          <p:cNvSpPr/>
          <p:nvPr userDrawn="1"/>
        </p:nvSpPr>
        <p:spPr>
          <a:xfrm>
            <a:off x="770466" y="693944"/>
            <a:ext cx="10684933" cy="584200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图片包含 建筑物&#10;&#10;描述已自动生成">
            <a:extLst>
              <a:ext uri="{FF2B5EF4-FFF2-40B4-BE49-F238E27FC236}">
                <a16:creationId xmlns:a16="http://schemas.microsoft.com/office/drawing/2014/main" id="{33B018B4-E4B4-4578-8D5C-B61D7A7E8FDC}"/>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377206" y="4069849"/>
            <a:ext cx="3272806" cy="2965703"/>
          </a:xfrm>
          <a:prstGeom prst="rect">
            <a:avLst/>
          </a:prstGeom>
        </p:spPr>
      </p:pic>
    </p:spTree>
    <p:extLst>
      <p:ext uri="{BB962C8B-B14F-4D97-AF65-F5344CB8AC3E}">
        <p14:creationId xmlns:p14="http://schemas.microsoft.com/office/powerpoint/2010/main" val="119187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DF1C6DB9-6D25-4031-8C40-43847C727151}"/>
              </a:ext>
            </a:extLst>
          </p:cNvPr>
          <p:cNvSpPr/>
          <p:nvPr userDrawn="1"/>
        </p:nvSpPr>
        <p:spPr>
          <a:xfrm>
            <a:off x="352426" y="247650"/>
            <a:ext cx="11449050" cy="6457950"/>
          </a:xfrm>
          <a:prstGeom prst="roundRect">
            <a:avLst>
              <a:gd name="adj" fmla="val 11160"/>
            </a:avLst>
          </a:prstGeom>
          <a:solidFill>
            <a:schemeClr val="bg1">
              <a:alpha val="80000"/>
            </a:schemeClr>
          </a:solidFill>
          <a:ln w="635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477959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pic>
        <p:nvPicPr>
          <p:cNvPr id="8" name="图片 7" descr="图片包含 建筑物&#10;&#10;描述已自动生成">
            <a:extLst>
              <a:ext uri="{FF2B5EF4-FFF2-40B4-BE49-F238E27FC236}">
                <a16:creationId xmlns:a16="http://schemas.microsoft.com/office/drawing/2014/main" id="{2EE63DD3-9C4B-44EE-B981-9F80E03CFA7F}"/>
              </a:ext>
            </a:extLst>
          </p:cNvPr>
          <p:cNvPicPr>
            <a:picLocks noChangeAspect="1"/>
          </p:cNvPicPr>
          <p:nvPr userDrawn="1"/>
        </p:nvPicPr>
        <p:blipFill rotWithShape="1">
          <a:blip>
            <a:extLst>
              <a:ext uri="{28A0092B-C50C-407E-A947-70E740481C1C}">
                <a14:useLocalDpi xmlns:a14="http://schemas.microsoft.com/office/drawing/2010/main" val="0"/>
              </a:ext>
            </a:extLst>
          </a:blip>
          <a:srcRect l="8071" t="7361" r="34429"/>
          <a:stretch/>
        </p:blipFill>
        <p:spPr>
          <a:xfrm>
            <a:off x="-69668" y="505097"/>
            <a:ext cx="7010400" cy="6352580"/>
          </a:xfrm>
          <a:prstGeom prst="rect">
            <a:avLst/>
          </a:prstGeom>
        </p:spPr>
      </p:pic>
      <p:pic>
        <p:nvPicPr>
          <p:cNvPr id="9" name="图片 8">
            <a:extLst>
              <a:ext uri="{FF2B5EF4-FFF2-40B4-BE49-F238E27FC236}">
                <a16:creationId xmlns:a16="http://schemas.microsoft.com/office/drawing/2014/main" id="{6F4D713A-9EB2-4E93-A067-73779C5E911F}"/>
              </a:ext>
            </a:extLst>
          </p:cNvPr>
          <p:cNvPicPr>
            <a:picLocks noChangeAspect="1"/>
          </p:cNvPicPr>
          <p:nvPr userDrawn="1"/>
        </p:nvPicPr>
        <p:blipFill rotWithShape="1">
          <a:blip>
            <a:extLst>
              <a:ext uri="{28A0092B-C50C-407E-A947-70E740481C1C}">
                <a14:useLocalDpi xmlns:a14="http://schemas.microsoft.com/office/drawing/2010/main" val="0"/>
              </a:ext>
            </a:extLst>
          </a:blip>
          <a:srcRect t="55747"/>
          <a:stretch/>
        </p:blipFill>
        <p:spPr>
          <a:xfrm>
            <a:off x="0" y="3823063"/>
            <a:ext cx="12192000" cy="3034614"/>
          </a:xfrm>
          <a:prstGeom prst="rect">
            <a:avLst/>
          </a:prstGeom>
        </p:spPr>
      </p:pic>
      <p:sp>
        <p:nvSpPr>
          <p:cNvPr id="10" name="椭圆 9">
            <a:extLst>
              <a:ext uri="{FF2B5EF4-FFF2-40B4-BE49-F238E27FC236}">
                <a16:creationId xmlns:a16="http://schemas.microsoft.com/office/drawing/2014/main" id="{43F18BFA-EF68-4D9E-9C6B-0A7B87A27307}"/>
              </a:ext>
            </a:extLst>
          </p:cNvPr>
          <p:cNvSpPr>
            <a:spLocks noChangeAspect="1"/>
          </p:cNvSpPr>
          <p:nvPr userDrawn="1"/>
        </p:nvSpPr>
        <p:spPr>
          <a:xfrm>
            <a:off x="4826001"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a:extLst>
              <a:ext uri="{FF2B5EF4-FFF2-40B4-BE49-F238E27FC236}">
                <a16:creationId xmlns:a16="http://schemas.microsoft.com/office/drawing/2014/main" id="{A7014AEA-4A2D-4D8D-9618-9DD3D4C60A6B}"/>
              </a:ext>
            </a:extLst>
          </p:cNvPr>
          <p:cNvSpPr>
            <a:spLocks noChangeAspect="1"/>
          </p:cNvSpPr>
          <p:nvPr userDrawn="1"/>
        </p:nvSpPr>
        <p:spPr>
          <a:xfrm>
            <a:off x="6424265"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a:extLst>
              <a:ext uri="{FF2B5EF4-FFF2-40B4-BE49-F238E27FC236}">
                <a16:creationId xmlns:a16="http://schemas.microsoft.com/office/drawing/2014/main" id="{BD65941F-BE0E-4452-B31D-BFB11FFFAF9F}"/>
              </a:ext>
            </a:extLst>
          </p:cNvPr>
          <p:cNvSpPr>
            <a:spLocks noChangeAspect="1"/>
          </p:cNvSpPr>
          <p:nvPr userDrawn="1"/>
        </p:nvSpPr>
        <p:spPr>
          <a:xfrm>
            <a:off x="8022529"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a:extLst>
              <a:ext uri="{FF2B5EF4-FFF2-40B4-BE49-F238E27FC236}">
                <a16:creationId xmlns:a16="http://schemas.microsoft.com/office/drawing/2014/main" id="{A745324A-6EB2-455A-8460-D15EF7ADFBA3}"/>
              </a:ext>
            </a:extLst>
          </p:cNvPr>
          <p:cNvSpPr>
            <a:spLocks noChangeAspect="1"/>
          </p:cNvSpPr>
          <p:nvPr userDrawn="1"/>
        </p:nvSpPr>
        <p:spPr>
          <a:xfrm>
            <a:off x="9620793" y="1583266"/>
            <a:ext cx="1728000" cy="1728000"/>
          </a:xfrm>
          <a:prstGeom prst="ellipse">
            <a:avLst/>
          </a:prstGeom>
          <a:solidFill>
            <a:schemeClr val="bg1"/>
          </a:solidFill>
          <a:ln w="63500">
            <a:solidFill>
              <a:schemeClr val="accent4">
                <a:lumMod val="5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2592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图片 7" descr="图片包含 自然&#10;&#10;描述已自动生成">
            <a:extLst>
              <a:ext uri="{FF2B5EF4-FFF2-40B4-BE49-F238E27FC236}">
                <a16:creationId xmlns:a16="http://schemas.microsoft.com/office/drawing/2014/main" id="{28281FD6-A688-4D57-877E-49AF2FC5D351}"/>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0" y="322"/>
            <a:ext cx="12192000" cy="6857355"/>
          </a:xfrm>
          <a:prstGeom prst="rect">
            <a:avLst/>
          </a:prstGeom>
        </p:spPr>
      </p:pic>
      <p:sp>
        <p:nvSpPr>
          <p:cNvPr id="7" name="Freeform 2">
            <a:extLst>
              <a:ext uri="{FF2B5EF4-FFF2-40B4-BE49-F238E27FC236}">
                <a16:creationId xmlns:a16="http://schemas.microsoft.com/office/drawing/2014/main" id="{AB82E6A9-5648-4290-0494-6AD4B7A63FFD}"/>
              </a:ext>
            </a:extLst>
          </p:cNvPr>
          <p:cNvSpPr/>
          <p:nvPr userDrawn="1"/>
        </p:nvSpPr>
        <p:spPr>
          <a:xfrm>
            <a:off x="0" y="-4081"/>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a:stretch>
              <a:fillRect t="-12111" b="-12111"/>
            </a:stretch>
          </a:blipFill>
        </p:spPr>
        <p:txBody>
          <a:bodyPr/>
          <a:lstStyle/>
          <a:p>
            <a:pPr defTabSz="609630"/>
            <a:endParaRPr lang="en-US" sz="1200">
              <a:solidFill>
                <a:prstClr val="black"/>
              </a:solidFill>
              <a:latin typeface="Calibri"/>
            </a:endParaRPr>
          </a:p>
        </p:txBody>
      </p:sp>
      <p:grpSp>
        <p:nvGrpSpPr>
          <p:cNvPr id="9" name="Group 3">
            <a:extLst>
              <a:ext uri="{FF2B5EF4-FFF2-40B4-BE49-F238E27FC236}">
                <a16:creationId xmlns:a16="http://schemas.microsoft.com/office/drawing/2014/main" id="{B8EC0201-112F-7A49-DAC6-90B23896F8B4}"/>
              </a:ext>
            </a:extLst>
          </p:cNvPr>
          <p:cNvGrpSpPr/>
          <p:nvPr userDrawn="1"/>
        </p:nvGrpSpPr>
        <p:grpSpPr>
          <a:xfrm>
            <a:off x="566738" y="298655"/>
            <a:ext cx="11058525" cy="6260691"/>
            <a:chOff x="0" y="0"/>
            <a:chExt cx="4368800" cy="2473359"/>
          </a:xfrm>
        </p:grpSpPr>
        <p:sp>
          <p:nvSpPr>
            <p:cNvPr id="10" name="Freeform 4">
              <a:extLst>
                <a:ext uri="{FF2B5EF4-FFF2-40B4-BE49-F238E27FC236}">
                  <a16:creationId xmlns:a16="http://schemas.microsoft.com/office/drawing/2014/main" id="{09157CB5-2B98-5083-0689-7B628F1851B4}"/>
                </a:ext>
              </a:extLst>
            </p:cNvPr>
            <p:cNvSpPr/>
            <p:nvPr/>
          </p:nvSpPr>
          <p:spPr>
            <a:xfrm>
              <a:off x="0" y="0"/>
              <a:ext cx="4368800" cy="2473359"/>
            </a:xfrm>
            <a:custGeom>
              <a:avLst/>
              <a:gdLst/>
              <a:ahLst/>
              <a:cxnLst/>
              <a:rect l="l" t="t" r="r" b="b"/>
              <a:pathLst>
                <a:path w="4368800" h="2473359">
                  <a:moveTo>
                    <a:pt x="23803" y="0"/>
                  </a:moveTo>
                  <a:lnTo>
                    <a:pt x="4344997" y="0"/>
                  </a:lnTo>
                  <a:cubicBezTo>
                    <a:pt x="4358143" y="0"/>
                    <a:pt x="4368800" y="10657"/>
                    <a:pt x="4368800" y="23803"/>
                  </a:cubicBezTo>
                  <a:lnTo>
                    <a:pt x="4368800" y="2449556"/>
                  </a:lnTo>
                  <a:cubicBezTo>
                    <a:pt x="4368800" y="2455869"/>
                    <a:pt x="4366292" y="2461924"/>
                    <a:pt x="4361828" y="2466387"/>
                  </a:cubicBezTo>
                  <a:cubicBezTo>
                    <a:pt x="4357364" y="2470851"/>
                    <a:pt x="4351310" y="2473359"/>
                    <a:pt x="4344997" y="2473359"/>
                  </a:cubicBezTo>
                  <a:lnTo>
                    <a:pt x="23803" y="2473359"/>
                  </a:lnTo>
                  <a:cubicBezTo>
                    <a:pt x="10657" y="2473359"/>
                    <a:pt x="0" y="2462702"/>
                    <a:pt x="0" y="2449556"/>
                  </a:cubicBezTo>
                  <a:lnTo>
                    <a:pt x="0" y="23803"/>
                  </a:lnTo>
                  <a:cubicBezTo>
                    <a:pt x="0" y="10657"/>
                    <a:pt x="10657" y="0"/>
                    <a:pt x="23803" y="0"/>
                  </a:cubicBezTo>
                  <a:close/>
                </a:path>
              </a:pathLst>
            </a:custGeom>
            <a:solidFill>
              <a:srgbClr val="FFFFFF"/>
            </a:solidFill>
          </p:spPr>
          <p:txBody>
            <a:bodyPr/>
            <a:lstStyle/>
            <a:p>
              <a:pPr defTabSz="609630"/>
              <a:endParaRPr lang="en-US" sz="1200">
                <a:solidFill>
                  <a:prstClr val="black"/>
                </a:solidFill>
                <a:latin typeface="Calibri"/>
              </a:endParaRPr>
            </a:p>
          </p:txBody>
        </p:sp>
        <p:sp>
          <p:nvSpPr>
            <p:cNvPr id="11" name="TextBox 5">
              <a:extLst>
                <a:ext uri="{FF2B5EF4-FFF2-40B4-BE49-F238E27FC236}">
                  <a16:creationId xmlns:a16="http://schemas.microsoft.com/office/drawing/2014/main" id="{15D794A5-EE0C-565D-9AC1-C7CDDF69CF09}"/>
                </a:ext>
              </a:extLst>
            </p:cNvPr>
            <p:cNvSpPr txBox="1"/>
            <p:nvPr/>
          </p:nvSpPr>
          <p:spPr>
            <a:xfrm>
              <a:off x="0" y="-38100"/>
              <a:ext cx="4368800" cy="2511459"/>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pic>
        <p:nvPicPr>
          <p:cNvPr id="12" name="Picture 11" descr="A round pink circle with white text and a black background&#10;&#10;AI-generated content may be incorrect.">
            <a:extLst>
              <a:ext uri="{FF2B5EF4-FFF2-40B4-BE49-F238E27FC236}">
                <a16:creationId xmlns:a16="http://schemas.microsoft.com/office/drawing/2014/main" id="{83811FEE-D384-1EB8-0EAA-81FEFBB98E2E}"/>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1996966" y="186200"/>
            <a:ext cx="1708290" cy="1708290"/>
          </a:xfrm>
          <a:prstGeom prst="rect">
            <a:avLst/>
          </a:prstGeom>
        </p:spPr>
      </p:pic>
    </p:spTree>
    <p:extLst>
      <p:ext uri="{BB962C8B-B14F-4D97-AF65-F5344CB8AC3E}">
        <p14:creationId xmlns:p14="http://schemas.microsoft.com/office/powerpoint/2010/main" val="440146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图片 7" descr="图片包含 自然&#10;&#10;描述已自动生成">
            <a:extLst>
              <a:ext uri="{FF2B5EF4-FFF2-40B4-BE49-F238E27FC236}">
                <a16:creationId xmlns:a16="http://schemas.microsoft.com/office/drawing/2014/main" id="{28281FD6-A688-4D57-877E-49AF2FC5D351}"/>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0" y="322"/>
            <a:ext cx="12192000" cy="6857355"/>
          </a:xfrm>
          <a:prstGeom prst="rect">
            <a:avLst/>
          </a:prstGeom>
        </p:spPr>
      </p:pic>
      <p:pic>
        <p:nvPicPr>
          <p:cNvPr id="3" name="Picture 2" descr="A round pink circle with white text and a black background&#10;&#10;AI-generated content may be incorrect.">
            <a:extLst>
              <a:ext uri="{FF2B5EF4-FFF2-40B4-BE49-F238E27FC236}">
                <a16:creationId xmlns:a16="http://schemas.microsoft.com/office/drawing/2014/main" id="{96A3378B-9FD4-93AA-9A04-B72D9F40ECB3}"/>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1996966" y="186200"/>
            <a:ext cx="1708290" cy="1708290"/>
          </a:xfrm>
          <a:prstGeom prst="rect">
            <a:avLst/>
          </a:prstGeom>
        </p:spPr>
      </p:pic>
    </p:spTree>
    <p:extLst>
      <p:ext uri="{BB962C8B-B14F-4D97-AF65-F5344CB8AC3E}">
        <p14:creationId xmlns:p14="http://schemas.microsoft.com/office/powerpoint/2010/main" val="78120656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6.xml"/><Relationship Id="rId11" Type="http://schemas.openxmlformats.org/officeDocument/2006/relationships/audio" Target="../media/audio1.wav"/></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video" Target="NUL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video" Target="NULL"/></Relationships>
</file>

<file path=ppt/slides/_rels/slide5.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3.xml"/><Relationship Id="rId4"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C1EE1-20B8-69AA-636B-D979F119CBD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532FEAC-DBAB-2A4E-7650-BA1D5EDF3C4F}"/>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flipH="1">
            <a:off x="-346142" y="2611297"/>
            <a:ext cx="3889070" cy="4261562"/>
          </a:xfrm>
          <a:prstGeom prst="rect">
            <a:avLst/>
          </a:prstGeom>
        </p:spPr>
      </p:pic>
      <p:pic>
        <p:nvPicPr>
          <p:cNvPr id="5" name="Picture 4" descr="A red and green text on a black background&#10;&#10;AI-generated content may be incorrect.">
            <a:extLst>
              <a:ext uri="{FF2B5EF4-FFF2-40B4-BE49-F238E27FC236}">
                <a16:creationId xmlns:a16="http://schemas.microsoft.com/office/drawing/2014/main" id="{466BEF8B-EE8F-2CF9-C056-4D7504183554}"/>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3033210" y="849389"/>
            <a:ext cx="7200000" cy="5547841"/>
          </a:xfrm>
          <a:prstGeom prst="rect">
            <a:avLst/>
          </a:prstGeom>
        </p:spPr>
      </p:pic>
    </p:spTree>
    <p:extLst>
      <p:ext uri="{BB962C8B-B14F-4D97-AF65-F5344CB8AC3E}">
        <p14:creationId xmlns:p14="http://schemas.microsoft.com/office/powerpoint/2010/main" val="3024849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3AFE8227-C443-417B-BA91-520EB1EF4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EEA8FCD-622D-4101-B2A4-A2CB24529897}"/>
              </a:ext>
            </a:extLst>
          </p:cNvPr>
          <p:cNvPicPr>
            <a:picLocks noChangeAspect="1"/>
          </p:cNvPicPr>
          <p:nvPr/>
        </p:nvPicPr>
        <p:blipFill rotWithShape="1">
          <a:blip/>
          <a:srcRect l="11445" r="-2" b="-2"/>
          <a:stretch/>
        </p:blipFill>
        <p:spPr>
          <a:xfrm>
            <a:off x="20" y="431"/>
            <a:ext cx="8420080" cy="6408311"/>
          </a:xfrm>
          <a:prstGeom prst="rect">
            <a:avLst/>
          </a:prstGeom>
        </p:spPr>
      </p:pic>
      <p:sp>
        <p:nvSpPr>
          <p:cNvPr id="3" name="TextBox 2">
            <a:extLst>
              <a:ext uri="{FF2B5EF4-FFF2-40B4-BE49-F238E27FC236}">
                <a16:creationId xmlns:a16="http://schemas.microsoft.com/office/drawing/2014/main" id="{9FBE0360-0F7E-4007-8C69-54C737FF37DF}"/>
              </a:ext>
            </a:extLst>
          </p:cNvPr>
          <p:cNvSpPr txBox="1"/>
          <p:nvPr/>
        </p:nvSpPr>
        <p:spPr>
          <a:xfrm>
            <a:off x="8643193" y="2418408"/>
            <a:ext cx="3348782" cy="3540265"/>
          </a:xfrm>
          <a:prstGeom prst="rect">
            <a:avLst/>
          </a:prstGeom>
        </p:spPr>
        <p:txBody>
          <a:bodyPr vert="horz" lIns="91440" tIns="45720" rIns="91440" bIns="45720" rtlCol="0">
            <a:normAutofit/>
          </a:bodyPr>
          <a:lstStyle/>
          <a:p>
            <a:pPr indent="-228600" algn="just">
              <a:lnSpc>
                <a:spcPct val="90000"/>
              </a:lnSpc>
              <a:spcAft>
                <a:spcPts val="600"/>
              </a:spcAft>
              <a:buFont typeface="Arial" panose="020B0604020202020204" pitchFamily="34" charset="0"/>
              <a:buChar char="•"/>
            </a:pP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Túng</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thế</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núng</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thế</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rơi</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vào</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cảnh</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lúng</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túng</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không</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lối</a:t>
            </a:r>
            <a:r>
              <a:rPr lang="en-US" sz="3200" b="1" i="0" dirty="0">
                <a:solidFill>
                  <a:srgbClr val="002060"/>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rgbClr val="002060"/>
                </a:solidFill>
                <a:effectLst/>
                <a:latin typeface="Cambria" panose="02040503050406030204" pitchFamily="18" charset="0"/>
                <a:ea typeface="Cambria" panose="02040503050406030204" pitchFamily="18" charset="0"/>
                <a:cs typeface="Arial-Rounded" panose="020B0500000000000000" pitchFamily="34" charset="0"/>
              </a:rPr>
              <a:t>thoát</a:t>
            </a:r>
            <a:endParaRPr lang="en-US" sz="3200" b="1" dirty="0">
              <a:solidFill>
                <a:srgbClr val="002060"/>
              </a:solidFill>
              <a:latin typeface="Cambria" panose="02040503050406030204" pitchFamily="18" charset="0"/>
              <a:ea typeface="Cambria" panose="02040503050406030204" pitchFamily="18" charset="0"/>
              <a:cs typeface="Arial-Rounded" panose="020B0500000000000000" pitchFamily="34" charset="0"/>
            </a:endParaRPr>
          </a:p>
        </p:txBody>
      </p:sp>
      <p:sp>
        <p:nvSpPr>
          <p:cNvPr id="16" name="Rectangle 11">
            <a:extLst>
              <a:ext uri="{FF2B5EF4-FFF2-40B4-BE49-F238E27FC236}">
                <a16:creationId xmlns:a16="http://schemas.microsoft.com/office/drawing/2014/main" id="{907741FC-B544-4A6E-B831-6789D0423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8741"/>
            <a:ext cx="12191998" cy="45720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F0BE7ED-7814-4273-B18A-F26CC038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6408742"/>
            <a:ext cx="8115300" cy="449258"/>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76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6" name="Picture 2" descr="Nếu trái đất nghiêng 23 độ thì sao?">
            <a:extLst>
              <a:ext uri="{FF2B5EF4-FFF2-40B4-BE49-F238E27FC236}">
                <a16:creationId xmlns:a16="http://schemas.microsoft.com/office/drawing/2014/main" id="{0DED3B9D-74E5-469F-A8AE-C2F2420E0C38}"/>
              </a:ext>
            </a:extLst>
          </p:cNvPr>
          <p:cNvPicPr>
            <a:picLocks noChangeAspect="1" noChangeArrowheads="1"/>
          </p:cNvPicPr>
          <p:nvPr/>
        </p:nvPicPr>
        <p:blipFill rotWithShape="1">
          <a:blip>
            <a:extLst>
              <a:ext uri="{28A0092B-C50C-407E-A947-70E740481C1C}">
                <a14:useLocalDpi xmlns:a14="http://schemas.microsoft.com/office/drawing/2010/main" val="0"/>
              </a:ext>
            </a:extLst>
          </a:blip>
          <a:srcRect t="13351" b="770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6151" name="Rectangle 6150">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DAA91A6-6391-483D-8F45-794EF28F44E8}"/>
              </a:ext>
            </a:extLst>
          </p:cNvPr>
          <p:cNvSpPr txBox="1"/>
          <p:nvPr/>
        </p:nvSpPr>
        <p:spPr>
          <a:xfrm>
            <a:off x="523875" y="5317240"/>
            <a:ext cx="11210925" cy="744836"/>
          </a:xfrm>
          <a:prstGeom prst="rect">
            <a:avLst/>
          </a:prstGeom>
        </p:spPr>
        <p:txBody>
          <a:bodyPr vert="horz" lIns="91440" tIns="45720" rIns="91440" bIns="45720" rtlCol="0" anchor="ctr">
            <a:normAutofit fontScale="85000" lnSpcReduction="10000"/>
          </a:bodyPr>
          <a:lstStyle/>
          <a:p>
            <a:pPr algn="ctr">
              <a:lnSpc>
                <a:spcPct val="90000"/>
              </a:lnSpc>
              <a:spcBef>
                <a:spcPct val="0"/>
              </a:spcBef>
              <a:spcAft>
                <a:spcPts val="600"/>
              </a:spcAft>
            </a:pP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Trần</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gian</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thế</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giới</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của</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con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người</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trên</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mặt</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4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đất</a:t>
            </a:r>
            <a:r>
              <a:rPr lang="en-US" sz="44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a:t>
            </a:r>
            <a:endParaRPr lang="en-US" sz="4400" b="1" dirty="0">
              <a:solidFill>
                <a:schemeClr val="tx1">
                  <a:lumMod val="85000"/>
                  <a:lumOff val="15000"/>
                </a:schemeClr>
              </a:solidFill>
              <a:latin typeface="Cambria" panose="02040503050406030204" pitchFamily="18" charset="0"/>
              <a:ea typeface="Cambria" panose="02040503050406030204" pitchFamily="18" charset="0"/>
              <a:cs typeface="Arial-Rounded" panose="020B0500000000000000" pitchFamily="34" charset="0"/>
            </a:endParaRPr>
          </a:p>
        </p:txBody>
      </p:sp>
      <p:cxnSp>
        <p:nvCxnSpPr>
          <p:cNvPr id="6153" name="Straight Connector 6152">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6155" name="Straight Connector 6154">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754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3">
            <a:extLst>
              <a:ext uri="{FF2B5EF4-FFF2-40B4-BE49-F238E27FC236}">
                <a16:creationId xmlns:a16="http://schemas.microsoft.com/office/drawing/2014/main" id="{58055F7E-9655-4F2D-92DE-90DE285C6B19}"/>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A group of flowers&#10;&#10;Description automatically generated with low confidence">
            <a:extLst>
              <a:ext uri="{FF2B5EF4-FFF2-40B4-BE49-F238E27FC236}">
                <a16:creationId xmlns:a16="http://schemas.microsoft.com/office/drawing/2014/main" id="{8148210C-B54A-4524-AB16-CE7AC506F115}"/>
              </a:ext>
            </a:extLst>
          </p:cNvPr>
          <p:cNvPicPr>
            <a:picLocks noChangeAspect="1"/>
          </p:cNvPicPr>
          <p:nvPr/>
        </p:nvPicPr>
        <p:blipFill rotWithShape="1">
          <a:blip>
            <a:extLst>
              <a:ext uri="{28A0092B-C50C-407E-A947-70E740481C1C}">
                <a14:useLocalDpi xmlns:a14="http://schemas.microsoft.com/office/drawing/2010/main" val="0"/>
              </a:ext>
            </a:extLst>
          </a:blip>
          <a:srcRect r="-239" b="35633"/>
          <a:stretch/>
        </p:blipFill>
        <p:spPr>
          <a:xfrm>
            <a:off x="7207997" y="3657600"/>
            <a:ext cx="4984003" cy="3200400"/>
          </a:xfrm>
          <a:prstGeom prst="rect">
            <a:avLst/>
          </a:prstGeom>
        </p:spPr>
      </p:pic>
      <p:pic>
        <p:nvPicPr>
          <p:cNvPr id="8" name="Picture 7" descr="A group of flowers&#10;&#10;Description automatically generated with low confidence">
            <a:extLst>
              <a:ext uri="{FF2B5EF4-FFF2-40B4-BE49-F238E27FC236}">
                <a16:creationId xmlns:a16="http://schemas.microsoft.com/office/drawing/2014/main" id="{8DCE5F48-81A1-42CF-B236-506E9145F6EF}"/>
              </a:ext>
            </a:extLst>
          </p:cNvPr>
          <p:cNvPicPr>
            <a:picLocks noChangeAspect="1"/>
          </p:cNvPicPr>
          <p:nvPr/>
        </p:nvPicPr>
        <p:blipFill rotWithShape="1">
          <a:blip>
            <a:extLst>
              <a:ext uri="{28A0092B-C50C-407E-A947-70E740481C1C}">
                <a14:useLocalDpi xmlns:a14="http://schemas.microsoft.com/office/drawing/2010/main" val="0"/>
              </a:ext>
            </a:extLst>
          </a:blip>
          <a:srcRect r="-239" b="35633"/>
          <a:stretch/>
        </p:blipFill>
        <p:spPr>
          <a:xfrm flipH="1">
            <a:off x="-2826" y="3654569"/>
            <a:ext cx="4984003" cy="3200400"/>
          </a:xfrm>
          <a:prstGeom prst="rect">
            <a:avLst/>
          </a:prstGeom>
        </p:spPr>
      </p:pic>
      <p:pic>
        <p:nvPicPr>
          <p:cNvPr id="9" name="图片 2">
            <a:extLst>
              <a:ext uri="{FF2B5EF4-FFF2-40B4-BE49-F238E27FC236}">
                <a16:creationId xmlns:a16="http://schemas.microsoft.com/office/drawing/2014/main" id="{7D17FCCB-D902-4151-8CCD-9F75728F3D0E}"/>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088225" y="21259"/>
            <a:ext cx="6091903"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图片 30">
            <a:extLst>
              <a:ext uri="{FF2B5EF4-FFF2-40B4-BE49-F238E27FC236}">
                <a16:creationId xmlns:a16="http://schemas.microsoft.com/office/drawing/2014/main" id="{86A20492-1D79-43C5-A2B1-E76569E8D690}"/>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684" y="3031"/>
            <a:ext cx="609190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F22C1205-6466-4B46-AF3F-6AA79DB0888F}"/>
              </a:ext>
            </a:extLst>
          </p:cNvPr>
          <p:cNvSpPr txBox="1"/>
          <p:nvPr/>
        </p:nvSpPr>
        <p:spPr>
          <a:xfrm>
            <a:off x="3259748" y="1152381"/>
            <a:ext cx="5656953" cy="1015663"/>
          </a:xfrm>
          <a:prstGeom prst="rect">
            <a:avLst/>
          </a:prstGeom>
          <a:noFill/>
        </p:spPr>
        <p:txBody>
          <a:bodyPr wrap="square" rtlCol="0">
            <a:prstTxWarp prst="textArchUp">
              <a:avLst/>
            </a:prstTxWarp>
            <a:spAutoFit/>
          </a:bodyPr>
          <a:lstStyle/>
          <a:p>
            <a:pPr algn="ctr"/>
            <a:r>
              <a:rPr lang="en-US" sz="5400" dirty="0">
                <a:solidFill>
                  <a:srgbClr val="FF018E"/>
                </a:solidFill>
                <a:effectLst>
                  <a:glow rad="127000">
                    <a:srgbClr val="FFFF00">
                      <a:alpha val="75000"/>
                    </a:srgbClr>
                  </a:glow>
                </a:effectLst>
                <a:latin typeface="Cambria" panose="02040503050406030204" pitchFamily="18" charset="0"/>
                <a:ea typeface="Cambria" panose="02040503050406030204" pitchFamily="18" charset="0"/>
                <a:cs typeface="Calibri" panose="020F0502020204030204" pitchFamily="34" charset="0"/>
              </a:rPr>
              <a:t>THẢO LUẬN NHÓM ĐÔI</a:t>
            </a:r>
          </a:p>
        </p:txBody>
      </p:sp>
      <p:pic>
        <p:nvPicPr>
          <p:cNvPr id="12" name="Picture 11" descr="A picture containing text&#10;&#10;Description automatically generated">
            <a:extLst>
              <a:ext uri="{FF2B5EF4-FFF2-40B4-BE49-F238E27FC236}">
                <a16:creationId xmlns:a16="http://schemas.microsoft.com/office/drawing/2014/main" id="{973914C9-81FD-4753-9783-BA1F3C911435}"/>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2985627" y="1190424"/>
            <a:ext cx="6217920" cy="6217920"/>
          </a:xfrm>
          <a:prstGeom prst="rect">
            <a:avLst/>
          </a:prstGeom>
        </p:spPr>
      </p:pic>
      <p:sp>
        <p:nvSpPr>
          <p:cNvPr id="13" name="TextBox 12">
            <a:extLst>
              <a:ext uri="{FF2B5EF4-FFF2-40B4-BE49-F238E27FC236}">
                <a16:creationId xmlns:a16="http://schemas.microsoft.com/office/drawing/2014/main" id="{EAE757A8-49CC-4516-99A8-6C8705821F87}"/>
              </a:ext>
            </a:extLst>
          </p:cNvPr>
          <p:cNvSpPr txBox="1"/>
          <p:nvPr/>
        </p:nvSpPr>
        <p:spPr>
          <a:xfrm rot="21407284">
            <a:off x="4142970" y="3358861"/>
            <a:ext cx="3890509" cy="2308324"/>
          </a:xfrm>
          <a:prstGeom prst="rect">
            <a:avLst/>
          </a:prstGeom>
          <a:noFill/>
        </p:spPr>
        <p:txBody>
          <a:bodyPr wrap="square">
            <a:spAutoFit/>
          </a:bodyPr>
          <a:lstStyle/>
          <a:p>
            <a:pPr algn="ct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Đọc</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kỹ</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câu</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hỏi</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và</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trả</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lời</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từng</a:t>
            </a:r>
            <a:r>
              <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rPr>
              <a:t> </a:t>
            </a:r>
            <a:r>
              <a:rPr lang="en-US" sz="4800" b="1" dirty="0" err="1">
                <a:solidFill>
                  <a:schemeClr val="bg1"/>
                </a:solidFill>
                <a:latin typeface="Cambria" panose="02040503050406030204" pitchFamily="18" charset="0"/>
                <a:ea typeface="Cambria" panose="02040503050406030204" pitchFamily="18" charset="0"/>
                <a:cs typeface="Calibri" panose="020F0502020204030204" pitchFamily="34" charset="0"/>
              </a:rPr>
              <a:t>câu</a:t>
            </a:r>
            <a:endParaRPr lang="en-US" sz="4800" b="1" dirty="0">
              <a:solidFill>
                <a:schemeClr val="bg1"/>
              </a:solidFill>
              <a:latin typeface="Cambria" panose="02040503050406030204" pitchFamily="18" charset="0"/>
              <a:ea typeface="Cambria" panose="02040503050406030204" pitchFamily="18" charset="0"/>
              <a:cs typeface="Calibri" panose="020F0502020204030204" pitchFamily="34" charset="0"/>
            </a:endParaRPr>
          </a:p>
        </p:txBody>
      </p:sp>
      <p:pic>
        <p:nvPicPr>
          <p:cNvPr id="14" name="Picture 13" descr="A picture containing text, vector graphics&#10;&#10;Description automatically generated">
            <a:extLst>
              <a:ext uri="{FF2B5EF4-FFF2-40B4-BE49-F238E27FC236}">
                <a16:creationId xmlns:a16="http://schemas.microsoft.com/office/drawing/2014/main" id="{6D821A28-1CA2-42A9-97A3-BC9F9D1BCB32}"/>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8325878" y="2103120"/>
            <a:ext cx="3866122" cy="4754880"/>
          </a:xfrm>
          <a:prstGeom prst="rect">
            <a:avLst/>
          </a:prstGeom>
          <a:effectLst>
            <a:outerShdw blurRad="63500" sx="102000" sy="102000" algn="ctr" rotWithShape="0">
              <a:prstClr val="black">
                <a:alpha val="40000"/>
              </a:prstClr>
            </a:outerShdw>
          </a:effectLst>
        </p:spPr>
      </p:pic>
      <p:pic>
        <p:nvPicPr>
          <p:cNvPr id="15" name="Picture 14" descr="A picture containing text, vector graphics&#10;&#10;Description automatically generated">
            <a:extLst>
              <a:ext uri="{FF2B5EF4-FFF2-40B4-BE49-F238E27FC236}">
                <a16:creationId xmlns:a16="http://schemas.microsoft.com/office/drawing/2014/main" id="{73A2F1BC-AE7A-48E3-8E09-D33683DF32CC}"/>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0" y="2100089"/>
            <a:ext cx="3444617" cy="4754880"/>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367636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2"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750"/>
                                            <p:tgtEl>
                                              <p:spTgt spid="7"/>
                                            </p:tgtEl>
                                          </p:cBhvr>
                                        </p:animEffect>
                                      </p:childTnLst>
                                    </p:cTn>
                                  </p:par>
                                  <p:par>
                                    <p:cTn id="14" presetID="22" presetClass="entr" presetSubtype="4"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750"/>
                                            <p:tgtEl>
                                              <p:spTgt spid="8"/>
                                            </p:tgtEl>
                                          </p:cBhvr>
                                        </p:animEffect>
                                      </p:childTnLst>
                                    </p:cTn>
                                  </p:par>
                                  <p:par>
                                    <p:cTn id="17" presetID="18" presetClass="entr" presetSubtype="3"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strips(upRight)">
                                          <p:cBhvr>
                                            <p:cTn id="19" dur="750"/>
                                            <p:tgtEl>
                                              <p:spTgt spid="11"/>
                                            </p:tgtEl>
                                          </p:cBhvr>
                                        </p:animEffect>
                                      </p:childTnLst>
                                    </p:cTn>
                                  </p:par>
                                </p:childTnLst>
                              </p:cTn>
                            </p:par>
                            <p:par>
                              <p:cTn id="20" fill="hold">
                                <p:stCondLst>
                                  <p:cond delay="750"/>
                                </p:stCondLst>
                                <p:childTnLst>
                                  <p:par>
                                    <p:cTn id="21" presetID="42" presetClass="entr" presetSubtype="0" fill="hold"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anim calcmode="lin" valueType="num">
                                          <p:cBhvr>
                                            <p:cTn id="24" dur="500" fill="hold"/>
                                            <p:tgtEl>
                                              <p:spTgt spid="12"/>
                                            </p:tgtEl>
                                            <p:attrNameLst>
                                              <p:attrName>ppt_x</p:attrName>
                                            </p:attrNameLst>
                                          </p:cBhvr>
                                          <p:tavLst>
                                            <p:tav tm="0">
                                              <p:val>
                                                <p:strVal val="#ppt_x"/>
                                              </p:val>
                                            </p:tav>
                                            <p:tav tm="100000">
                                              <p:val>
                                                <p:strVal val="#ppt_x"/>
                                              </p:val>
                                            </p:tav>
                                          </p:tavLst>
                                        </p:anim>
                                        <p:anim calcmode="lin" valueType="num">
                                          <p:cBhvr>
                                            <p:cTn id="25" dur="500" fill="hold"/>
                                            <p:tgtEl>
                                              <p:spTgt spid="12"/>
                                            </p:tgtEl>
                                            <p:attrNameLst>
                                              <p:attrName>ppt_y</p:attrName>
                                            </p:attrNameLst>
                                          </p:cBhvr>
                                          <p:tavLst>
                                            <p:tav tm="0">
                                              <p:val>
                                                <p:strVal val="#ppt_y+.1"/>
                                              </p:val>
                                            </p:tav>
                                            <p:tav tm="100000">
                                              <p:val>
                                                <p:strVal val="#ppt_y"/>
                                              </p:val>
                                            </p:tav>
                                          </p:tavLst>
                                        </p:anim>
                                      </p:childTnLst>
                                    </p:cTn>
                                  </p:par>
                                  <p:par>
                                    <p:cTn id="26" presetID="2" presetClass="entr" presetSubtype="4" fill="hold" nodeType="withEffect" p14:presetBounceEnd="40000">
                                      <p:stCondLst>
                                        <p:cond delay="250"/>
                                      </p:stCondLst>
                                      <p:childTnLst>
                                        <p:set>
                                          <p:cBhvr>
                                            <p:cTn id="27" dur="1" fill="hold">
                                              <p:stCondLst>
                                                <p:cond delay="0"/>
                                              </p:stCondLst>
                                            </p:cTn>
                                            <p:tgtEl>
                                              <p:spTgt spid="15"/>
                                            </p:tgtEl>
                                            <p:attrNameLst>
                                              <p:attrName>style.visibility</p:attrName>
                                            </p:attrNameLst>
                                          </p:cBhvr>
                                          <p:to>
                                            <p:strVal val="visible"/>
                                          </p:to>
                                        </p:set>
                                        <p:anim calcmode="lin" valueType="num" p14:bounceEnd="40000">
                                          <p:cBhvr additive="base">
                                            <p:cTn id="28" dur="750" fill="hold"/>
                                            <p:tgtEl>
                                              <p:spTgt spid="15"/>
                                            </p:tgtEl>
                                            <p:attrNameLst>
                                              <p:attrName>ppt_x</p:attrName>
                                            </p:attrNameLst>
                                          </p:cBhvr>
                                          <p:tavLst>
                                            <p:tav tm="0">
                                              <p:val>
                                                <p:strVal val="#ppt_x"/>
                                              </p:val>
                                            </p:tav>
                                            <p:tav tm="100000">
                                              <p:val>
                                                <p:strVal val="#ppt_x"/>
                                              </p:val>
                                            </p:tav>
                                          </p:tavLst>
                                        </p:anim>
                                        <p:anim calcmode="lin" valueType="num" p14:bounceEnd="40000">
                                          <p:cBhvr additive="base">
                                            <p:cTn id="29" dur="75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uỷn.wav"/>
                                            </p:tgtEl>
                                          </p:cMediaNode>
                                        </p:audio>
                                      </p:subTnLst>
                                    </p:cTn>
                                  </p:par>
                                  <p:par>
                                    <p:cTn id="30" presetID="2" presetClass="entr" presetSubtype="4" fill="hold" nodeType="withEffect" p14:presetBounceEnd="40000">
                                      <p:stCondLst>
                                        <p:cond delay="250"/>
                                      </p:stCondLst>
                                      <p:childTnLst>
                                        <p:set>
                                          <p:cBhvr>
                                            <p:cTn id="31" dur="1" fill="hold">
                                              <p:stCondLst>
                                                <p:cond delay="0"/>
                                              </p:stCondLst>
                                            </p:cTn>
                                            <p:tgtEl>
                                              <p:spTgt spid="14"/>
                                            </p:tgtEl>
                                            <p:attrNameLst>
                                              <p:attrName>style.visibility</p:attrName>
                                            </p:attrNameLst>
                                          </p:cBhvr>
                                          <p:to>
                                            <p:strVal val="visible"/>
                                          </p:to>
                                        </p:set>
                                        <p:anim calcmode="lin" valueType="num" p14:bounceEnd="40000">
                                          <p:cBhvr additive="base">
                                            <p:cTn id="32" dur="750" fill="hold"/>
                                            <p:tgtEl>
                                              <p:spTgt spid="14"/>
                                            </p:tgtEl>
                                            <p:attrNameLst>
                                              <p:attrName>ppt_x</p:attrName>
                                            </p:attrNameLst>
                                          </p:cBhvr>
                                          <p:tavLst>
                                            <p:tav tm="0">
                                              <p:val>
                                                <p:strVal val="#ppt_x"/>
                                              </p:val>
                                            </p:tav>
                                            <p:tav tm="100000">
                                              <p:val>
                                                <p:strVal val="#ppt_x"/>
                                              </p:val>
                                            </p:tav>
                                          </p:tavLst>
                                        </p:anim>
                                        <p:anim calcmode="lin" valueType="num" p14:bounceEnd="40000">
                                          <p:cBhvr additive="base">
                                            <p:cTn id="33" dur="75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uỷn.wav"/>
                                            </p:tgtEl>
                                          </p:cMediaNode>
                                        </p:audio>
                                      </p:subTnLst>
                                    </p:cTn>
                                  </p:par>
                                </p:childTnLst>
                              </p:cTn>
                            </p:par>
                            <p:par>
                              <p:cTn id="34" fill="hold">
                                <p:stCondLst>
                                  <p:cond delay="1750"/>
                                </p:stCondLst>
                                <p:childTnLst>
                                  <p:par>
                                    <p:cTn id="35" presetID="22" presetClass="entr" presetSubtype="1" fill="hold" grpId="0" nodeType="afterEffect">
                                      <p:stCondLst>
                                        <p:cond delay="0"/>
                                      </p:stCondLst>
                                      <p:iterate type="wd">
                                        <p:tmPct val="10000"/>
                                      </p:iterate>
                                      <p:childTnLst>
                                        <p:set>
                                          <p:cBhvr>
                                            <p:cTn id="36" dur="1" fill="hold">
                                              <p:stCondLst>
                                                <p:cond delay="0"/>
                                              </p:stCondLst>
                                            </p:cTn>
                                            <p:tgtEl>
                                              <p:spTgt spid="13"/>
                                            </p:tgtEl>
                                            <p:attrNameLst>
                                              <p:attrName>style.visibility</p:attrName>
                                            </p:attrNameLst>
                                          </p:cBhvr>
                                          <p:to>
                                            <p:strVal val="visible"/>
                                          </p:to>
                                        </p:set>
                                        <p:animEffect transition="in" filter="wipe(up)">
                                          <p:cBhvr>
                                            <p:cTn id="37" dur="7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2"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750"/>
                                            <p:tgtEl>
                                              <p:spTgt spid="7"/>
                                            </p:tgtEl>
                                          </p:cBhvr>
                                        </p:animEffect>
                                      </p:childTnLst>
                                    </p:cTn>
                                  </p:par>
                                  <p:par>
                                    <p:cTn id="14" presetID="22" presetClass="entr" presetSubtype="4"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750"/>
                                            <p:tgtEl>
                                              <p:spTgt spid="8"/>
                                            </p:tgtEl>
                                          </p:cBhvr>
                                        </p:animEffect>
                                      </p:childTnLst>
                                    </p:cTn>
                                  </p:par>
                                  <p:par>
                                    <p:cTn id="17" presetID="18" presetClass="entr" presetSubtype="3"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strips(upRight)">
                                          <p:cBhvr>
                                            <p:cTn id="19" dur="750"/>
                                            <p:tgtEl>
                                              <p:spTgt spid="11"/>
                                            </p:tgtEl>
                                          </p:cBhvr>
                                        </p:animEffect>
                                      </p:childTnLst>
                                    </p:cTn>
                                  </p:par>
                                </p:childTnLst>
                              </p:cTn>
                            </p:par>
                            <p:par>
                              <p:cTn id="20" fill="hold">
                                <p:stCondLst>
                                  <p:cond delay="750"/>
                                </p:stCondLst>
                                <p:childTnLst>
                                  <p:par>
                                    <p:cTn id="21" presetID="42" presetClass="entr" presetSubtype="0" fill="hold"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anim calcmode="lin" valueType="num">
                                          <p:cBhvr>
                                            <p:cTn id="24" dur="500" fill="hold"/>
                                            <p:tgtEl>
                                              <p:spTgt spid="12"/>
                                            </p:tgtEl>
                                            <p:attrNameLst>
                                              <p:attrName>ppt_x</p:attrName>
                                            </p:attrNameLst>
                                          </p:cBhvr>
                                          <p:tavLst>
                                            <p:tav tm="0">
                                              <p:val>
                                                <p:strVal val="#ppt_x"/>
                                              </p:val>
                                            </p:tav>
                                            <p:tav tm="100000">
                                              <p:val>
                                                <p:strVal val="#ppt_x"/>
                                              </p:val>
                                            </p:tav>
                                          </p:tavLst>
                                        </p:anim>
                                        <p:anim calcmode="lin" valueType="num">
                                          <p:cBhvr>
                                            <p:cTn id="25" dur="500" fill="hold"/>
                                            <p:tgtEl>
                                              <p:spTgt spid="12"/>
                                            </p:tgtEl>
                                            <p:attrNameLst>
                                              <p:attrName>ppt_y</p:attrName>
                                            </p:attrNameLst>
                                          </p:cBhvr>
                                          <p:tavLst>
                                            <p:tav tm="0">
                                              <p:val>
                                                <p:strVal val="#ppt_y+.1"/>
                                              </p:val>
                                            </p:tav>
                                            <p:tav tm="100000">
                                              <p:val>
                                                <p:strVal val="#ppt_y"/>
                                              </p:val>
                                            </p:tav>
                                          </p:tavLst>
                                        </p:anim>
                                      </p:childTnLst>
                                    </p:cTn>
                                  </p:par>
                                  <p:par>
                                    <p:cTn id="26" presetID="2" presetClass="entr" presetSubtype="4" fill="hold" nodeType="withEffect">
                                      <p:stCondLst>
                                        <p:cond delay="25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750" fill="hold"/>
                                            <p:tgtEl>
                                              <p:spTgt spid="15"/>
                                            </p:tgtEl>
                                            <p:attrNameLst>
                                              <p:attrName>ppt_x</p:attrName>
                                            </p:attrNameLst>
                                          </p:cBhvr>
                                          <p:tavLst>
                                            <p:tav tm="0">
                                              <p:val>
                                                <p:strVal val="#ppt_x"/>
                                              </p:val>
                                            </p:tav>
                                            <p:tav tm="100000">
                                              <p:val>
                                                <p:strVal val="#ppt_x"/>
                                              </p:val>
                                            </p:tav>
                                          </p:tavLst>
                                        </p:anim>
                                        <p:anim calcmode="lin" valueType="num">
                                          <p:cBhvr additive="base">
                                            <p:cTn id="29" dur="75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11" name="uỷn.wav"/>
                                            </p:tgtEl>
                                          </p:cMediaNode>
                                        </p:audio>
                                      </p:subTnLst>
                                    </p:cTn>
                                  </p:par>
                                  <p:par>
                                    <p:cTn id="30" presetID="2" presetClass="entr" presetSubtype="4" fill="hold" nodeType="withEffect">
                                      <p:stCondLst>
                                        <p:cond delay="25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750" fill="hold"/>
                                            <p:tgtEl>
                                              <p:spTgt spid="14"/>
                                            </p:tgtEl>
                                            <p:attrNameLst>
                                              <p:attrName>ppt_x</p:attrName>
                                            </p:attrNameLst>
                                          </p:cBhvr>
                                          <p:tavLst>
                                            <p:tav tm="0">
                                              <p:val>
                                                <p:strVal val="#ppt_x"/>
                                              </p:val>
                                            </p:tav>
                                            <p:tav tm="100000">
                                              <p:val>
                                                <p:strVal val="#ppt_x"/>
                                              </p:val>
                                            </p:tav>
                                          </p:tavLst>
                                        </p:anim>
                                        <p:anim calcmode="lin" valueType="num">
                                          <p:cBhvr additive="base">
                                            <p:cTn id="33" dur="75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11" name="uỷn.wav"/>
                                            </p:tgtEl>
                                          </p:cMediaNode>
                                        </p:audio>
                                      </p:subTnLst>
                                    </p:cTn>
                                  </p:par>
                                </p:childTnLst>
                              </p:cTn>
                            </p:par>
                            <p:par>
                              <p:cTn id="34" fill="hold">
                                <p:stCondLst>
                                  <p:cond delay="1750"/>
                                </p:stCondLst>
                                <p:childTnLst>
                                  <p:par>
                                    <p:cTn id="35" presetID="22" presetClass="entr" presetSubtype="1" fill="hold" grpId="0" nodeType="afterEffect">
                                      <p:stCondLst>
                                        <p:cond delay="0"/>
                                      </p:stCondLst>
                                      <p:iterate type="wd">
                                        <p:tmPct val="10000"/>
                                      </p:iterate>
                                      <p:childTnLst>
                                        <p:set>
                                          <p:cBhvr>
                                            <p:cTn id="36" dur="1" fill="hold">
                                              <p:stCondLst>
                                                <p:cond delay="0"/>
                                              </p:stCondLst>
                                            </p:cTn>
                                            <p:tgtEl>
                                              <p:spTgt spid="13"/>
                                            </p:tgtEl>
                                            <p:attrNameLst>
                                              <p:attrName>style.visibility</p:attrName>
                                            </p:attrNameLst>
                                          </p:cBhvr>
                                          <p:to>
                                            <p:strVal val="visible"/>
                                          </p:to>
                                        </p:set>
                                        <p:animEffect transition="in" filter="wipe(up)">
                                          <p:cBhvr>
                                            <p:cTn id="37" dur="7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7">
            <a:extLst>
              <a:ext uri="{FF2B5EF4-FFF2-40B4-BE49-F238E27FC236}">
                <a16:creationId xmlns:a16="http://schemas.microsoft.com/office/drawing/2014/main" id="{AE0BA50A-6054-495A-BAE4-83DFF66E08AA}"/>
              </a:ext>
            </a:extLst>
          </p:cNvPr>
          <p:cNvSpPr txBox="1"/>
          <p:nvPr/>
        </p:nvSpPr>
        <p:spPr>
          <a:xfrm>
            <a:off x="4525472" y="798375"/>
            <a:ext cx="6211419" cy="646331"/>
          </a:xfrm>
          <a:prstGeom prst="rect">
            <a:avLst/>
          </a:prstGeom>
          <a:noFill/>
          <a:scene3d>
            <a:camera prst="orthographicFront"/>
            <a:lightRig rig="threePt" dir="t"/>
          </a:scene3d>
          <a:sp3d>
            <a:bevelT prst="angle"/>
          </a:sp3d>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Trả</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lời</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câu</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hỏi</a:t>
            </a:r>
            <a:endParaRPr kumimoji="0" lang="zh-CN" altLang="en-US" sz="3600" b="1" i="0" u="none" strike="noStrike" kern="1200" cap="none" spc="0" normalizeH="0" baseline="0" noProof="0" dirty="0">
              <a:ln>
                <a:noFill/>
              </a:ln>
              <a:solidFill>
                <a:srgbClr val="FF2543"/>
              </a:solidFill>
              <a:effectLst/>
              <a:uLnTx/>
              <a:uFillTx/>
              <a:latin typeface="Cambria" panose="02040503050406030204" pitchFamily="18"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BF900418-DF07-441F-9DBB-7BB014B78E9C}"/>
              </a:ext>
            </a:extLst>
          </p:cNvPr>
          <p:cNvSpPr txBox="1"/>
          <p:nvPr/>
        </p:nvSpPr>
        <p:spPr>
          <a:xfrm>
            <a:off x="1531304" y="1600851"/>
            <a:ext cx="10089195"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1.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Vì</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sao</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cóc</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lên</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thiên</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đình</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kiện</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Trời</a:t>
            </a:r>
            <a:r>
              <a:rPr kumimoji="0" lang="en-US"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a:t>
            </a:r>
          </a:p>
        </p:txBody>
      </p:sp>
      <p:pic>
        <p:nvPicPr>
          <p:cNvPr id="15" name="Picture 14">
            <a:extLst>
              <a:ext uri="{FF2B5EF4-FFF2-40B4-BE49-F238E27FC236}">
                <a16:creationId xmlns:a16="http://schemas.microsoft.com/office/drawing/2014/main" id="{C2D6DACA-234D-4E74-85B8-0E4721EC0717}"/>
              </a:ext>
            </a:extLst>
          </p:cNvPr>
          <p:cNvPicPr>
            <a:picLocks noChangeAspect="1"/>
          </p:cNvPicPr>
          <p:nvPr/>
        </p:nvPicPr>
        <p:blipFill rotWithShape="1">
          <a:blip>
            <a:extLst>
              <a:ext uri="{28A0092B-C50C-407E-A947-70E740481C1C}">
                <a14:useLocalDpi xmlns:a14="http://schemas.microsoft.com/office/drawing/2010/main" val="0"/>
              </a:ext>
            </a:extLst>
          </a:blip>
          <a:srcRect l="21021" t="4476" r="21482" b="4440"/>
          <a:stretch/>
        </p:blipFill>
        <p:spPr>
          <a:xfrm>
            <a:off x="801393" y="1390319"/>
            <a:ext cx="736203" cy="1005840"/>
          </a:xfrm>
          <a:prstGeom prst="rect">
            <a:avLst/>
          </a:prstGeom>
        </p:spPr>
      </p:pic>
      <p:sp>
        <p:nvSpPr>
          <p:cNvPr id="16" name="TextBox 15">
            <a:extLst>
              <a:ext uri="{FF2B5EF4-FFF2-40B4-BE49-F238E27FC236}">
                <a16:creationId xmlns:a16="http://schemas.microsoft.com/office/drawing/2014/main" id="{FF8A12F6-A75A-4056-B515-D4FE27CDC130}"/>
              </a:ext>
            </a:extLst>
          </p:cNvPr>
          <p:cNvSpPr txBox="1"/>
          <p:nvPr/>
        </p:nvSpPr>
        <p:spPr>
          <a:xfrm>
            <a:off x="1448850" y="2640814"/>
            <a:ext cx="9247725" cy="2145268"/>
          </a:xfrm>
          <a:prstGeom prst="roundRect">
            <a:avLst/>
          </a:prstGeom>
          <a:solidFill>
            <a:schemeClr val="accent6">
              <a:lumMod val="20000"/>
              <a:lumOff val="80000"/>
            </a:schemeClr>
          </a:solidFill>
          <a:ln w="12700">
            <a:solidFill>
              <a:schemeClr val="accent3">
                <a:lumMod val="75000"/>
              </a:schemeClr>
            </a:solidFill>
            <a:prstDash val="dashDot"/>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just"/>
            <a:r>
              <a:rPr lang="vi-VN" sz="4000" b="1" dirty="0">
                <a:solidFill>
                  <a:srgbClr val="000000"/>
                </a:solidFill>
                <a:latin typeface="Cambria" panose="02040503050406030204" pitchFamily="18" charset="0"/>
                <a:ea typeface="Cambria" panose="02040503050406030204" pitchFamily="18" charset="0"/>
                <a:cs typeface="Arial-Rounded" panose="020B0500000000000000" pitchFamily="34" charset="0"/>
              </a:rPr>
              <a:t>Vì trời nắng hạn rất lâu, ruộng đồng nứt nẻ, cây cỏ trụi trơ, chim muông khát khô cả họng</a:t>
            </a:r>
            <a:r>
              <a:rPr lang="en-US" sz="4000" b="1" dirty="0">
                <a:solidFill>
                  <a:srgbClr val="000000"/>
                </a:solidFill>
                <a:latin typeface="Cambria" panose="02040503050406030204" pitchFamily="18" charset="0"/>
                <a:ea typeface="Cambria" panose="02040503050406030204" pitchFamily="18" charset="0"/>
                <a:cs typeface="Arial-Rounded" panose="020B0500000000000000" pitchFamily="34" charset="0"/>
              </a:rPr>
              <a:t>.</a:t>
            </a:r>
            <a:endParaRPr lang="vi-VN" sz="4000" b="1" i="0" dirty="0">
              <a:solidFill>
                <a:srgbClr val="000000"/>
              </a:solidFill>
              <a:effectLst/>
              <a:latin typeface="Cambria" panose="02040503050406030204" pitchFamily="18" charset="0"/>
              <a:ea typeface="Cambria" panose="02040503050406030204" pitchFamily="18" charset="0"/>
              <a:cs typeface="Arial-Rounded" panose="020B0500000000000000" pitchFamily="34" charset="0"/>
            </a:endParaRPr>
          </a:p>
        </p:txBody>
      </p:sp>
    </p:spTree>
    <p:extLst>
      <p:ext uri="{BB962C8B-B14F-4D97-AF65-F5344CB8AC3E}">
        <p14:creationId xmlns:p14="http://schemas.microsoft.com/office/powerpoint/2010/main" val="893959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80">
                                          <p:stCondLst>
                                            <p:cond delay="0"/>
                                          </p:stCondLst>
                                        </p:cTn>
                                        <p:tgtEl>
                                          <p:spTgt spid="16"/>
                                        </p:tgtEl>
                                      </p:cBhvr>
                                    </p:animEffect>
                                    <p:anim calcmode="lin" valueType="num">
                                      <p:cBhvr>
                                        <p:cTn id="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 dur="26">
                                          <p:stCondLst>
                                            <p:cond delay="650"/>
                                          </p:stCondLst>
                                        </p:cTn>
                                        <p:tgtEl>
                                          <p:spTgt spid="16"/>
                                        </p:tgtEl>
                                      </p:cBhvr>
                                      <p:to x="100000" y="60000"/>
                                    </p:animScale>
                                    <p:animScale>
                                      <p:cBhvr>
                                        <p:cTn id="14" dur="166" decel="50000">
                                          <p:stCondLst>
                                            <p:cond delay="676"/>
                                          </p:stCondLst>
                                        </p:cTn>
                                        <p:tgtEl>
                                          <p:spTgt spid="16"/>
                                        </p:tgtEl>
                                      </p:cBhvr>
                                      <p:to x="100000" y="100000"/>
                                    </p:animScale>
                                    <p:animScale>
                                      <p:cBhvr>
                                        <p:cTn id="15" dur="26">
                                          <p:stCondLst>
                                            <p:cond delay="1312"/>
                                          </p:stCondLst>
                                        </p:cTn>
                                        <p:tgtEl>
                                          <p:spTgt spid="16"/>
                                        </p:tgtEl>
                                      </p:cBhvr>
                                      <p:to x="100000" y="80000"/>
                                    </p:animScale>
                                    <p:animScale>
                                      <p:cBhvr>
                                        <p:cTn id="16" dur="166" decel="50000">
                                          <p:stCondLst>
                                            <p:cond delay="1338"/>
                                          </p:stCondLst>
                                        </p:cTn>
                                        <p:tgtEl>
                                          <p:spTgt spid="16"/>
                                        </p:tgtEl>
                                      </p:cBhvr>
                                      <p:to x="100000" y="100000"/>
                                    </p:animScale>
                                    <p:animScale>
                                      <p:cBhvr>
                                        <p:cTn id="17" dur="26">
                                          <p:stCondLst>
                                            <p:cond delay="1642"/>
                                          </p:stCondLst>
                                        </p:cTn>
                                        <p:tgtEl>
                                          <p:spTgt spid="16"/>
                                        </p:tgtEl>
                                      </p:cBhvr>
                                      <p:to x="100000" y="90000"/>
                                    </p:animScale>
                                    <p:animScale>
                                      <p:cBhvr>
                                        <p:cTn id="18" dur="166" decel="50000">
                                          <p:stCondLst>
                                            <p:cond delay="1668"/>
                                          </p:stCondLst>
                                        </p:cTn>
                                        <p:tgtEl>
                                          <p:spTgt spid="16"/>
                                        </p:tgtEl>
                                      </p:cBhvr>
                                      <p:to x="100000" y="100000"/>
                                    </p:animScale>
                                    <p:animScale>
                                      <p:cBhvr>
                                        <p:cTn id="19" dur="26">
                                          <p:stCondLst>
                                            <p:cond delay="1808"/>
                                          </p:stCondLst>
                                        </p:cTn>
                                        <p:tgtEl>
                                          <p:spTgt spid="16"/>
                                        </p:tgtEl>
                                      </p:cBhvr>
                                      <p:to x="100000" y="95000"/>
                                    </p:animScale>
                                    <p:animScale>
                                      <p:cBhvr>
                                        <p:cTn id="20"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7">
            <a:extLst>
              <a:ext uri="{FF2B5EF4-FFF2-40B4-BE49-F238E27FC236}">
                <a16:creationId xmlns:a16="http://schemas.microsoft.com/office/drawing/2014/main" id="{AE0BA50A-6054-495A-BAE4-83DFF66E08AA}"/>
              </a:ext>
            </a:extLst>
          </p:cNvPr>
          <p:cNvSpPr txBox="1"/>
          <p:nvPr/>
        </p:nvSpPr>
        <p:spPr>
          <a:xfrm>
            <a:off x="4525472" y="798375"/>
            <a:ext cx="6211419" cy="646331"/>
          </a:xfrm>
          <a:prstGeom prst="rect">
            <a:avLst/>
          </a:prstGeom>
          <a:noFill/>
          <a:scene3d>
            <a:camera prst="orthographicFront"/>
            <a:lightRig rig="threePt" dir="t"/>
          </a:scene3d>
          <a:sp3d>
            <a:bevelT prst="angle"/>
          </a:sp3d>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Trả</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lời</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câu</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hỏi</a:t>
            </a:r>
            <a:endParaRPr kumimoji="0" lang="zh-CN" altLang="en-US" sz="3600" b="1" i="0" u="none" strike="noStrike" kern="1200" cap="none" spc="0" normalizeH="0" baseline="0" noProof="0" dirty="0">
              <a:ln>
                <a:noFill/>
              </a:ln>
              <a:solidFill>
                <a:srgbClr val="FF2543"/>
              </a:solidFill>
              <a:effectLst/>
              <a:uLnTx/>
              <a:uFillTx/>
              <a:latin typeface="Cambria" panose="02040503050406030204" pitchFamily="18"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BF900418-DF07-441F-9DBB-7BB014B78E9C}"/>
              </a:ext>
            </a:extLst>
          </p:cNvPr>
          <p:cNvSpPr txBox="1"/>
          <p:nvPr/>
        </p:nvSpPr>
        <p:spPr>
          <a:xfrm>
            <a:off x="1531304" y="1600851"/>
            <a:ext cx="10089195" cy="1323439"/>
          </a:xfrm>
          <a:prstGeom prst="rect">
            <a:avLst/>
          </a:prstGeom>
          <a:noFill/>
        </p:spPr>
        <p:txBody>
          <a:bodyPr wrap="square">
            <a:spAutoFit/>
          </a:bodyPr>
          <a:lstStyle/>
          <a:p>
            <a:pPr lvl="0">
              <a:defRPr/>
            </a:pP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2.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Nêu</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cách</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sắp</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xếp</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đội</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hình</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của</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cóc</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khi</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đến</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nhà</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 </a:t>
            </a:r>
            <a:r>
              <a:rPr lang="en-US" sz="4000" b="1" dirty="0" err="1">
                <a:solidFill>
                  <a:srgbClr val="1B518B"/>
                </a:solidFill>
                <a:latin typeface="Cambria" panose="02040503050406030204" pitchFamily="18" charset="0"/>
                <a:ea typeface="Cambria" panose="02040503050406030204" pitchFamily="18" charset="0"/>
                <a:cs typeface="Arial-Rounded" panose="020B0500000000000000" pitchFamily="34" charset="0"/>
              </a:rPr>
              <a:t>Trời</a:t>
            </a:r>
            <a:r>
              <a:rPr lang="en-US" sz="4000" b="1" dirty="0">
                <a:solidFill>
                  <a:srgbClr val="1B518B"/>
                </a:solidFill>
                <a:latin typeface="Cambria" panose="02040503050406030204" pitchFamily="18" charset="0"/>
                <a:ea typeface="Cambria" panose="02040503050406030204" pitchFamily="18" charset="0"/>
                <a:cs typeface="Arial-Rounded" panose="020B0500000000000000" pitchFamily="34" charset="0"/>
              </a:rPr>
              <a:t>.</a:t>
            </a:r>
          </a:p>
        </p:txBody>
      </p:sp>
      <p:pic>
        <p:nvPicPr>
          <p:cNvPr id="15" name="Picture 14">
            <a:extLst>
              <a:ext uri="{FF2B5EF4-FFF2-40B4-BE49-F238E27FC236}">
                <a16:creationId xmlns:a16="http://schemas.microsoft.com/office/drawing/2014/main" id="{C2D6DACA-234D-4E74-85B8-0E4721EC0717}"/>
              </a:ext>
            </a:extLst>
          </p:cNvPr>
          <p:cNvPicPr>
            <a:picLocks noChangeAspect="1"/>
          </p:cNvPicPr>
          <p:nvPr/>
        </p:nvPicPr>
        <p:blipFill rotWithShape="1">
          <a:blip>
            <a:extLst>
              <a:ext uri="{28A0092B-C50C-407E-A947-70E740481C1C}">
                <a14:useLocalDpi xmlns:a14="http://schemas.microsoft.com/office/drawing/2010/main" val="0"/>
              </a:ext>
            </a:extLst>
          </a:blip>
          <a:srcRect l="21021" t="4476" r="21482" b="4440"/>
          <a:stretch/>
        </p:blipFill>
        <p:spPr>
          <a:xfrm>
            <a:off x="801393" y="1390319"/>
            <a:ext cx="736203" cy="1005840"/>
          </a:xfrm>
          <a:prstGeom prst="rect">
            <a:avLst/>
          </a:prstGeom>
        </p:spPr>
      </p:pic>
      <p:sp>
        <p:nvSpPr>
          <p:cNvPr id="16" name="TextBox 15">
            <a:extLst>
              <a:ext uri="{FF2B5EF4-FFF2-40B4-BE49-F238E27FC236}">
                <a16:creationId xmlns:a16="http://schemas.microsoft.com/office/drawing/2014/main" id="{FF8A12F6-A75A-4056-B515-D4FE27CDC130}"/>
              </a:ext>
            </a:extLst>
          </p:cNvPr>
          <p:cNvSpPr txBox="1"/>
          <p:nvPr/>
        </p:nvSpPr>
        <p:spPr>
          <a:xfrm>
            <a:off x="1506000" y="3280894"/>
            <a:ext cx="9247725" cy="1328023"/>
          </a:xfrm>
          <a:prstGeom prst="roundRect">
            <a:avLst/>
          </a:prstGeom>
          <a:solidFill>
            <a:schemeClr val="accent6">
              <a:lumMod val="20000"/>
              <a:lumOff val="80000"/>
            </a:schemeClr>
          </a:solidFill>
          <a:ln w="12700">
            <a:solidFill>
              <a:schemeClr val="accent3">
                <a:lumMod val="75000"/>
              </a:schemeClr>
            </a:solidFill>
            <a:prstDash val="dashDot"/>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lvl="0" algn="just"/>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Cua trong chum nước, ong sau cánh cửa, cáo, gấu, cọp ở hai bên cánh cửa.</a:t>
            </a:r>
            <a:endParaRPr kumimoji="0" lang="vi-VN" sz="36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Tree>
    <p:extLst>
      <p:ext uri="{BB962C8B-B14F-4D97-AF65-F5344CB8AC3E}">
        <p14:creationId xmlns:p14="http://schemas.microsoft.com/office/powerpoint/2010/main" val="252123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80">
                                          <p:stCondLst>
                                            <p:cond delay="0"/>
                                          </p:stCondLst>
                                        </p:cTn>
                                        <p:tgtEl>
                                          <p:spTgt spid="16"/>
                                        </p:tgtEl>
                                      </p:cBhvr>
                                    </p:animEffect>
                                    <p:anim calcmode="lin" valueType="num">
                                      <p:cBhvr>
                                        <p:cTn id="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 dur="26">
                                          <p:stCondLst>
                                            <p:cond delay="650"/>
                                          </p:stCondLst>
                                        </p:cTn>
                                        <p:tgtEl>
                                          <p:spTgt spid="16"/>
                                        </p:tgtEl>
                                      </p:cBhvr>
                                      <p:to x="100000" y="60000"/>
                                    </p:animScale>
                                    <p:animScale>
                                      <p:cBhvr>
                                        <p:cTn id="14" dur="166" decel="50000">
                                          <p:stCondLst>
                                            <p:cond delay="676"/>
                                          </p:stCondLst>
                                        </p:cTn>
                                        <p:tgtEl>
                                          <p:spTgt spid="16"/>
                                        </p:tgtEl>
                                      </p:cBhvr>
                                      <p:to x="100000" y="100000"/>
                                    </p:animScale>
                                    <p:animScale>
                                      <p:cBhvr>
                                        <p:cTn id="15" dur="26">
                                          <p:stCondLst>
                                            <p:cond delay="1312"/>
                                          </p:stCondLst>
                                        </p:cTn>
                                        <p:tgtEl>
                                          <p:spTgt spid="16"/>
                                        </p:tgtEl>
                                      </p:cBhvr>
                                      <p:to x="100000" y="80000"/>
                                    </p:animScale>
                                    <p:animScale>
                                      <p:cBhvr>
                                        <p:cTn id="16" dur="166" decel="50000">
                                          <p:stCondLst>
                                            <p:cond delay="1338"/>
                                          </p:stCondLst>
                                        </p:cTn>
                                        <p:tgtEl>
                                          <p:spTgt spid="16"/>
                                        </p:tgtEl>
                                      </p:cBhvr>
                                      <p:to x="100000" y="100000"/>
                                    </p:animScale>
                                    <p:animScale>
                                      <p:cBhvr>
                                        <p:cTn id="17" dur="26">
                                          <p:stCondLst>
                                            <p:cond delay="1642"/>
                                          </p:stCondLst>
                                        </p:cTn>
                                        <p:tgtEl>
                                          <p:spTgt spid="16"/>
                                        </p:tgtEl>
                                      </p:cBhvr>
                                      <p:to x="100000" y="90000"/>
                                    </p:animScale>
                                    <p:animScale>
                                      <p:cBhvr>
                                        <p:cTn id="18" dur="166" decel="50000">
                                          <p:stCondLst>
                                            <p:cond delay="1668"/>
                                          </p:stCondLst>
                                        </p:cTn>
                                        <p:tgtEl>
                                          <p:spTgt spid="16"/>
                                        </p:tgtEl>
                                      </p:cBhvr>
                                      <p:to x="100000" y="100000"/>
                                    </p:animScale>
                                    <p:animScale>
                                      <p:cBhvr>
                                        <p:cTn id="19" dur="26">
                                          <p:stCondLst>
                                            <p:cond delay="1808"/>
                                          </p:stCondLst>
                                        </p:cTn>
                                        <p:tgtEl>
                                          <p:spTgt spid="16"/>
                                        </p:tgtEl>
                                      </p:cBhvr>
                                      <p:to x="100000" y="95000"/>
                                    </p:animScale>
                                    <p:animScale>
                                      <p:cBhvr>
                                        <p:cTn id="20"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7">
            <a:extLst>
              <a:ext uri="{FF2B5EF4-FFF2-40B4-BE49-F238E27FC236}">
                <a16:creationId xmlns:a16="http://schemas.microsoft.com/office/drawing/2014/main" id="{AE0BA50A-6054-495A-BAE4-83DFF66E08AA}"/>
              </a:ext>
            </a:extLst>
          </p:cNvPr>
          <p:cNvSpPr txBox="1"/>
          <p:nvPr/>
        </p:nvSpPr>
        <p:spPr>
          <a:xfrm>
            <a:off x="4434032" y="329745"/>
            <a:ext cx="6211419" cy="646331"/>
          </a:xfrm>
          <a:prstGeom prst="rect">
            <a:avLst/>
          </a:prstGeom>
          <a:noFill/>
          <a:scene3d>
            <a:camera prst="orthographicFront"/>
            <a:lightRig rig="threePt" dir="t"/>
          </a:scene3d>
          <a:sp3d>
            <a:bevelT prst="angle"/>
          </a:sp3d>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Trả</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lời</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câu</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hỏi</a:t>
            </a:r>
            <a:endParaRPr kumimoji="0" lang="zh-CN" altLang="en-US" sz="3600" b="1" i="0" u="none" strike="noStrike" kern="1200" cap="none" spc="0" normalizeH="0" baseline="0" noProof="0" dirty="0">
              <a:ln>
                <a:noFill/>
              </a:ln>
              <a:solidFill>
                <a:srgbClr val="FF2543"/>
              </a:solidFill>
              <a:effectLst/>
              <a:uLnTx/>
              <a:uFillTx/>
              <a:latin typeface="Cambria" panose="02040503050406030204" pitchFamily="18"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BF900418-DF07-441F-9DBB-7BB014B78E9C}"/>
              </a:ext>
            </a:extLst>
          </p:cNvPr>
          <p:cNvSpPr txBox="1"/>
          <p:nvPr/>
        </p:nvSpPr>
        <p:spPr>
          <a:xfrm>
            <a:off x="1439864" y="1084596"/>
            <a:ext cx="10089195"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3. Đội quân của cóc và đội quân nhà Trời đã giao chiến với nhau như thế nào?</a:t>
            </a:r>
          </a:p>
        </p:txBody>
      </p:sp>
      <p:pic>
        <p:nvPicPr>
          <p:cNvPr id="15" name="Picture 14">
            <a:extLst>
              <a:ext uri="{FF2B5EF4-FFF2-40B4-BE49-F238E27FC236}">
                <a16:creationId xmlns:a16="http://schemas.microsoft.com/office/drawing/2014/main" id="{C2D6DACA-234D-4E74-85B8-0E4721EC0717}"/>
              </a:ext>
            </a:extLst>
          </p:cNvPr>
          <p:cNvPicPr>
            <a:picLocks noChangeAspect="1"/>
          </p:cNvPicPr>
          <p:nvPr/>
        </p:nvPicPr>
        <p:blipFill rotWithShape="1">
          <a:blip>
            <a:extLst>
              <a:ext uri="{28A0092B-C50C-407E-A947-70E740481C1C}">
                <a14:useLocalDpi xmlns:a14="http://schemas.microsoft.com/office/drawing/2010/main" val="0"/>
              </a:ext>
            </a:extLst>
          </a:blip>
          <a:srcRect l="21021" t="4476" r="21482" b="4440"/>
          <a:stretch/>
        </p:blipFill>
        <p:spPr>
          <a:xfrm>
            <a:off x="709953" y="921689"/>
            <a:ext cx="736203" cy="1005840"/>
          </a:xfrm>
          <a:prstGeom prst="rect">
            <a:avLst/>
          </a:prstGeom>
        </p:spPr>
      </p:pic>
      <p:sp>
        <p:nvSpPr>
          <p:cNvPr id="16" name="TextBox 15">
            <a:extLst>
              <a:ext uri="{FF2B5EF4-FFF2-40B4-BE49-F238E27FC236}">
                <a16:creationId xmlns:a16="http://schemas.microsoft.com/office/drawing/2014/main" id="{FF8A12F6-A75A-4056-B515-D4FE27CDC130}"/>
              </a:ext>
            </a:extLst>
          </p:cNvPr>
          <p:cNvSpPr txBox="1"/>
          <p:nvPr/>
        </p:nvSpPr>
        <p:spPr>
          <a:xfrm>
            <a:off x="514351" y="3715234"/>
            <a:ext cx="11487150" cy="2485787"/>
          </a:xfrm>
          <a:prstGeom prst="roundRect">
            <a:avLst/>
          </a:prstGeom>
          <a:solidFill>
            <a:schemeClr val="accent6">
              <a:lumMod val="20000"/>
              <a:lumOff val="80000"/>
            </a:schemeClr>
          </a:solidFill>
          <a:ln w="12700">
            <a:solidFill>
              <a:schemeClr val="accent3">
                <a:lumMod val="75000"/>
              </a:schemeClr>
            </a:solidFill>
            <a:prstDash val="dashDot"/>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marL="457200" lvl="0" indent="-457200" algn="just">
              <a:buFont typeface="Arial" panose="020B0604020202020204" pitchFamily="34" charset="0"/>
              <a:buChar char="•"/>
            </a:pP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Cóc đánh trống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=&gt;</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 trời sai gà ra trị cóc.</a:t>
            </a:r>
          </a:p>
          <a:p>
            <a:pPr marL="457200" lvl="0" indent="-457200" algn="just">
              <a:buFont typeface="Arial" panose="020B0604020202020204" pitchFamily="34" charset="0"/>
              <a:buChar char="•"/>
            </a:pP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Gà bay ra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=&gt;</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 cáo nhảy tới cắn cổ, tha đi.</a:t>
            </a:r>
          </a:p>
          <a:p>
            <a:pPr marL="457200" lvl="0" indent="-457200" algn="just">
              <a:buFont typeface="Arial" panose="020B0604020202020204" pitchFamily="34" charset="0"/>
              <a:buChar char="•"/>
            </a:pP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Trời sai chó ra bắt cáo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=&gt;</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V</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ừa đến cửa, gấu quật chó chết tươi.</a:t>
            </a:r>
          </a:p>
          <a:p>
            <a:pPr marL="457200" lvl="0" indent="-457200" algn="just">
              <a:buFont typeface="Arial" panose="020B0604020202020204" pitchFamily="34" charset="0"/>
              <a:buChar char="•"/>
            </a:pP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Thần Sét ra trị gấu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=&gt; </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Ong đốt túi bụi.</a:t>
            </a:r>
          </a:p>
          <a:p>
            <a:pPr marL="457200" lvl="0" indent="-457200" algn="just">
              <a:buFont typeface="Arial" panose="020B0604020202020204" pitchFamily="34" charset="0"/>
              <a:buChar char="•"/>
            </a:pP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Thần nhảy vào chum </a:t>
            </a:r>
            <a:r>
              <a:rPr lang="en-US"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=&gt;</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 cua kẹp</a:t>
            </a:r>
            <a:r>
              <a:rPr lang="vi-VN" sz="2800" b="1" dirty="0">
                <a:solidFill>
                  <a:srgbClr val="000000"/>
                </a:solidFill>
                <a:latin typeface="Cambria" panose="02040503050406030204" pitchFamily="18" charset="0"/>
                <a:ea typeface="Cambria" panose="02040503050406030204" pitchFamily="18" charset="0"/>
                <a:cs typeface="Arial-Rounded" panose="020B0500000000000000" pitchFamily="34" charset="0"/>
              </a:rPr>
              <a:t>; Thần nhảy khỏi chum </a:t>
            </a:r>
            <a:r>
              <a:rPr lang="vi-VN" sz="2800" b="1" dirty="0">
                <a:solidFill>
                  <a:srgbClr val="FF0000"/>
                </a:solidFill>
                <a:latin typeface="Cambria" panose="02040503050406030204" pitchFamily="18" charset="0"/>
                <a:ea typeface="Cambria" panose="02040503050406030204" pitchFamily="18" charset="0"/>
                <a:cs typeface="Arial-Rounded" panose="020B0500000000000000" pitchFamily="34" charset="0"/>
              </a:rPr>
              <a:t>– cọp vồ.</a:t>
            </a:r>
          </a:p>
        </p:txBody>
      </p:sp>
      <p:pic>
        <p:nvPicPr>
          <p:cNvPr id="3" name="Picture 2">
            <a:extLst>
              <a:ext uri="{FF2B5EF4-FFF2-40B4-BE49-F238E27FC236}">
                <a16:creationId xmlns:a16="http://schemas.microsoft.com/office/drawing/2014/main" id="{BA845E56-7CB7-4C8D-8C8B-6944A6D8F85E}"/>
              </a:ext>
            </a:extLst>
          </p:cNvPr>
          <p:cNvPicPr>
            <a:picLocks noChangeAspect="1"/>
          </p:cNvPicPr>
          <p:nvPr/>
        </p:nvPicPr>
        <p:blipFill>
          <a:blip/>
          <a:stretch>
            <a:fillRect/>
          </a:stretch>
        </p:blipFill>
        <p:spPr>
          <a:xfrm>
            <a:off x="1875472" y="2203132"/>
            <a:ext cx="7243763" cy="1327501"/>
          </a:xfrm>
          <a:prstGeom prst="rect">
            <a:avLst/>
          </a:prstGeom>
        </p:spPr>
      </p:pic>
    </p:spTree>
    <p:extLst>
      <p:ext uri="{BB962C8B-B14F-4D97-AF65-F5344CB8AC3E}">
        <p14:creationId xmlns:p14="http://schemas.microsoft.com/office/powerpoint/2010/main" val="3614230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80">
                                          <p:stCondLst>
                                            <p:cond delay="0"/>
                                          </p:stCondLst>
                                        </p:cTn>
                                        <p:tgtEl>
                                          <p:spTgt spid="16"/>
                                        </p:tgtEl>
                                      </p:cBhvr>
                                    </p:animEffect>
                                    <p:anim calcmode="lin" valueType="num">
                                      <p:cBhvr>
                                        <p:cTn id="13"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8" dur="26">
                                          <p:stCondLst>
                                            <p:cond delay="650"/>
                                          </p:stCondLst>
                                        </p:cTn>
                                        <p:tgtEl>
                                          <p:spTgt spid="16"/>
                                        </p:tgtEl>
                                      </p:cBhvr>
                                      <p:to x="100000" y="60000"/>
                                    </p:animScale>
                                    <p:animScale>
                                      <p:cBhvr>
                                        <p:cTn id="19" dur="166" decel="50000">
                                          <p:stCondLst>
                                            <p:cond delay="676"/>
                                          </p:stCondLst>
                                        </p:cTn>
                                        <p:tgtEl>
                                          <p:spTgt spid="16"/>
                                        </p:tgtEl>
                                      </p:cBhvr>
                                      <p:to x="100000" y="100000"/>
                                    </p:animScale>
                                    <p:animScale>
                                      <p:cBhvr>
                                        <p:cTn id="20" dur="26">
                                          <p:stCondLst>
                                            <p:cond delay="1312"/>
                                          </p:stCondLst>
                                        </p:cTn>
                                        <p:tgtEl>
                                          <p:spTgt spid="16"/>
                                        </p:tgtEl>
                                      </p:cBhvr>
                                      <p:to x="100000" y="80000"/>
                                    </p:animScale>
                                    <p:animScale>
                                      <p:cBhvr>
                                        <p:cTn id="21" dur="166" decel="50000">
                                          <p:stCondLst>
                                            <p:cond delay="1338"/>
                                          </p:stCondLst>
                                        </p:cTn>
                                        <p:tgtEl>
                                          <p:spTgt spid="16"/>
                                        </p:tgtEl>
                                      </p:cBhvr>
                                      <p:to x="100000" y="100000"/>
                                    </p:animScale>
                                    <p:animScale>
                                      <p:cBhvr>
                                        <p:cTn id="22" dur="26">
                                          <p:stCondLst>
                                            <p:cond delay="1642"/>
                                          </p:stCondLst>
                                        </p:cTn>
                                        <p:tgtEl>
                                          <p:spTgt spid="16"/>
                                        </p:tgtEl>
                                      </p:cBhvr>
                                      <p:to x="100000" y="90000"/>
                                    </p:animScale>
                                    <p:animScale>
                                      <p:cBhvr>
                                        <p:cTn id="23" dur="166" decel="50000">
                                          <p:stCondLst>
                                            <p:cond delay="1668"/>
                                          </p:stCondLst>
                                        </p:cTn>
                                        <p:tgtEl>
                                          <p:spTgt spid="16"/>
                                        </p:tgtEl>
                                      </p:cBhvr>
                                      <p:to x="100000" y="100000"/>
                                    </p:animScale>
                                    <p:animScale>
                                      <p:cBhvr>
                                        <p:cTn id="24" dur="26">
                                          <p:stCondLst>
                                            <p:cond delay="1808"/>
                                          </p:stCondLst>
                                        </p:cTn>
                                        <p:tgtEl>
                                          <p:spTgt spid="16"/>
                                        </p:tgtEl>
                                      </p:cBhvr>
                                      <p:to x="100000" y="95000"/>
                                    </p:animScale>
                                    <p:animScale>
                                      <p:cBhvr>
                                        <p:cTn id="25"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7">
            <a:extLst>
              <a:ext uri="{FF2B5EF4-FFF2-40B4-BE49-F238E27FC236}">
                <a16:creationId xmlns:a16="http://schemas.microsoft.com/office/drawing/2014/main" id="{AE0BA50A-6054-495A-BAE4-83DFF66E08AA}"/>
              </a:ext>
            </a:extLst>
          </p:cNvPr>
          <p:cNvSpPr txBox="1"/>
          <p:nvPr/>
        </p:nvSpPr>
        <p:spPr>
          <a:xfrm>
            <a:off x="4525472" y="798375"/>
            <a:ext cx="6211419" cy="646331"/>
          </a:xfrm>
          <a:prstGeom prst="rect">
            <a:avLst/>
          </a:prstGeom>
          <a:noFill/>
          <a:scene3d>
            <a:camera prst="orthographicFront"/>
            <a:lightRig rig="threePt" dir="t"/>
          </a:scene3d>
          <a:sp3d>
            <a:bevelT prst="angle"/>
          </a:sp3d>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Trả</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lời</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câu</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hỏi</a:t>
            </a:r>
            <a:endParaRPr kumimoji="0" lang="zh-CN" altLang="en-US" sz="3600" b="1" i="0" u="none" strike="noStrike" kern="1200" cap="none" spc="0" normalizeH="0" baseline="0" noProof="0" dirty="0">
              <a:ln>
                <a:noFill/>
              </a:ln>
              <a:solidFill>
                <a:srgbClr val="FF2543"/>
              </a:solidFill>
              <a:effectLst/>
              <a:uLnTx/>
              <a:uFillTx/>
              <a:latin typeface="Cambria" panose="02040503050406030204" pitchFamily="18"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BF900418-DF07-441F-9DBB-7BB014B78E9C}"/>
              </a:ext>
            </a:extLst>
          </p:cNvPr>
          <p:cNvSpPr txBox="1"/>
          <p:nvPr/>
        </p:nvSpPr>
        <p:spPr>
          <a:xfrm>
            <a:off x="1531304" y="1600851"/>
            <a:ext cx="10089195"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4.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Vì</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sao</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Trời</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thay</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đổi</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thái</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độ</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với</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cóc</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sau</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khi</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giao</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600" b="1" i="0" u="none" strike="noStrike" kern="1200" cap="none" spc="0" normalizeH="0" baseline="0" noProof="0" dirty="0" err="1">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chiến</a:t>
            </a:r>
            <a:r>
              <a:rPr kumimoji="0" lang="en-US" sz="36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a:t>
            </a:r>
          </a:p>
        </p:txBody>
      </p:sp>
      <p:pic>
        <p:nvPicPr>
          <p:cNvPr id="15" name="Picture 14">
            <a:extLst>
              <a:ext uri="{FF2B5EF4-FFF2-40B4-BE49-F238E27FC236}">
                <a16:creationId xmlns:a16="http://schemas.microsoft.com/office/drawing/2014/main" id="{C2D6DACA-234D-4E74-85B8-0E4721EC0717}"/>
              </a:ext>
            </a:extLst>
          </p:cNvPr>
          <p:cNvPicPr>
            <a:picLocks noChangeAspect="1"/>
          </p:cNvPicPr>
          <p:nvPr/>
        </p:nvPicPr>
        <p:blipFill rotWithShape="1">
          <a:blip>
            <a:extLst>
              <a:ext uri="{28A0092B-C50C-407E-A947-70E740481C1C}">
                <a14:useLocalDpi xmlns:a14="http://schemas.microsoft.com/office/drawing/2010/main" val="0"/>
              </a:ext>
            </a:extLst>
          </a:blip>
          <a:srcRect l="21021" t="4476" r="21482" b="4440"/>
          <a:stretch/>
        </p:blipFill>
        <p:spPr>
          <a:xfrm>
            <a:off x="801393" y="1390319"/>
            <a:ext cx="736203" cy="1005840"/>
          </a:xfrm>
          <a:prstGeom prst="rect">
            <a:avLst/>
          </a:prstGeom>
        </p:spPr>
      </p:pic>
      <p:sp>
        <p:nvSpPr>
          <p:cNvPr id="16" name="TextBox 15">
            <a:extLst>
              <a:ext uri="{FF2B5EF4-FFF2-40B4-BE49-F238E27FC236}">
                <a16:creationId xmlns:a16="http://schemas.microsoft.com/office/drawing/2014/main" id="{FF8A12F6-A75A-4056-B515-D4FE27CDC130}"/>
              </a:ext>
            </a:extLst>
          </p:cNvPr>
          <p:cNvSpPr txBox="1"/>
          <p:nvPr/>
        </p:nvSpPr>
        <p:spPr>
          <a:xfrm>
            <a:off x="1757460" y="3475204"/>
            <a:ext cx="8657175" cy="2553891"/>
          </a:xfrm>
          <a:prstGeom prst="roundRect">
            <a:avLst/>
          </a:prstGeom>
          <a:solidFill>
            <a:schemeClr val="accent6">
              <a:lumMod val="20000"/>
              <a:lumOff val="80000"/>
            </a:schemeClr>
          </a:solidFill>
          <a:ln w="12700">
            <a:solidFill>
              <a:schemeClr val="accent3">
                <a:lumMod val="75000"/>
              </a:schemeClr>
            </a:solidFill>
            <a:prstDash val="dashDot"/>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lvl="0" algn="just"/>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Trời thay đổi thái độ với cóc sau khi giao chiến vì đội quân của cóc rất lanh lợi, tài giỏi, khiến cho đội quân nhà Trời túng thế, không thể làm gì được.</a:t>
            </a:r>
          </a:p>
        </p:txBody>
      </p:sp>
    </p:spTree>
    <p:extLst>
      <p:ext uri="{BB962C8B-B14F-4D97-AF65-F5344CB8AC3E}">
        <p14:creationId xmlns:p14="http://schemas.microsoft.com/office/powerpoint/2010/main" val="192375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80">
                                          <p:stCondLst>
                                            <p:cond delay="0"/>
                                          </p:stCondLst>
                                        </p:cTn>
                                        <p:tgtEl>
                                          <p:spTgt spid="16"/>
                                        </p:tgtEl>
                                      </p:cBhvr>
                                    </p:animEffect>
                                    <p:anim calcmode="lin" valueType="num">
                                      <p:cBhvr>
                                        <p:cTn id="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 dur="26">
                                          <p:stCondLst>
                                            <p:cond delay="650"/>
                                          </p:stCondLst>
                                        </p:cTn>
                                        <p:tgtEl>
                                          <p:spTgt spid="16"/>
                                        </p:tgtEl>
                                      </p:cBhvr>
                                      <p:to x="100000" y="60000"/>
                                    </p:animScale>
                                    <p:animScale>
                                      <p:cBhvr>
                                        <p:cTn id="14" dur="166" decel="50000">
                                          <p:stCondLst>
                                            <p:cond delay="676"/>
                                          </p:stCondLst>
                                        </p:cTn>
                                        <p:tgtEl>
                                          <p:spTgt spid="16"/>
                                        </p:tgtEl>
                                      </p:cBhvr>
                                      <p:to x="100000" y="100000"/>
                                    </p:animScale>
                                    <p:animScale>
                                      <p:cBhvr>
                                        <p:cTn id="15" dur="26">
                                          <p:stCondLst>
                                            <p:cond delay="1312"/>
                                          </p:stCondLst>
                                        </p:cTn>
                                        <p:tgtEl>
                                          <p:spTgt spid="16"/>
                                        </p:tgtEl>
                                      </p:cBhvr>
                                      <p:to x="100000" y="80000"/>
                                    </p:animScale>
                                    <p:animScale>
                                      <p:cBhvr>
                                        <p:cTn id="16" dur="166" decel="50000">
                                          <p:stCondLst>
                                            <p:cond delay="1338"/>
                                          </p:stCondLst>
                                        </p:cTn>
                                        <p:tgtEl>
                                          <p:spTgt spid="16"/>
                                        </p:tgtEl>
                                      </p:cBhvr>
                                      <p:to x="100000" y="100000"/>
                                    </p:animScale>
                                    <p:animScale>
                                      <p:cBhvr>
                                        <p:cTn id="17" dur="26">
                                          <p:stCondLst>
                                            <p:cond delay="1642"/>
                                          </p:stCondLst>
                                        </p:cTn>
                                        <p:tgtEl>
                                          <p:spTgt spid="16"/>
                                        </p:tgtEl>
                                      </p:cBhvr>
                                      <p:to x="100000" y="90000"/>
                                    </p:animScale>
                                    <p:animScale>
                                      <p:cBhvr>
                                        <p:cTn id="18" dur="166" decel="50000">
                                          <p:stCondLst>
                                            <p:cond delay="1668"/>
                                          </p:stCondLst>
                                        </p:cTn>
                                        <p:tgtEl>
                                          <p:spTgt spid="16"/>
                                        </p:tgtEl>
                                      </p:cBhvr>
                                      <p:to x="100000" y="100000"/>
                                    </p:animScale>
                                    <p:animScale>
                                      <p:cBhvr>
                                        <p:cTn id="19" dur="26">
                                          <p:stCondLst>
                                            <p:cond delay="1808"/>
                                          </p:stCondLst>
                                        </p:cTn>
                                        <p:tgtEl>
                                          <p:spTgt spid="16"/>
                                        </p:tgtEl>
                                      </p:cBhvr>
                                      <p:to x="100000" y="95000"/>
                                    </p:animScale>
                                    <p:animScale>
                                      <p:cBhvr>
                                        <p:cTn id="20"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7">
            <a:extLst>
              <a:ext uri="{FF2B5EF4-FFF2-40B4-BE49-F238E27FC236}">
                <a16:creationId xmlns:a16="http://schemas.microsoft.com/office/drawing/2014/main" id="{AE0BA50A-6054-495A-BAE4-83DFF66E08AA}"/>
              </a:ext>
            </a:extLst>
          </p:cNvPr>
          <p:cNvSpPr txBox="1"/>
          <p:nvPr/>
        </p:nvSpPr>
        <p:spPr>
          <a:xfrm>
            <a:off x="4525472" y="798375"/>
            <a:ext cx="6211419" cy="646331"/>
          </a:xfrm>
          <a:prstGeom prst="rect">
            <a:avLst/>
          </a:prstGeom>
          <a:noFill/>
          <a:scene3d>
            <a:camera prst="orthographicFront"/>
            <a:lightRig rig="threePt" dir="t"/>
          </a:scene3d>
          <a:sp3d>
            <a:bevelT prst="angle"/>
          </a:sp3d>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Trả</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lời</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câu</a:t>
            </a:r>
            <a:r>
              <a:rPr kumimoji="0" lang="en-US" altLang="zh-CN" sz="3600" b="1" i="0" u="none" strike="noStrike" kern="1200" cap="none" spc="0" normalizeH="0" baseline="0" noProof="0" dirty="0">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altLang="zh-CN" sz="3600" b="1" i="0" u="none" strike="noStrike" kern="1200" cap="none" spc="0" normalizeH="0" baseline="0" noProof="0" dirty="0" err="1">
                <a:ln>
                  <a:noFill/>
                </a:ln>
                <a:solidFill>
                  <a:srgbClr val="FF2543"/>
                </a:solidFill>
                <a:effectLst/>
                <a:uLnTx/>
                <a:uFillTx/>
                <a:latin typeface="Cambria" panose="02040503050406030204" pitchFamily="18" charset="0"/>
                <a:ea typeface="Cambria" panose="02040503050406030204" pitchFamily="18" charset="0"/>
                <a:cs typeface="Arial-Rounded" panose="020B0500000000000000" pitchFamily="34" charset="0"/>
              </a:rPr>
              <a:t>hỏi</a:t>
            </a:r>
            <a:endParaRPr kumimoji="0" lang="zh-CN" altLang="en-US" sz="3600" b="1" i="0" u="none" strike="noStrike" kern="1200" cap="none" spc="0" normalizeH="0" baseline="0" noProof="0" dirty="0">
              <a:ln>
                <a:noFill/>
              </a:ln>
              <a:solidFill>
                <a:srgbClr val="FF2543"/>
              </a:solidFill>
              <a:effectLst/>
              <a:uLnTx/>
              <a:uFillTx/>
              <a:latin typeface="Cambria" panose="02040503050406030204" pitchFamily="18"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BF900418-DF07-441F-9DBB-7BB014B78E9C}"/>
              </a:ext>
            </a:extLst>
          </p:cNvPr>
          <p:cNvSpPr txBox="1"/>
          <p:nvPr/>
        </p:nvSpPr>
        <p:spPr>
          <a:xfrm>
            <a:off x="1531304" y="1600851"/>
            <a:ext cx="10089195"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srgbClr val="1B518B"/>
                </a:solidFill>
                <a:effectLst/>
                <a:uLnTx/>
                <a:uFillTx/>
                <a:latin typeface="Cambria" panose="02040503050406030204" pitchFamily="18" charset="0"/>
                <a:ea typeface="Cambria" panose="02040503050406030204" pitchFamily="18" charset="0"/>
                <a:cs typeface="Arial-Rounded" panose="020B0500000000000000" pitchFamily="34" charset="0"/>
              </a:rPr>
              <a:t>5. Tìm ý tương ứng với mỗi đoạn trong câu chuyện Cóc kiện Trời</a:t>
            </a:r>
          </a:p>
        </p:txBody>
      </p:sp>
      <p:pic>
        <p:nvPicPr>
          <p:cNvPr id="15" name="Picture 14">
            <a:extLst>
              <a:ext uri="{FF2B5EF4-FFF2-40B4-BE49-F238E27FC236}">
                <a16:creationId xmlns:a16="http://schemas.microsoft.com/office/drawing/2014/main" id="{C2D6DACA-234D-4E74-85B8-0E4721EC0717}"/>
              </a:ext>
            </a:extLst>
          </p:cNvPr>
          <p:cNvPicPr>
            <a:picLocks noChangeAspect="1"/>
          </p:cNvPicPr>
          <p:nvPr/>
        </p:nvPicPr>
        <p:blipFill rotWithShape="1">
          <a:blip>
            <a:extLst>
              <a:ext uri="{28A0092B-C50C-407E-A947-70E740481C1C}">
                <a14:useLocalDpi xmlns:a14="http://schemas.microsoft.com/office/drawing/2010/main" val="0"/>
              </a:ext>
            </a:extLst>
          </a:blip>
          <a:srcRect l="21021" t="4476" r="21482" b="4440"/>
          <a:stretch/>
        </p:blipFill>
        <p:spPr>
          <a:xfrm>
            <a:off x="801393" y="1390319"/>
            <a:ext cx="736203" cy="1005840"/>
          </a:xfrm>
          <a:prstGeom prst="rect">
            <a:avLst/>
          </a:prstGeom>
        </p:spPr>
      </p:pic>
      <p:pic>
        <p:nvPicPr>
          <p:cNvPr id="3" name="Picture 2">
            <a:extLst>
              <a:ext uri="{FF2B5EF4-FFF2-40B4-BE49-F238E27FC236}">
                <a16:creationId xmlns:a16="http://schemas.microsoft.com/office/drawing/2014/main" id="{89A039D8-2CAD-442A-9BD8-529D9C5B56B0}"/>
              </a:ext>
            </a:extLst>
          </p:cNvPr>
          <p:cNvPicPr>
            <a:picLocks noChangeAspect="1"/>
          </p:cNvPicPr>
          <p:nvPr/>
        </p:nvPicPr>
        <p:blipFill>
          <a:blip/>
          <a:stretch>
            <a:fillRect/>
          </a:stretch>
        </p:blipFill>
        <p:spPr>
          <a:xfrm>
            <a:off x="1785937" y="2890837"/>
            <a:ext cx="8719223" cy="2319338"/>
          </a:xfrm>
          <a:prstGeom prst="rect">
            <a:avLst/>
          </a:prstGeom>
        </p:spPr>
      </p:pic>
      <p:cxnSp>
        <p:nvCxnSpPr>
          <p:cNvPr id="5" name="Straight Arrow Connector 4">
            <a:extLst>
              <a:ext uri="{FF2B5EF4-FFF2-40B4-BE49-F238E27FC236}">
                <a16:creationId xmlns:a16="http://schemas.microsoft.com/office/drawing/2014/main" id="{AAD1D51C-897B-4000-9189-983FFA637F5E}"/>
              </a:ext>
            </a:extLst>
          </p:cNvPr>
          <p:cNvCxnSpPr/>
          <p:nvPr/>
        </p:nvCxnSpPr>
        <p:spPr>
          <a:xfrm>
            <a:off x="5848350" y="3733800"/>
            <a:ext cx="438150" cy="132397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297B8F47-C23F-4157-985D-BE43A811E233}"/>
              </a:ext>
            </a:extLst>
          </p:cNvPr>
          <p:cNvCxnSpPr>
            <a:cxnSpLocks/>
          </p:cNvCxnSpPr>
          <p:nvPr/>
        </p:nvCxnSpPr>
        <p:spPr>
          <a:xfrm flipV="1">
            <a:off x="5915025" y="3733800"/>
            <a:ext cx="381000" cy="5715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C35FE420-ABD7-4DE1-BFE6-1C44F7430D80}"/>
              </a:ext>
            </a:extLst>
          </p:cNvPr>
          <p:cNvCxnSpPr>
            <a:cxnSpLocks/>
          </p:cNvCxnSpPr>
          <p:nvPr/>
        </p:nvCxnSpPr>
        <p:spPr>
          <a:xfrm flipV="1">
            <a:off x="5915025" y="4419600"/>
            <a:ext cx="381000" cy="5715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4107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up)">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7D6829F-ACFC-AF2D-2C74-1B4B9923FAED}"/>
              </a:ext>
            </a:extLst>
          </p:cNvPr>
          <p:cNvGrpSpPr/>
          <p:nvPr/>
        </p:nvGrpSpPr>
        <p:grpSpPr>
          <a:xfrm>
            <a:off x="749369" y="1405890"/>
            <a:ext cx="8166031" cy="4880609"/>
            <a:chOff x="580818" y="5293285"/>
            <a:chExt cx="7817429" cy="3356928"/>
          </a:xfrm>
        </p:grpSpPr>
        <p:sp>
          <p:nvSpPr>
            <p:cNvPr id="3" name="Rounded Rectangle 2">
              <a:extLst>
                <a:ext uri="{FF2B5EF4-FFF2-40B4-BE49-F238E27FC236}">
                  <a16:creationId xmlns:a16="http://schemas.microsoft.com/office/drawing/2014/main" id="{A1931227-77D4-7AD4-85B6-BCD34DDBDEBD}"/>
                </a:ext>
              </a:extLst>
            </p:cNvPr>
            <p:cNvSpPr/>
            <p:nvPr/>
          </p:nvSpPr>
          <p:spPr>
            <a:xfrm>
              <a:off x="580818" y="5293285"/>
              <a:ext cx="7817429" cy="3356928"/>
            </a:xfrm>
            <a:prstGeom prst="roundRect">
              <a:avLst>
                <a:gd name="adj" fmla="val 463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sz="5400" dirty="0">
                <a:solidFill>
                  <a:srgbClr val="C00000"/>
                </a:solidFill>
              </a:endParaRPr>
            </a:p>
          </p:txBody>
        </p:sp>
        <p:sp>
          <p:nvSpPr>
            <p:cNvPr id="4" name="Rectangle 3">
              <a:extLst>
                <a:ext uri="{FF2B5EF4-FFF2-40B4-BE49-F238E27FC236}">
                  <a16:creationId xmlns:a16="http://schemas.microsoft.com/office/drawing/2014/main" id="{E68BAFF4-2C81-058E-2C3E-F84A1F5AAD1A}"/>
                </a:ext>
              </a:extLst>
            </p:cNvPr>
            <p:cNvSpPr/>
            <p:nvPr/>
          </p:nvSpPr>
          <p:spPr>
            <a:xfrm>
              <a:off x="678159" y="5427318"/>
              <a:ext cx="7622750" cy="3027189"/>
            </a:xfrm>
            <a:prstGeom prst="rect">
              <a:avLst/>
            </a:prstGeom>
          </p:spPr>
          <p:txBody>
            <a:bodyPr wrap="square">
              <a:spAutoFit/>
            </a:bodyPr>
            <a:lstStyle/>
            <a:p>
              <a:pPr algn="just">
                <a:spcAft>
                  <a:spcPts val="0"/>
                </a:spcAft>
              </a:pPr>
              <a:r>
                <a:rPr lang="vi-VN" sz="2800" b="1" dirty="0">
                  <a:solidFill>
                    <a:srgbClr val="D2104C"/>
                  </a:solidFill>
                  <a:latin typeface="Tahoma" panose="020B0604030504040204" pitchFamily="34" charset="0"/>
                  <a:ea typeface="Tahoma" panose="020B0604030504040204" pitchFamily="34" charset="0"/>
                  <a:cs typeface="Tahoma" panose="020B0604030504040204" pitchFamily="34" charset="0"/>
                </a:rPr>
                <a:t> </a:t>
              </a:r>
              <a:r>
                <a:rPr lang="en-US" sz="2800" b="1" dirty="0">
                  <a:solidFill>
                    <a:srgbClr val="D2104C"/>
                  </a:solidFill>
                  <a:latin typeface="Tahoma" panose="020B0604030504040204" pitchFamily="34" charset="0"/>
                  <a:ea typeface="Tahoma" panose="020B0604030504040204" pitchFamily="34" charset="0"/>
                  <a:cs typeface="Tahoma" panose="020B0604030504040204" pitchFamily="34" charset="0"/>
                </a:rPr>
                <a:t>   </a:t>
              </a:r>
              <a:r>
                <a:rPr lang="vi-VN" sz="2800" b="1" dirty="0">
                  <a:solidFill>
                    <a:srgbClr val="D2104C"/>
                  </a:solidFill>
                  <a:latin typeface="Tahoma" panose="020B0604030504040204" pitchFamily="34" charset="0"/>
                  <a:ea typeface="Tahoma" panose="020B0604030504040204" pitchFamily="34" charset="0"/>
                  <a:cs typeface="Tahoma" panose="020B0604030504040204" pitchFamily="34" charset="0"/>
                </a:rPr>
                <a:t>Bài đọc “Cóc kiện trời” kể về hành trình lên thiên đình kiện Trời của Cóc. Bởi vì lâu lắm, trần gian không hề được một giọt nước mưa. Trên đường đi, gặp cua, gấu, cọp, cáo và ong. Tất cả đều xin đi theo. Đến cửa nhà Trời, nhờ vào sự sắp xếp đội hình của cóc mà họ đã chiến thắng đội quân nhà Trời, gặp được Thượng đế và thành công đòi được mưa xuống. Từ đó hễ cóc nghiến răng là trời đổ mưa.</a:t>
              </a:r>
              <a:endParaRPr lang="en-US" sz="2800" b="1" dirty="0">
                <a:solidFill>
                  <a:srgbClr val="D2104C"/>
                </a:solidFill>
                <a:latin typeface="Tahoma" panose="020B0604030504040204" pitchFamily="34" charset="0"/>
                <a:ea typeface="Tahoma" panose="020B0604030504040204" pitchFamily="34" charset="0"/>
                <a:cs typeface="Tahoma" panose="020B0604030504040204" pitchFamily="34" charset="0"/>
              </a:endParaRPr>
            </a:p>
          </p:txBody>
        </p:sp>
      </p:grpSp>
      <p:sp>
        <p:nvSpPr>
          <p:cNvPr id="5" name="Rounded Rectangle 6">
            <a:extLst>
              <a:ext uri="{FF2B5EF4-FFF2-40B4-BE49-F238E27FC236}">
                <a16:creationId xmlns:a16="http://schemas.microsoft.com/office/drawing/2014/main" id="{B78BE127-4C83-BC3C-769F-878CF47AA473}"/>
              </a:ext>
            </a:extLst>
          </p:cNvPr>
          <p:cNvSpPr/>
          <p:nvPr/>
        </p:nvSpPr>
        <p:spPr>
          <a:xfrm>
            <a:off x="2287374" y="397652"/>
            <a:ext cx="3198281" cy="833426"/>
          </a:xfrm>
          <a:prstGeom prst="roundRect">
            <a:avLst/>
          </a:prstGeom>
          <a:solidFill>
            <a:schemeClr val="accent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9Slide03 SVNNeutraface 2" panose="02000600040000020004" pitchFamily="2" charset="0"/>
              </a:rPr>
              <a:t>NỘI DUNG</a:t>
            </a:r>
          </a:p>
        </p:txBody>
      </p:sp>
      <p:pic>
        <p:nvPicPr>
          <p:cNvPr id="6" name="Picture 5">
            <a:extLst>
              <a:ext uri="{FF2B5EF4-FFF2-40B4-BE49-F238E27FC236}">
                <a16:creationId xmlns:a16="http://schemas.microsoft.com/office/drawing/2014/main" id="{E247DECA-FD10-AE71-1DCD-0E8DE35B8B4B}"/>
              </a:ext>
            </a:extLst>
          </p:cNvPr>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8693912" y="3737020"/>
            <a:ext cx="3498088" cy="3120980"/>
          </a:xfrm>
          <a:prstGeom prst="rect">
            <a:avLst/>
          </a:prstGeom>
        </p:spPr>
      </p:pic>
    </p:spTree>
    <p:extLst>
      <p:ext uri="{BB962C8B-B14F-4D97-AF65-F5344CB8AC3E}">
        <p14:creationId xmlns:p14="http://schemas.microsoft.com/office/powerpoint/2010/main" val="124393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par>
                                <p:cTn id="8" presetID="14" presetClass="entr" presetSubtype="1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randombar(horizontal)">
                                      <p:cBhvr>
                                        <p:cTn id="10" dur="500"/>
                                        <p:tgtEl>
                                          <p:spTgt spid="2"/>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orange text&#10;&#10;AI-generated content may be incorrect.">
            <a:extLst>
              <a:ext uri="{FF2B5EF4-FFF2-40B4-BE49-F238E27FC236}">
                <a16:creationId xmlns:a16="http://schemas.microsoft.com/office/drawing/2014/main" id="{5E572E0C-509A-6C5D-836F-319EDE46BA13}"/>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2951630" y="1305182"/>
            <a:ext cx="8254699" cy="2853175"/>
          </a:xfrm>
          <a:prstGeom prst="rect">
            <a:avLst/>
          </a:prstGeom>
        </p:spPr>
      </p:pic>
    </p:spTree>
    <p:extLst>
      <p:ext uri="{BB962C8B-B14F-4D97-AF65-F5344CB8AC3E}">
        <p14:creationId xmlns:p14="http://schemas.microsoft.com/office/powerpoint/2010/main" val="1660471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A3B1A57-56A2-4D72-BE38-4EF247259557}"/>
              </a:ext>
            </a:extLst>
          </p:cNvPr>
          <p:cNvSpPr txBox="1"/>
          <p:nvPr/>
        </p:nvSpPr>
        <p:spPr>
          <a:xfrm>
            <a:off x="1068115" y="2328386"/>
            <a:ext cx="8504510" cy="2769989"/>
          </a:xfrm>
          <a:prstGeom prst="rect">
            <a:avLst/>
          </a:prstGeom>
          <a:noFill/>
        </p:spPr>
        <p:txBody>
          <a:bodyPr wrap="square" lIns="0" tIns="0" rIns="0" bIns="0" rtlCol="0">
            <a:spAutoFit/>
          </a:bodyPr>
          <a:lstStyle/>
          <a:p>
            <a:pPr lvl="0" algn="ctr">
              <a:defRPr/>
            </a:pPr>
            <a:r>
              <a:rPr lang="vi-VN" sz="3600" b="1" dirty="0">
                <a:solidFill>
                  <a:srgbClr val="C00000"/>
                </a:solidFill>
                <a:latin typeface="Calibri"/>
                <a:cs typeface="Calibri" panose="020F0502020204030204" pitchFamily="34" charset="0"/>
              </a:rPr>
              <a:t>Trông tôi xấu xí, xù xì</a:t>
            </a:r>
          </a:p>
          <a:p>
            <a:pPr lvl="0" algn="ctr">
              <a:defRPr/>
            </a:pPr>
            <a:r>
              <a:rPr lang="vi-VN" sz="3600" b="1" dirty="0">
                <a:solidFill>
                  <a:srgbClr val="C00000"/>
                </a:solidFill>
                <a:latin typeface="Calibri"/>
                <a:cs typeface="Calibri" panose="020F0502020204030204" pitchFamily="34" charset="0"/>
              </a:rPr>
              <a:t>Đêm về </a:t>
            </a:r>
            <a:r>
              <a:rPr lang="en-US" sz="3600" b="1" dirty="0" err="1">
                <a:solidFill>
                  <a:srgbClr val="C00000"/>
                </a:solidFill>
                <a:latin typeface="Calibri"/>
                <a:cs typeface="Calibri" panose="020F0502020204030204" pitchFamily="34" charset="0"/>
              </a:rPr>
              <a:t>người</a:t>
            </a:r>
            <a:r>
              <a:rPr lang="vi-VN" sz="3600" b="1" dirty="0">
                <a:solidFill>
                  <a:srgbClr val="C00000"/>
                </a:solidFill>
                <a:latin typeface="Calibri"/>
                <a:cs typeface="Calibri" panose="020F0502020204030204" pitchFamily="34" charset="0"/>
              </a:rPr>
              <a:t> ngủ, tôi thì bắt sâu</a:t>
            </a:r>
          </a:p>
          <a:p>
            <a:pPr lvl="0" algn="ctr">
              <a:defRPr/>
            </a:pPr>
            <a:r>
              <a:rPr lang="vi-VN" sz="3600" b="1" dirty="0">
                <a:solidFill>
                  <a:srgbClr val="C00000"/>
                </a:solidFill>
                <a:latin typeface="Calibri"/>
                <a:cs typeface="Calibri" panose="020F0502020204030204" pitchFamily="34" charset="0"/>
              </a:rPr>
              <a:t>Khi nào trời nắng quá lâu</a:t>
            </a:r>
          </a:p>
          <a:p>
            <a:pPr lvl="0" algn="r">
              <a:defRPr/>
            </a:pPr>
            <a:r>
              <a:rPr lang="vi-VN" sz="3600" b="1" dirty="0">
                <a:solidFill>
                  <a:srgbClr val="C00000"/>
                </a:solidFill>
                <a:latin typeface="Calibri"/>
                <a:cs typeface="Calibri" panose="020F0502020204030204" pitchFamily="34" charset="0"/>
              </a:rPr>
              <a:t>Tôi kêu mấy tiếng, mưa đâu bay về.</a:t>
            </a:r>
          </a:p>
          <a:p>
            <a:pPr lvl="0" algn="r">
              <a:defRPr/>
            </a:pPr>
            <a:r>
              <a:rPr lang="vi-VN" sz="3600" b="1" dirty="0">
                <a:solidFill>
                  <a:srgbClr val="C00000"/>
                </a:solidFill>
                <a:latin typeface="Calibri"/>
                <a:cs typeface="Calibri" panose="020F0502020204030204" pitchFamily="34" charset="0"/>
              </a:rPr>
              <a:t>(Là con gì?)</a:t>
            </a:r>
            <a:endParaRPr kumimoji="0" lang="en-US" sz="3600" b="1" i="0" u="none" strike="noStrike" kern="1200" cap="none" spc="0" normalizeH="0" baseline="0" noProof="0" dirty="0">
              <a:ln>
                <a:noFill/>
              </a:ln>
              <a:solidFill>
                <a:srgbClr val="C00000"/>
              </a:solidFill>
              <a:effectLst/>
              <a:uLnTx/>
              <a:uFillTx/>
              <a:latin typeface="Calibri"/>
              <a:cs typeface="Calibri" panose="020F0502020204030204" pitchFamily="34" charset="0"/>
            </a:endParaRPr>
          </a:p>
        </p:txBody>
      </p:sp>
      <p:grpSp>
        <p:nvGrpSpPr>
          <p:cNvPr id="8" name="Group 7">
            <a:extLst>
              <a:ext uri="{FF2B5EF4-FFF2-40B4-BE49-F238E27FC236}">
                <a16:creationId xmlns:a16="http://schemas.microsoft.com/office/drawing/2014/main" id="{DC752125-E0AD-4726-835F-38E3DDA7039E}"/>
              </a:ext>
            </a:extLst>
          </p:cNvPr>
          <p:cNvGrpSpPr/>
          <p:nvPr/>
        </p:nvGrpSpPr>
        <p:grpSpPr>
          <a:xfrm>
            <a:off x="3135807" y="876824"/>
            <a:ext cx="6112968" cy="1037557"/>
            <a:chOff x="319084" y="397395"/>
            <a:chExt cx="5310784" cy="1037557"/>
          </a:xfrm>
        </p:grpSpPr>
        <p:sp>
          <p:nvSpPr>
            <p:cNvPr id="9" name="Speech Bubble: Rectangle with Corners Rounded 8">
              <a:extLst>
                <a:ext uri="{FF2B5EF4-FFF2-40B4-BE49-F238E27FC236}">
                  <a16:creationId xmlns:a16="http://schemas.microsoft.com/office/drawing/2014/main" id="{C1189079-F011-498B-8916-D85A1D16F31B}"/>
                </a:ext>
              </a:extLst>
            </p:cNvPr>
            <p:cNvSpPr/>
            <p:nvPr/>
          </p:nvSpPr>
          <p:spPr>
            <a:xfrm>
              <a:off x="319084" y="397395"/>
              <a:ext cx="5310784" cy="1037557"/>
            </a:xfrm>
            <a:prstGeom prst="wedgeRoundRectCallout">
              <a:avLst>
                <a:gd name="adj1" fmla="val 1978"/>
                <a:gd name="adj2" fmla="val 81560"/>
                <a:gd name="adj3" fmla="val 16667"/>
              </a:avLst>
            </a:prstGeom>
            <a:solidFill>
              <a:schemeClr val="accent4">
                <a:lumMod val="20000"/>
                <a:lumOff val="80000"/>
              </a:schemeClr>
            </a:solidFill>
            <a:ln w="28575">
              <a:solidFill>
                <a:srgbClr val="77438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0" name="TextBox 9">
              <a:extLst>
                <a:ext uri="{FF2B5EF4-FFF2-40B4-BE49-F238E27FC236}">
                  <a16:creationId xmlns:a16="http://schemas.microsoft.com/office/drawing/2014/main" id="{11AA7710-72B6-4CE8-839F-847BF90964C2}"/>
                </a:ext>
              </a:extLst>
            </p:cNvPr>
            <p:cNvSpPr txBox="1"/>
            <p:nvPr/>
          </p:nvSpPr>
          <p:spPr>
            <a:xfrm>
              <a:off x="431449" y="475605"/>
              <a:ext cx="5091045" cy="646331"/>
            </a:xfrm>
            <a:prstGeom prst="rect">
              <a:avLst/>
            </a:prstGeom>
            <a:noFill/>
          </p:spPr>
          <p:txBody>
            <a:bodyPr wrap="square" rtlCol="0">
              <a:spAutoFit/>
            </a:bodyPr>
            <a:lstStyle/>
            <a:p>
              <a:pPr algn="ctr"/>
              <a:r>
                <a:rPr lang="en-US" sz="3600" b="1" dirty="0" err="1">
                  <a:solidFill>
                    <a:schemeClr val="tx1">
                      <a:lumMod val="95000"/>
                      <a:lumOff val="5000"/>
                    </a:schemeClr>
                  </a:solidFill>
                  <a:latin typeface="Calibri" panose="020F0502020204030204" pitchFamily="34" charset="0"/>
                  <a:cs typeface="Calibri" panose="020F0502020204030204" pitchFamily="34" charset="0"/>
                </a:rPr>
                <a:t>Tìm</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lời</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giải</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cho</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câu</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đố</a:t>
              </a:r>
              <a:r>
                <a:rPr lang="en-US" sz="3600" b="1" dirty="0">
                  <a:solidFill>
                    <a:schemeClr val="tx1">
                      <a:lumMod val="95000"/>
                      <a:lumOff val="5000"/>
                    </a:schemeClr>
                  </a:solidFill>
                  <a:latin typeface="Calibri" panose="020F0502020204030204" pitchFamily="34" charset="0"/>
                  <a:cs typeface="Calibri" panose="020F0502020204030204" pitchFamily="34" charset="0"/>
                </a:rPr>
                <a:t> </a:t>
              </a:r>
              <a:r>
                <a:rPr lang="en-US" sz="3600" b="1" dirty="0" err="1">
                  <a:solidFill>
                    <a:schemeClr val="tx1">
                      <a:lumMod val="95000"/>
                      <a:lumOff val="5000"/>
                    </a:schemeClr>
                  </a:solidFill>
                  <a:latin typeface="Calibri" panose="020F0502020204030204" pitchFamily="34" charset="0"/>
                  <a:cs typeface="Calibri" panose="020F0502020204030204" pitchFamily="34" charset="0"/>
                </a:rPr>
                <a:t>sau</a:t>
              </a:r>
              <a:endParaRPr lang="en-US" sz="3600" b="1" dirty="0">
                <a:solidFill>
                  <a:schemeClr val="tx1">
                    <a:lumMod val="95000"/>
                    <a:lumOff val="5000"/>
                  </a:schemeClr>
                </a:solidFill>
                <a:latin typeface="Calibri" panose="020F0502020204030204" pitchFamily="34" charset="0"/>
                <a:cs typeface="Calibri" panose="020F0502020204030204" pitchFamily="34" charset="0"/>
              </a:endParaRPr>
            </a:p>
          </p:txBody>
        </p:sp>
      </p:grpSp>
      <p:grpSp>
        <p:nvGrpSpPr>
          <p:cNvPr id="11" name="Group 10">
            <a:extLst>
              <a:ext uri="{FF2B5EF4-FFF2-40B4-BE49-F238E27FC236}">
                <a16:creationId xmlns:a16="http://schemas.microsoft.com/office/drawing/2014/main" id="{D2282602-CE30-47B5-896A-85A4DBCEFEFD}"/>
              </a:ext>
            </a:extLst>
          </p:cNvPr>
          <p:cNvGrpSpPr/>
          <p:nvPr/>
        </p:nvGrpSpPr>
        <p:grpSpPr>
          <a:xfrm>
            <a:off x="3238500" y="5337595"/>
            <a:ext cx="5172075" cy="1025105"/>
            <a:chOff x="-122048" y="133227"/>
            <a:chExt cx="5286765" cy="1200328"/>
          </a:xfrm>
          <a:solidFill>
            <a:schemeClr val="accent6">
              <a:lumMod val="20000"/>
              <a:lumOff val="80000"/>
            </a:schemeClr>
          </a:solidFill>
        </p:grpSpPr>
        <p:sp>
          <p:nvSpPr>
            <p:cNvPr id="12" name="Speech Bubble: Rectangle with Corners Rounded 11">
              <a:extLst>
                <a:ext uri="{FF2B5EF4-FFF2-40B4-BE49-F238E27FC236}">
                  <a16:creationId xmlns:a16="http://schemas.microsoft.com/office/drawing/2014/main" id="{B603DC6B-E725-40A9-94F7-D66D558D0679}"/>
                </a:ext>
              </a:extLst>
            </p:cNvPr>
            <p:cNvSpPr/>
            <p:nvPr/>
          </p:nvSpPr>
          <p:spPr>
            <a:xfrm>
              <a:off x="-122048" y="133227"/>
              <a:ext cx="5286765" cy="1200328"/>
            </a:xfrm>
            <a:prstGeom prst="wedgeRoundRectCallout">
              <a:avLst>
                <a:gd name="adj1" fmla="val -29757"/>
                <a:gd name="adj2" fmla="val 50645"/>
                <a:gd name="adj3" fmla="val 16667"/>
              </a:avLst>
            </a:prstGeom>
            <a:grpFill/>
            <a:ln w="28575">
              <a:solidFill>
                <a:srgbClr val="77438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0000"/>
                </a:solidFill>
                <a:effectLst/>
                <a:uLnTx/>
                <a:uFillTx/>
                <a:latin typeface="等线" panose="020F0502020204030204"/>
                <a:ea typeface="+mn-ea"/>
                <a:cs typeface="+mn-cs"/>
              </a:endParaRPr>
            </a:p>
          </p:txBody>
        </p:sp>
        <p:sp>
          <p:nvSpPr>
            <p:cNvPr id="13" name="TextBox 12">
              <a:extLst>
                <a:ext uri="{FF2B5EF4-FFF2-40B4-BE49-F238E27FC236}">
                  <a16:creationId xmlns:a16="http://schemas.microsoft.com/office/drawing/2014/main" id="{F296D01D-136E-41C9-A12E-8462F1FC5A51}"/>
                </a:ext>
              </a:extLst>
            </p:cNvPr>
            <p:cNvSpPr txBox="1"/>
            <p:nvPr/>
          </p:nvSpPr>
          <p:spPr>
            <a:xfrm>
              <a:off x="62941" y="151954"/>
              <a:ext cx="4945997" cy="9009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chemeClr val="accent5">
                      <a:lumMod val="50000"/>
                    </a:schemeClr>
                  </a:solidFill>
                  <a:effectLst/>
                  <a:uLnTx/>
                  <a:uFillTx/>
                  <a:latin typeface="Calibri" panose="020F0502020204030204" pitchFamily="34" charset="0"/>
                  <a:cs typeface="Calibri" panose="020F0502020204030204" pitchFamily="34" charset="0"/>
                </a:rPr>
                <a:t>Đáp</a:t>
              </a:r>
              <a:r>
                <a:rPr kumimoji="0" lang="en-US" sz="4400" b="1" i="0" u="none" strike="noStrike" kern="1200" cap="none" spc="0" normalizeH="0" baseline="0" noProof="0" dirty="0">
                  <a:ln>
                    <a:noFill/>
                  </a:ln>
                  <a:solidFill>
                    <a:schemeClr val="accent5">
                      <a:lumMod val="50000"/>
                    </a:schemeClr>
                  </a:solidFill>
                  <a:effectLst/>
                  <a:uLnTx/>
                  <a:uFillTx/>
                  <a:latin typeface="Calibri" panose="020F0502020204030204" pitchFamily="34" charset="0"/>
                  <a:cs typeface="Calibri" panose="020F0502020204030204" pitchFamily="34" charset="0"/>
                </a:rPr>
                <a:t> </a:t>
              </a:r>
              <a:r>
                <a:rPr kumimoji="0" lang="en-US" sz="4400" b="1" i="0" u="none" strike="noStrike" kern="1200" cap="none" spc="0" normalizeH="0" baseline="0" noProof="0" dirty="0" err="1">
                  <a:ln>
                    <a:noFill/>
                  </a:ln>
                  <a:solidFill>
                    <a:schemeClr val="accent5">
                      <a:lumMod val="50000"/>
                    </a:schemeClr>
                  </a:solidFill>
                  <a:effectLst/>
                  <a:uLnTx/>
                  <a:uFillTx/>
                  <a:latin typeface="Calibri" panose="020F0502020204030204" pitchFamily="34" charset="0"/>
                  <a:cs typeface="Calibri" panose="020F0502020204030204" pitchFamily="34" charset="0"/>
                </a:rPr>
                <a:t>án</a:t>
              </a:r>
              <a:r>
                <a:rPr kumimoji="0" lang="en-US" sz="4400" b="1" i="0" u="none" strike="noStrike" kern="1200" cap="none" spc="0" normalizeH="0" baseline="0" noProof="0" dirty="0">
                  <a:ln>
                    <a:noFill/>
                  </a:ln>
                  <a:solidFill>
                    <a:schemeClr val="accent5">
                      <a:lumMod val="50000"/>
                    </a:schemeClr>
                  </a:solidFill>
                  <a:effectLst/>
                  <a:uLnTx/>
                  <a:uFillTx/>
                  <a:latin typeface="Calibri" panose="020F0502020204030204" pitchFamily="34" charset="0"/>
                  <a:cs typeface="Calibri" panose="020F0502020204030204" pitchFamily="34" charset="0"/>
                </a:rPr>
                <a:t>: con </a:t>
              </a:r>
              <a:r>
                <a:rPr kumimoji="0" lang="en-US" sz="4400" b="1" i="0" u="none" strike="noStrike" kern="1200" cap="none" spc="0" normalizeH="0" baseline="0" noProof="0" dirty="0" err="1">
                  <a:ln>
                    <a:noFill/>
                  </a:ln>
                  <a:solidFill>
                    <a:schemeClr val="accent5">
                      <a:lumMod val="50000"/>
                    </a:schemeClr>
                  </a:solidFill>
                  <a:effectLst/>
                  <a:uLnTx/>
                  <a:uFillTx/>
                  <a:latin typeface="Calibri" panose="020F0502020204030204" pitchFamily="34" charset="0"/>
                  <a:cs typeface="Calibri" panose="020F0502020204030204" pitchFamily="34" charset="0"/>
                </a:rPr>
                <a:t>cóc</a:t>
              </a:r>
              <a:endParaRPr kumimoji="0" lang="en-US" sz="4400" b="1" i="0" u="none" strike="noStrike" kern="1200" cap="none" spc="0" normalizeH="0" baseline="0" noProof="0" dirty="0">
                <a:ln>
                  <a:noFill/>
                </a:ln>
                <a:solidFill>
                  <a:schemeClr val="accent5">
                    <a:lumMod val="50000"/>
                  </a:schemeClr>
                </a:solidFill>
                <a:effectLst/>
                <a:uLnTx/>
                <a:uFillTx/>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012362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2" presetClass="entr" presetSubtype="0"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ay dò">
            <a:hlinkClick r:id="" action="ppaction://media"/>
            <a:extLst>
              <a:ext uri="{FF2B5EF4-FFF2-40B4-BE49-F238E27FC236}">
                <a16:creationId xmlns:a16="http://schemas.microsoft.com/office/drawing/2014/main" id="{8C030580-C10D-BDB5-5287-30FDE2E7FB44}"/>
              </a:ext>
            </a:extLst>
          </p:cNvPr>
          <p:cNvPicPr>
            <a:picLocks noChangeAspect="1"/>
          </p:cNvPicPr>
          <p:nvPr>
            <a:videoFile r:link="rId1"/>
            <p:extLst>
              <p:ext uri="{DAA4B4D4-6D71-4841-9C94-3DE7FCFB9230}">
                <p14:media xmlns:p14="http://schemas.microsoft.com/office/powerpoint/2010/main"/>
              </p:ext>
            </p:extLst>
          </p:nvPr>
        </p:nvPicPr>
        <p:blipFill>
          <a:blip/>
          <a:stretch>
            <a:fillRect/>
          </a:stretch>
        </p:blipFill>
        <p:spPr>
          <a:xfrm>
            <a:off x="0" y="0"/>
            <a:ext cx="12192000" cy="6858000"/>
          </a:xfrm>
          <a:prstGeom prst="rect">
            <a:avLst/>
          </a:prstGeom>
        </p:spPr>
      </p:pic>
    </p:spTree>
    <p:extLst>
      <p:ext uri="{BB962C8B-B14F-4D97-AF65-F5344CB8AC3E}">
        <p14:creationId xmlns:p14="http://schemas.microsoft.com/office/powerpoint/2010/main" val="1732193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8000"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óc kiện Trời  Bài đọc Tiếng Việt lớp 3 - Sách Kết nối tri thức với cuộc sống">
            <a:hlinkClick r:id="" action="ppaction://media"/>
            <a:extLst>
              <a:ext uri="{FF2B5EF4-FFF2-40B4-BE49-F238E27FC236}">
                <a16:creationId xmlns:a16="http://schemas.microsoft.com/office/drawing/2014/main" id="{704580D8-48E3-5721-4277-A3CBFBF59F0A}"/>
              </a:ext>
            </a:extLst>
          </p:cNvPr>
          <p:cNvPicPr>
            <a:picLocks noChangeAspect="1"/>
          </p:cNvPicPr>
          <p:nvPr>
            <a:videoFile r:link="rId1"/>
            <p:extLst>
              <p:ext uri="{DAA4B4D4-6D71-4841-9C94-3DE7FCFB9230}">
                <p14:media xmlns:p14="http://schemas.microsoft.com/office/powerpoint/2010/main"/>
              </p:ext>
            </p:extLst>
          </p:nvPr>
        </p:nvPicPr>
        <p:blipFill>
          <a:blip/>
          <a:stretch>
            <a:fillRect/>
          </a:stretch>
        </p:blipFill>
        <p:spPr>
          <a:xfrm>
            <a:off x="0" y="0"/>
            <a:ext cx="12192000" cy="6858000"/>
          </a:xfrm>
          <a:prstGeom prst="rect">
            <a:avLst/>
          </a:prstGeom>
        </p:spPr>
      </p:pic>
    </p:spTree>
    <p:extLst>
      <p:ext uri="{BB962C8B-B14F-4D97-AF65-F5344CB8AC3E}">
        <p14:creationId xmlns:p14="http://schemas.microsoft.com/office/powerpoint/2010/main" val="4057159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9709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千图PPT彼岸天：ID 8661124库_组合 3">
            <a:extLst>
              <a:ext uri="{FF2B5EF4-FFF2-40B4-BE49-F238E27FC236}">
                <a16:creationId xmlns:a16="http://schemas.microsoft.com/office/drawing/2014/main" id="{A522E88C-78D7-4E86-84FF-A546FD27F75C}"/>
              </a:ext>
            </a:extLst>
          </p:cNvPr>
          <p:cNvGrpSpPr/>
          <p:nvPr>
            <p:custDataLst>
              <p:tags r:id="rId1"/>
            </p:custDataLst>
          </p:nvPr>
        </p:nvGrpSpPr>
        <p:grpSpPr>
          <a:xfrm>
            <a:off x="2180282" y="2004620"/>
            <a:ext cx="3367055" cy="1462426"/>
            <a:chOff x="2887146" y="1232756"/>
            <a:chExt cx="2587369" cy="1462426"/>
          </a:xfrm>
        </p:grpSpPr>
        <p:sp>
          <p:nvSpPr>
            <p:cNvPr id="9" name="任意多边形 57">
              <a:extLst>
                <a:ext uri="{FF2B5EF4-FFF2-40B4-BE49-F238E27FC236}">
                  <a16:creationId xmlns:a16="http://schemas.microsoft.com/office/drawing/2014/main" id="{C7128FD8-6D4F-4A8D-9323-3DDF87FD1AF8}"/>
                </a:ext>
              </a:extLst>
            </p:cNvPr>
            <p:cNvSpPr/>
            <p:nvPr/>
          </p:nvSpPr>
          <p:spPr bwMode="auto">
            <a:xfrm>
              <a:off x="2887146" y="1232756"/>
              <a:ext cx="2587369" cy="1462426"/>
            </a:xfrm>
            <a:custGeom>
              <a:avLst/>
              <a:gdLst>
                <a:gd name="T0" fmla="*/ 1018 w 1421"/>
                <a:gd name="T1" fmla="*/ 0 h 805"/>
                <a:gd name="T2" fmla="*/ 1421 w 1421"/>
                <a:gd name="T3" fmla="*/ 403 h 805"/>
                <a:gd name="T4" fmla="*/ 1018 w 1421"/>
                <a:gd name="T5" fmla="*/ 805 h 805"/>
                <a:gd name="T6" fmla="*/ 772 w 1421"/>
                <a:gd name="T7" fmla="*/ 721 h 805"/>
                <a:gd name="T8" fmla="*/ 771 w 1421"/>
                <a:gd name="T9" fmla="*/ 721 h 805"/>
                <a:gd name="T10" fmla="*/ 269 w 1421"/>
                <a:gd name="T11" fmla="*/ 630 h 805"/>
                <a:gd name="T12" fmla="*/ 269 w 1421"/>
                <a:gd name="T13" fmla="*/ 630 h 805"/>
                <a:gd name="T14" fmla="*/ 231 w 1421"/>
                <a:gd name="T15" fmla="*/ 633 h 805"/>
                <a:gd name="T16" fmla="*/ 0 w 1421"/>
                <a:gd name="T17" fmla="*/ 403 h 805"/>
                <a:gd name="T18" fmla="*/ 231 w 1421"/>
                <a:gd name="T19" fmla="*/ 172 h 805"/>
                <a:gd name="T20" fmla="*/ 269 w 1421"/>
                <a:gd name="T21" fmla="*/ 175 h 805"/>
                <a:gd name="T22" fmla="*/ 269 w 1421"/>
                <a:gd name="T23" fmla="*/ 175 h 805"/>
                <a:gd name="T24" fmla="*/ 771 w 1421"/>
                <a:gd name="T25" fmla="*/ 84 h 805"/>
                <a:gd name="T26" fmla="*/ 771 w 1421"/>
                <a:gd name="T27" fmla="*/ 84 h 805"/>
                <a:gd name="T28" fmla="*/ 1018 w 1421"/>
                <a:gd name="T29" fmla="*/ 0 h 805"/>
                <a:gd name="T30" fmla="*/ 231 w 1421"/>
                <a:gd name="T31" fmla="*/ 215 h 805"/>
                <a:gd name="T32" fmla="*/ 43 w 1421"/>
                <a:gd name="T33" fmla="*/ 403 h 805"/>
                <a:gd name="T34" fmla="*/ 231 w 1421"/>
                <a:gd name="T35" fmla="*/ 591 h 805"/>
                <a:gd name="T36" fmla="*/ 419 w 1421"/>
                <a:gd name="T37" fmla="*/ 403 h 805"/>
                <a:gd name="T38" fmla="*/ 231 w 1421"/>
                <a:gd name="T39" fmla="*/ 215 h 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21" h="805">
                  <a:moveTo>
                    <a:pt x="1018" y="0"/>
                  </a:moveTo>
                  <a:cubicBezTo>
                    <a:pt x="1241" y="0"/>
                    <a:pt x="1421" y="180"/>
                    <a:pt x="1421" y="403"/>
                  </a:cubicBezTo>
                  <a:cubicBezTo>
                    <a:pt x="1421" y="625"/>
                    <a:pt x="1241" y="805"/>
                    <a:pt x="1018" y="805"/>
                  </a:cubicBezTo>
                  <a:cubicBezTo>
                    <a:pt x="925" y="805"/>
                    <a:pt x="840" y="774"/>
                    <a:pt x="772" y="721"/>
                  </a:cubicBezTo>
                  <a:cubicBezTo>
                    <a:pt x="771" y="721"/>
                    <a:pt x="771" y="721"/>
                    <a:pt x="771" y="721"/>
                  </a:cubicBezTo>
                  <a:cubicBezTo>
                    <a:pt x="618" y="606"/>
                    <a:pt x="408" y="615"/>
                    <a:pt x="269" y="630"/>
                  </a:cubicBezTo>
                  <a:cubicBezTo>
                    <a:pt x="269" y="630"/>
                    <a:pt x="269" y="630"/>
                    <a:pt x="269" y="630"/>
                  </a:cubicBezTo>
                  <a:cubicBezTo>
                    <a:pt x="256" y="632"/>
                    <a:pt x="244" y="633"/>
                    <a:pt x="231" y="633"/>
                  </a:cubicBezTo>
                  <a:cubicBezTo>
                    <a:pt x="103" y="633"/>
                    <a:pt x="0" y="530"/>
                    <a:pt x="0" y="403"/>
                  </a:cubicBezTo>
                  <a:cubicBezTo>
                    <a:pt x="0" y="275"/>
                    <a:pt x="103" y="172"/>
                    <a:pt x="231" y="172"/>
                  </a:cubicBezTo>
                  <a:cubicBezTo>
                    <a:pt x="244" y="172"/>
                    <a:pt x="256" y="173"/>
                    <a:pt x="269" y="175"/>
                  </a:cubicBezTo>
                  <a:cubicBezTo>
                    <a:pt x="269" y="175"/>
                    <a:pt x="269" y="175"/>
                    <a:pt x="269" y="175"/>
                  </a:cubicBezTo>
                  <a:cubicBezTo>
                    <a:pt x="408" y="190"/>
                    <a:pt x="618" y="199"/>
                    <a:pt x="771" y="84"/>
                  </a:cubicBezTo>
                  <a:cubicBezTo>
                    <a:pt x="771" y="84"/>
                    <a:pt x="771" y="84"/>
                    <a:pt x="771" y="84"/>
                  </a:cubicBezTo>
                  <a:cubicBezTo>
                    <a:pt x="840" y="31"/>
                    <a:pt x="925" y="0"/>
                    <a:pt x="1018" y="0"/>
                  </a:cubicBezTo>
                  <a:close/>
                  <a:moveTo>
                    <a:pt x="231" y="215"/>
                  </a:moveTo>
                  <a:cubicBezTo>
                    <a:pt x="127" y="215"/>
                    <a:pt x="43" y="299"/>
                    <a:pt x="43" y="403"/>
                  </a:cubicBezTo>
                  <a:cubicBezTo>
                    <a:pt x="43" y="506"/>
                    <a:pt x="127" y="591"/>
                    <a:pt x="231" y="591"/>
                  </a:cubicBezTo>
                  <a:cubicBezTo>
                    <a:pt x="335" y="591"/>
                    <a:pt x="419" y="506"/>
                    <a:pt x="419" y="403"/>
                  </a:cubicBezTo>
                  <a:cubicBezTo>
                    <a:pt x="419" y="299"/>
                    <a:pt x="335" y="215"/>
                    <a:pt x="231" y="215"/>
                  </a:cubicBezTo>
                  <a:close/>
                </a:path>
              </a:pathLst>
            </a:custGeom>
            <a:solidFill>
              <a:schemeClr val="accent1">
                <a:lumMod val="100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10" name="任意多边形 58">
              <a:extLst>
                <a:ext uri="{FF2B5EF4-FFF2-40B4-BE49-F238E27FC236}">
                  <a16:creationId xmlns:a16="http://schemas.microsoft.com/office/drawing/2014/main" id="{2E2557F5-BE4B-4B9D-B22C-FC4EAD202E1C}"/>
                </a:ext>
              </a:extLst>
            </p:cNvPr>
            <p:cNvSpPr/>
            <p:nvPr/>
          </p:nvSpPr>
          <p:spPr bwMode="auto">
            <a:xfrm>
              <a:off x="3776730" y="1801480"/>
              <a:ext cx="325646" cy="324978"/>
            </a:xfrm>
            <a:custGeom>
              <a:avLst/>
              <a:gdLst>
                <a:gd name="connsiteX0" fmla="*/ 300038 w 334963"/>
                <a:gd name="connsiteY0" fmla="*/ 268287 h 334277"/>
                <a:gd name="connsiteX1" fmla="*/ 238125 w 334963"/>
                <a:gd name="connsiteY1" fmla="*/ 319087 h 334277"/>
                <a:gd name="connsiteX2" fmla="*/ 259202 w 334963"/>
                <a:gd name="connsiteY2" fmla="*/ 284329 h 334277"/>
                <a:gd name="connsiteX3" fmla="*/ 300038 w 334963"/>
                <a:gd name="connsiteY3" fmla="*/ 268287 h 334277"/>
                <a:gd name="connsiteX4" fmla="*/ 34925 w 334963"/>
                <a:gd name="connsiteY4" fmla="*/ 268287 h 334277"/>
                <a:gd name="connsiteX5" fmla="*/ 75761 w 334963"/>
                <a:gd name="connsiteY5" fmla="*/ 284329 h 334277"/>
                <a:gd name="connsiteX6" fmla="*/ 96838 w 334963"/>
                <a:gd name="connsiteY6" fmla="*/ 319087 h 334277"/>
                <a:gd name="connsiteX7" fmla="*/ 34925 w 334963"/>
                <a:gd name="connsiteY7" fmla="*/ 268287 h 334277"/>
                <a:gd name="connsiteX8" fmla="*/ 131763 w 334963"/>
                <a:gd name="connsiteY8" fmla="*/ 236537 h 334277"/>
                <a:gd name="connsiteX9" fmla="*/ 203200 w 334963"/>
                <a:gd name="connsiteY9" fmla="*/ 236537 h 334277"/>
                <a:gd name="connsiteX10" fmla="*/ 242888 w 334963"/>
                <a:gd name="connsiteY10" fmla="*/ 279400 h 334277"/>
                <a:gd name="connsiteX11" fmla="*/ 212461 w 334963"/>
                <a:gd name="connsiteY11" fmla="*/ 327458 h 334277"/>
                <a:gd name="connsiteX12" fmla="*/ 122502 w 334963"/>
                <a:gd name="connsiteY12" fmla="*/ 327458 h 334277"/>
                <a:gd name="connsiteX13" fmla="*/ 92075 w 334963"/>
                <a:gd name="connsiteY13" fmla="*/ 278101 h 334277"/>
                <a:gd name="connsiteX14" fmla="*/ 131763 w 334963"/>
                <a:gd name="connsiteY14" fmla="*/ 236537 h 334277"/>
                <a:gd name="connsiteX15" fmla="*/ 292630 w 334963"/>
                <a:gd name="connsiteY15" fmla="*/ 128587 h 334277"/>
                <a:gd name="connsiteX16" fmla="*/ 334963 w 334963"/>
                <a:gd name="connsiteY16" fmla="*/ 176796 h 334277"/>
                <a:gd name="connsiteX17" fmla="*/ 321734 w 334963"/>
                <a:gd name="connsiteY17" fmla="*/ 232823 h 334277"/>
                <a:gd name="connsiteX18" fmla="*/ 316442 w 334963"/>
                <a:gd name="connsiteY18" fmla="*/ 243247 h 334277"/>
                <a:gd name="connsiteX19" fmla="*/ 255588 w 334963"/>
                <a:gd name="connsiteY19" fmla="*/ 266700 h 334277"/>
                <a:gd name="connsiteX20" fmla="*/ 215900 w 334963"/>
                <a:gd name="connsiteY20" fmla="*/ 225006 h 334277"/>
                <a:gd name="connsiteX21" fmla="*/ 238390 w 334963"/>
                <a:gd name="connsiteY21" fmla="*/ 159858 h 334277"/>
                <a:gd name="connsiteX22" fmla="*/ 292630 w 334963"/>
                <a:gd name="connsiteY22" fmla="*/ 128587 h 334277"/>
                <a:gd name="connsiteX23" fmla="*/ 42334 w 334963"/>
                <a:gd name="connsiteY23" fmla="*/ 128587 h 334277"/>
                <a:gd name="connsiteX24" fmla="*/ 96573 w 334963"/>
                <a:gd name="connsiteY24" fmla="*/ 159858 h 334277"/>
                <a:gd name="connsiteX25" fmla="*/ 119063 w 334963"/>
                <a:gd name="connsiteY25" fmla="*/ 225006 h 334277"/>
                <a:gd name="connsiteX26" fmla="*/ 78053 w 334963"/>
                <a:gd name="connsiteY26" fmla="*/ 266700 h 334277"/>
                <a:gd name="connsiteX27" fmla="*/ 18521 w 334963"/>
                <a:gd name="connsiteY27" fmla="*/ 243247 h 334277"/>
                <a:gd name="connsiteX28" fmla="*/ 11906 w 334963"/>
                <a:gd name="connsiteY28" fmla="*/ 228914 h 334277"/>
                <a:gd name="connsiteX29" fmla="*/ 0 w 334963"/>
                <a:gd name="connsiteY29" fmla="*/ 176796 h 334277"/>
                <a:gd name="connsiteX30" fmla="*/ 42334 w 334963"/>
                <a:gd name="connsiteY30" fmla="*/ 128587 h 334277"/>
                <a:gd name="connsiteX31" fmla="*/ 168275 w 334963"/>
                <a:gd name="connsiteY31" fmla="*/ 117475 h 334277"/>
                <a:gd name="connsiteX32" fmla="*/ 220663 w 334963"/>
                <a:gd name="connsiteY32" fmla="*/ 157163 h 334277"/>
                <a:gd name="connsiteX33" fmla="*/ 200026 w 334963"/>
                <a:gd name="connsiteY33" fmla="*/ 219075 h 334277"/>
                <a:gd name="connsiteX34" fmla="*/ 134938 w 334963"/>
                <a:gd name="connsiteY34" fmla="*/ 219075 h 334277"/>
                <a:gd name="connsiteX35" fmla="*/ 114300 w 334963"/>
                <a:gd name="connsiteY35" fmla="*/ 157163 h 334277"/>
                <a:gd name="connsiteX36" fmla="*/ 303212 w 334963"/>
                <a:gd name="connsiteY36" fmla="*/ 69850 h 334277"/>
                <a:gd name="connsiteX37" fmla="*/ 322884 w 334963"/>
                <a:gd name="connsiteY37" fmla="*/ 104246 h 334277"/>
                <a:gd name="connsiteX38" fmla="*/ 333375 w 334963"/>
                <a:gd name="connsiteY38" fmla="*/ 149225 h 334277"/>
                <a:gd name="connsiteX39" fmla="*/ 303212 w 334963"/>
                <a:gd name="connsiteY39" fmla="*/ 112183 h 334277"/>
                <a:gd name="connsiteX40" fmla="*/ 303212 w 334963"/>
                <a:gd name="connsiteY40" fmla="*/ 69850 h 334277"/>
                <a:gd name="connsiteX41" fmla="*/ 31750 w 334963"/>
                <a:gd name="connsiteY41" fmla="*/ 69850 h 334277"/>
                <a:gd name="connsiteX42" fmla="*/ 31750 w 334963"/>
                <a:gd name="connsiteY42" fmla="*/ 112183 h 334277"/>
                <a:gd name="connsiteX43" fmla="*/ 1587 w 334963"/>
                <a:gd name="connsiteY43" fmla="*/ 149225 h 334277"/>
                <a:gd name="connsiteX44" fmla="*/ 13390 w 334963"/>
                <a:gd name="connsiteY44" fmla="*/ 101600 h 334277"/>
                <a:gd name="connsiteX45" fmla="*/ 31750 w 334963"/>
                <a:gd name="connsiteY45" fmla="*/ 69850 h 334277"/>
                <a:gd name="connsiteX46" fmla="*/ 234280 w 334963"/>
                <a:gd name="connsiteY46" fmla="*/ 12700 h 334277"/>
                <a:gd name="connsiteX47" fmla="*/ 285750 w 334963"/>
                <a:gd name="connsiteY47" fmla="*/ 48565 h 334277"/>
                <a:gd name="connsiteX48" fmla="*/ 285750 w 334963"/>
                <a:gd name="connsiteY48" fmla="*/ 110995 h 334277"/>
                <a:gd name="connsiteX49" fmla="*/ 230321 w 334963"/>
                <a:gd name="connsiteY49" fmla="*/ 142875 h 334277"/>
                <a:gd name="connsiteX50" fmla="*/ 176212 w 334963"/>
                <a:gd name="connsiteY50" fmla="*/ 103026 h 334277"/>
                <a:gd name="connsiteX51" fmla="*/ 176212 w 334963"/>
                <a:gd name="connsiteY51" fmla="*/ 35281 h 334277"/>
                <a:gd name="connsiteX52" fmla="*/ 100682 w 334963"/>
                <a:gd name="connsiteY52" fmla="*/ 12700 h 334277"/>
                <a:gd name="connsiteX53" fmla="*/ 158750 w 334963"/>
                <a:gd name="connsiteY53" fmla="*/ 35281 h 334277"/>
                <a:gd name="connsiteX54" fmla="*/ 158750 w 334963"/>
                <a:gd name="connsiteY54" fmla="*/ 103026 h 334277"/>
                <a:gd name="connsiteX55" fmla="*/ 103321 w 334963"/>
                <a:gd name="connsiteY55" fmla="*/ 142875 h 334277"/>
                <a:gd name="connsiteX56" fmla="*/ 49212 w 334963"/>
                <a:gd name="connsiteY56" fmla="*/ 110995 h 334277"/>
                <a:gd name="connsiteX57" fmla="*/ 49212 w 334963"/>
                <a:gd name="connsiteY57" fmla="*/ 48565 h 334277"/>
                <a:gd name="connsiteX58" fmla="*/ 100682 w 334963"/>
                <a:gd name="connsiteY58" fmla="*/ 12700 h 334277"/>
                <a:gd name="connsiteX59" fmla="*/ 167482 w 334963"/>
                <a:gd name="connsiteY59" fmla="*/ 0 h 334277"/>
                <a:gd name="connsiteX60" fmla="*/ 207963 w 334963"/>
                <a:gd name="connsiteY60" fmla="*/ 5159 h 334277"/>
                <a:gd name="connsiteX61" fmla="*/ 167482 w 334963"/>
                <a:gd name="connsiteY61" fmla="*/ 20638 h 334277"/>
                <a:gd name="connsiteX62" fmla="*/ 127000 w 334963"/>
                <a:gd name="connsiteY62" fmla="*/ 5159 h 334277"/>
                <a:gd name="connsiteX63" fmla="*/ 167482 w 334963"/>
                <a:gd name="connsiteY63" fmla="*/ 0 h 334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334963" h="334277">
                  <a:moveTo>
                    <a:pt x="300038" y="268287"/>
                  </a:moveTo>
                  <a:cubicBezTo>
                    <a:pt x="282913" y="289677"/>
                    <a:pt x="263154" y="307055"/>
                    <a:pt x="238125" y="319087"/>
                  </a:cubicBezTo>
                  <a:cubicBezTo>
                    <a:pt x="238125" y="319087"/>
                    <a:pt x="238125" y="319087"/>
                    <a:pt x="259202" y="284329"/>
                  </a:cubicBezTo>
                  <a:cubicBezTo>
                    <a:pt x="259202" y="284329"/>
                    <a:pt x="259202" y="284329"/>
                    <a:pt x="300038" y="268287"/>
                  </a:cubicBezTo>
                  <a:close/>
                  <a:moveTo>
                    <a:pt x="34925" y="268287"/>
                  </a:moveTo>
                  <a:cubicBezTo>
                    <a:pt x="34925" y="268287"/>
                    <a:pt x="34925" y="268287"/>
                    <a:pt x="75761" y="284329"/>
                  </a:cubicBezTo>
                  <a:cubicBezTo>
                    <a:pt x="75761" y="284329"/>
                    <a:pt x="75761" y="284329"/>
                    <a:pt x="96838" y="319087"/>
                  </a:cubicBezTo>
                  <a:cubicBezTo>
                    <a:pt x="71809" y="307055"/>
                    <a:pt x="50733" y="289677"/>
                    <a:pt x="34925" y="268287"/>
                  </a:cubicBezTo>
                  <a:close/>
                  <a:moveTo>
                    <a:pt x="131763" y="236537"/>
                  </a:moveTo>
                  <a:cubicBezTo>
                    <a:pt x="131763" y="236537"/>
                    <a:pt x="131763" y="236537"/>
                    <a:pt x="203200" y="236537"/>
                  </a:cubicBezTo>
                  <a:cubicBezTo>
                    <a:pt x="203200" y="236537"/>
                    <a:pt x="203200" y="236537"/>
                    <a:pt x="242888" y="279400"/>
                  </a:cubicBezTo>
                  <a:cubicBezTo>
                    <a:pt x="242888" y="279400"/>
                    <a:pt x="242888" y="279400"/>
                    <a:pt x="212461" y="327458"/>
                  </a:cubicBezTo>
                  <a:cubicBezTo>
                    <a:pt x="182034" y="336550"/>
                    <a:pt x="151607" y="336550"/>
                    <a:pt x="122502" y="327458"/>
                  </a:cubicBezTo>
                  <a:cubicBezTo>
                    <a:pt x="122502" y="327458"/>
                    <a:pt x="122502" y="327458"/>
                    <a:pt x="92075" y="278101"/>
                  </a:cubicBezTo>
                  <a:cubicBezTo>
                    <a:pt x="92075" y="278101"/>
                    <a:pt x="92075" y="278101"/>
                    <a:pt x="131763" y="236537"/>
                  </a:cubicBezTo>
                  <a:close/>
                  <a:moveTo>
                    <a:pt x="292630" y="128587"/>
                  </a:moveTo>
                  <a:lnTo>
                    <a:pt x="334963" y="176796"/>
                  </a:lnTo>
                  <a:cubicBezTo>
                    <a:pt x="333640" y="196341"/>
                    <a:pt x="329671" y="214582"/>
                    <a:pt x="321734" y="232823"/>
                  </a:cubicBezTo>
                  <a:cubicBezTo>
                    <a:pt x="319088" y="236732"/>
                    <a:pt x="317765" y="240641"/>
                    <a:pt x="316442" y="243247"/>
                  </a:cubicBezTo>
                  <a:cubicBezTo>
                    <a:pt x="316442" y="243247"/>
                    <a:pt x="316442" y="243247"/>
                    <a:pt x="255588" y="266700"/>
                  </a:cubicBezTo>
                  <a:cubicBezTo>
                    <a:pt x="255588" y="266700"/>
                    <a:pt x="255588" y="266700"/>
                    <a:pt x="215900" y="225006"/>
                  </a:cubicBezTo>
                  <a:cubicBezTo>
                    <a:pt x="215900" y="225006"/>
                    <a:pt x="215900" y="225006"/>
                    <a:pt x="238390" y="159858"/>
                  </a:cubicBezTo>
                  <a:cubicBezTo>
                    <a:pt x="238390" y="159858"/>
                    <a:pt x="238390" y="159858"/>
                    <a:pt x="292630" y="128587"/>
                  </a:cubicBezTo>
                  <a:close/>
                  <a:moveTo>
                    <a:pt x="42334" y="128587"/>
                  </a:moveTo>
                  <a:cubicBezTo>
                    <a:pt x="42334" y="128587"/>
                    <a:pt x="42334" y="128587"/>
                    <a:pt x="96573" y="159858"/>
                  </a:cubicBezTo>
                  <a:cubicBezTo>
                    <a:pt x="96573" y="159858"/>
                    <a:pt x="96573" y="159858"/>
                    <a:pt x="119063" y="225006"/>
                  </a:cubicBezTo>
                  <a:lnTo>
                    <a:pt x="78053" y="266700"/>
                  </a:lnTo>
                  <a:cubicBezTo>
                    <a:pt x="78053" y="266700"/>
                    <a:pt x="78053" y="266700"/>
                    <a:pt x="18521" y="243247"/>
                  </a:cubicBezTo>
                  <a:cubicBezTo>
                    <a:pt x="15875" y="239338"/>
                    <a:pt x="14552" y="234126"/>
                    <a:pt x="11906" y="228914"/>
                  </a:cubicBezTo>
                  <a:cubicBezTo>
                    <a:pt x="5292" y="213279"/>
                    <a:pt x="1323" y="195038"/>
                    <a:pt x="0" y="176796"/>
                  </a:cubicBezTo>
                  <a:cubicBezTo>
                    <a:pt x="0" y="176796"/>
                    <a:pt x="0" y="176796"/>
                    <a:pt x="42334" y="128587"/>
                  </a:cubicBezTo>
                  <a:close/>
                  <a:moveTo>
                    <a:pt x="168275" y="117475"/>
                  </a:moveTo>
                  <a:lnTo>
                    <a:pt x="220663" y="157163"/>
                  </a:lnTo>
                  <a:lnTo>
                    <a:pt x="200026" y="219075"/>
                  </a:lnTo>
                  <a:lnTo>
                    <a:pt x="134938" y="219075"/>
                  </a:lnTo>
                  <a:lnTo>
                    <a:pt x="114300" y="157163"/>
                  </a:lnTo>
                  <a:close/>
                  <a:moveTo>
                    <a:pt x="303212" y="69850"/>
                  </a:moveTo>
                  <a:cubicBezTo>
                    <a:pt x="311081" y="80433"/>
                    <a:pt x="317638" y="92340"/>
                    <a:pt x="322884" y="104246"/>
                  </a:cubicBezTo>
                  <a:cubicBezTo>
                    <a:pt x="328129" y="118798"/>
                    <a:pt x="332064" y="133350"/>
                    <a:pt x="333375" y="149225"/>
                  </a:cubicBezTo>
                  <a:cubicBezTo>
                    <a:pt x="333375" y="149225"/>
                    <a:pt x="333375" y="149225"/>
                    <a:pt x="303212" y="112183"/>
                  </a:cubicBezTo>
                  <a:cubicBezTo>
                    <a:pt x="303212" y="112183"/>
                    <a:pt x="303212" y="112183"/>
                    <a:pt x="303212" y="69850"/>
                  </a:cubicBezTo>
                  <a:close/>
                  <a:moveTo>
                    <a:pt x="31750" y="69850"/>
                  </a:moveTo>
                  <a:cubicBezTo>
                    <a:pt x="31750" y="69850"/>
                    <a:pt x="31750" y="69850"/>
                    <a:pt x="31750" y="112183"/>
                  </a:cubicBezTo>
                  <a:cubicBezTo>
                    <a:pt x="31750" y="112183"/>
                    <a:pt x="31750" y="112183"/>
                    <a:pt x="1587" y="149225"/>
                  </a:cubicBezTo>
                  <a:cubicBezTo>
                    <a:pt x="2899" y="133350"/>
                    <a:pt x="6833" y="117475"/>
                    <a:pt x="13390" y="101600"/>
                  </a:cubicBezTo>
                  <a:cubicBezTo>
                    <a:pt x="18636" y="91017"/>
                    <a:pt x="23882" y="79110"/>
                    <a:pt x="31750" y="69850"/>
                  </a:cubicBezTo>
                  <a:close/>
                  <a:moveTo>
                    <a:pt x="234280" y="12700"/>
                  </a:moveTo>
                  <a:cubicBezTo>
                    <a:pt x="252757" y="21998"/>
                    <a:pt x="271233" y="33953"/>
                    <a:pt x="285750" y="48565"/>
                  </a:cubicBezTo>
                  <a:cubicBezTo>
                    <a:pt x="285750" y="48565"/>
                    <a:pt x="285750" y="48565"/>
                    <a:pt x="285750" y="110995"/>
                  </a:cubicBezTo>
                  <a:cubicBezTo>
                    <a:pt x="285750" y="110995"/>
                    <a:pt x="285750" y="110995"/>
                    <a:pt x="230321" y="142875"/>
                  </a:cubicBezTo>
                  <a:cubicBezTo>
                    <a:pt x="230321" y="142875"/>
                    <a:pt x="230321" y="142875"/>
                    <a:pt x="176212" y="103026"/>
                  </a:cubicBezTo>
                  <a:cubicBezTo>
                    <a:pt x="176212" y="103026"/>
                    <a:pt x="176212" y="103026"/>
                    <a:pt x="176212" y="35281"/>
                  </a:cubicBezTo>
                  <a:close/>
                  <a:moveTo>
                    <a:pt x="100682" y="12700"/>
                  </a:moveTo>
                  <a:cubicBezTo>
                    <a:pt x="100682" y="12700"/>
                    <a:pt x="100682" y="12700"/>
                    <a:pt x="158750" y="35281"/>
                  </a:cubicBezTo>
                  <a:cubicBezTo>
                    <a:pt x="158750" y="35281"/>
                    <a:pt x="158750" y="35281"/>
                    <a:pt x="158750" y="103026"/>
                  </a:cubicBezTo>
                  <a:cubicBezTo>
                    <a:pt x="158750" y="103026"/>
                    <a:pt x="158750" y="103026"/>
                    <a:pt x="103321" y="142875"/>
                  </a:cubicBezTo>
                  <a:lnTo>
                    <a:pt x="49212" y="110995"/>
                  </a:lnTo>
                  <a:cubicBezTo>
                    <a:pt x="49212" y="110995"/>
                    <a:pt x="49212" y="110995"/>
                    <a:pt x="49212" y="48565"/>
                  </a:cubicBezTo>
                  <a:cubicBezTo>
                    <a:pt x="63729" y="33953"/>
                    <a:pt x="80886" y="21998"/>
                    <a:pt x="100682" y="12700"/>
                  </a:cubicBezTo>
                  <a:close/>
                  <a:moveTo>
                    <a:pt x="167482" y="0"/>
                  </a:moveTo>
                  <a:cubicBezTo>
                    <a:pt x="180540" y="0"/>
                    <a:pt x="194905" y="1290"/>
                    <a:pt x="207963" y="5159"/>
                  </a:cubicBezTo>
                  <a:cubicBezTo>
                    <a:pt x="207963" y="5159"/>
                    <a:pt x="207963" y="5159"/>
                    <a:pt x="167482" y="20638"/>
                  </a:cubicBezTo>
                  <a:cubicBezTo>
                    <a:pt x="167482" y="20638"/>
                    <a:pt x="167482" y="20638"/>
                    <a:pt x="127000" y="5159"/>
                  </a:cubicBezTo>
                  <a:cubicBezTo>
                    <a:pt x="140059" y="1290"/>
                    <a:pt x="153117" y="0"/>
                    <a:pt x="167482" y="0"/>
                  </a:cubicBezTo>
                  <a:close/>
                </a:path>
              </a:pathLst>
            </a:custGeom>
            <a:solidFill>
              <a:schemeClr val="bg1"/>
            </a:solidFill>
            <a:ln w="19050">
              <a:noFill/>
              <a:round/>
            </a:ln>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11" name="任意多边形 59">
              <a:extLst>
                <a:ext uri="{FF2B5EF4-FFF2-40B4-BE49-F238E27FC236}">
                  <a16:creationId xmlns:a16="http://schemas.microsoft.com/office/drawing/2014/main" id="{BCF3B837-591F-4EF0-B601-27D67F65150F}"/>
                </a:ext>
              </a:extLst>
            </p:cNvPr>
            <p:cNvSpPr/>
            <p:nvPr/>
          </p:nvSpPr>
          <p:spPr bwMode="auto">
            <a:xfrm>
              <a:off x="3046657" y="1709369"/>
              <a:ext cx="510358" cy="509200"/>
            </a:xfrm>
            <a:custGeom>
              <a:avLst/>
              <a:gdLst>
                <a:gd name="connsiteX0" fmla="*/ 388572 w 777144"/>
                <a:gd name="connsiteY0" fmla="*/ 0 h 775382"/>
                <a:gd name="connsiteX1" fmla="*/ 777144 w 777144"/>
                <a:gd name="connsiteY1" fmla="*/ 387691 h 775382"/>
                <a:gd name="connsiteX2" fmla="*/ 388572 w 777144"/>
                <a:gd name="connsiteY2" fmla="*/ 775382 h 775382"/>
                <a:gd name="connsiteX3" fmla="*/ 0 w 777144"/>
                <a:gd name="connsiteY3" fmla="*/ 387691 h 775382"/>
                <a:gd name="connsiteX4" fmla="*/ 388572 w 777144"/>
                <a:gd name="connsiteY4" fmla="*/ 0 h 775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144" h="775382">
                  <a:moveTo>
                    <a:pt x="388572" y="0"/>
                  </a:moveTo>
                  <a:cubicBezTo>
                    <a:pt x="603527" y="0"/>
                    <a:pt x="777144" y="173224"/>
                    <a:pt x="777144" y="387691"/>
                  </a:cubicBezTo>
                  <a:cubicBezTo>
                    <a:pt x="777144" y="600096"/>
                    <a:pt x="603527" y="775382"/>
                    <a:pt x="388572" y="775382"/>
                  </a:cubicBezTo>
                  <a:cubicBezTo>
                    <a:pt x="173617" y="775382"/>
                    <a:pt x="0" y="600096"/>
                    <a:pt x="0" y="387691"/>
                  </a:cubicBezTo>
                  <a:cubicBezTo>
                    <a:pt x="0" y="173224"/>
                    <a:pt x="173617" y="0"/>
                    <a:pt x="388572" y="0"/>
                  </a:cubicBezTo>
                  <a:close/>
                </a:path>
              </a:pathLst>
            </a:custGeom>
            <a:solidFill>
              <a:schemeClr val="bg1"/>
            </a:solidFill>
            <a:ln w="19050">
              <a:noFill/>
              <a:round/>
            </a:ln>
          </p:spPr>
          <p:txBody>
            <a:bodyPr vert="horz" wrap="none" lIns="91440" tIns="45720" rIns="91440" bIns="45720" anchor="ctr" anchorCtr="1" compatLnSpc="1">
              <a:normAutofit fontScale="92500" lnSpcReduction="10000"/>
            </a:bodyPr>
            <a:lstStyle/>
            <a:p>
              <a:pPr algn="ctr"/>
              <a:r>
                <a:rPr lang="en-US" altLang="zh-CN" sz="3200">
                  <a:solidFill>
                    <a:schemeClr val="accent1"/>
                  </a:solidFill>
                  <a:latin typeface="Cambria" panose="02040503050406030204" pitchFamily="18" charset="0"/>
                  <a:ea typeface="Cambria" panose="02040503050406030204" pitchFamily="18" charset="0"/>
                  <a:cs typeface="Arial-Rounded" panose="020B0500000000000000" pitchFamily="34" charset="0"/>
                </a:rPr>
                <a:t>01</a:t>
              </a:r>
            </a:p>
          </p:txBody>
        </p:sp>
        <p:sp>
          <p:nvSpPr>
            <p:cNvPr id="12" name="矩形 41">
              <a:extLst>
                <a:ext uri="{FF2B5EF4-FFF2-40B4-BE49-F238E27FC236}">
                  <a16:creationId xmlns:a16="http://schemas.microsoft.com/office/drawing/2014/main" id="{9CAC452E-7A22-41B6-B2B1-E2CF40D05401}"/>
                </a:ext>
              </a:extLst>
            </p:cNvPr>
            <p:cNvSpPr/>
            <p:nvPr/>
          </p:nvSpPr>
          <p:spPr bwMode="auto">
            <a:xfrm>
              <a:off x="4487503" y="1814362"/>
              <a:ext cx="588553" cy="272806"/>
            </a:xfrm>
            <a:prstGeom prst="rect">
              <a:avLst/>
            </a:prstGeom>
            <a:solidFill>
              <a:schemeClr val="accent1"/>
            </a:solidFill>
            <a:ln w="19050">
              <a:noFill/>
              <a:round/>
            </a:ln>
          </p:spPr>
          <p:txBody>
            <a:bodyPr vert="horz" wrap="none" lIns="0" tIns="0" rIns="0" bIns="0" anchor="ctr" anchorCtr="1" compatLnSpc="1">
              <a:noAutofit/>
            </a:bodyPr>
            <a:lstStyle/>
            <a:p>
              <a:pPr algn="ct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nứt</a:t>
              </a:r>
              <a:r>
                <a:rPr lang="en-US" altLang="zh-CN" sz="3600" dirty="0">
                  <a:solidFill>
                    <a:schemeClr val="bg1"/>
                  </a:solidFill>
                  <a:latin typeface="Cambria" panose="02040503050406030204" pitchFamily="18" charset="0"/>
                  <a:ea typeface="Cambria" panose="02040503050406030204" pitchFamily="18" charset="0"/>
                  <a:cs typeface="Arial-Rounded" panose="020B0500000000000000" pitchFamily="34" charset="0"/>
                </a:rPr>
                <a:t> </a:t>
              </a: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nẻ</a:t>
              </a:r>
              <a:endParaRPr lang="zh-CN" altLang="en-US" sz="3600" dirty="0">
                <a:solidFill>
                  <a:schemeClr val="bg1"/>
                </a:solidFill>
                <a:latin typeface="Cambria" panose="02040503050406030204" pitchFamily="18" charset="0"/>
                <a:ea typeface="Arial-Rounded" panose="020B0500000000000000" pitchFamily="34" charset="0"/>
                <a:cs typeface="Arial-Rounded" panose="020B0500000000000000" pitchFamily="34" charset="0"/>
              </a:endParaRPr>
            </a:p>
          </p:txBody>
        </p:sp>
      </p:grpSp>
      <p:grpSp>
        <p:nvGrpSpPr>
          <p:cNvPr id="18" name="千图PPT彼岸天：ID 8661124库_组合 5">
            <a:extLst>
              <a:ext uri="{FF2B5EF4-FFF2-40B4-BE49-F238E27FC236}">
                <a16:creationId xmlns:a16="http://schemas.microsoft.com/office/drawing/2014/main" id="{0914C0CE-D37C-4D0C-A5D4-C72B804A6691}"/>
              </a:ext>
            </a:extLst>
          </p:cNvPr>
          <p:cNvGrpSpPr/>
          <p:nvPr>
            <p:custDataLst>
              <p:tags r:id="rId2"/>
            </p:custDataLst>
          </p:nvPr>
        </p:nvGrpSpPr>
        <p:grpSpPr>
          <a:xfrm>
            <a:off x="7024683" y="2052794"/>
            <a:ext cx="3540186" cy="1462426"/>
            <a:chOff x="6717485" y="1232756"/>
            <a:chExt cx="2587369" cy="1462426"/>
          </a:xfrm>
        </p:grpSpPr>
        <p:sp>
          <p:nvSpPr>
            <p:cNvPr id="19" name="任意多边形 39">
              <a:extLst>
                <a:ext uri="{FF2B5EF4-FFF2-40B4-BE49-F238E27FC236}">
                  <a16:creationId xmlns:a16="http://schemas.microsoft.com/office/drawing/2014/main" id="{31FF7F75-627B-4C4F-AC23-A220C3AD4D4E}"/>
                </a:ext>
              </a:extLst>
            </p:cNvPr>
            <p:cNvSpPr/>
            <p:nvPr/>
          </p:nvSpPr>
          <p:spPr bwMode="auto">
            <a:xfrm flipH="1">
              <a:off x="6717485" y="1232756"/>
              <a:ext cx="2587369" cy="1462426"/>
            </a:xfrm>
            <a:custGeom>
              <a:avLst/>
              <a:gdLst>
                <a:gd name="T0" fmla="*/ 1018 w 1421"/>
                <a:gd name="T1" fmla="*/ 0 h 805"/>
                <a:gd name="T2" fmla="*/ 1421 w 1421"/>
                <a:gd name="T3" fmla="*/ 403 h 805"/>
                <a:gd name="T4" fmla="*/ 1018 w 1421"/>
                <a:gd name="T5" fmla="*/ 805 h 805"/>
                <a:gd name="T6" fmla="*/ 772 w 1421"/>
                <a:gd name="T7" fmla="*/ 721 h 805"/>
                <a:gd name="T8" fmla="*/ 771 w 1421"/>
                <a:gd name="T9" fmla="*/ 721 h 805"/>
                <a:gd name="T10" fmla="*/ 269 w 1421"/>
                <a:gd name="T11" fmla="*/ 630 h 805"/>
                <a:gd name="T12" fmla="*/ 269 w 1421"/>
                <a:gd name="T13" fmla="*/ 630 h 805"/>
                <a:gd name="T14" fmla="*/ 231 w 1421"/>
                <a:gd name="T15" fmla="*/ 633 h 805"/>
                <a:gd name="T16" fmla="*/ 0 w 1421"/>
                <a:gd name="T17" fmla="*/ 403 h 805"/>
                <a:gd name="T18" fmla="*/ 231 w 1421"/>
                <a:gd name="T19" fmla="*/ 172 h 805"/>
                <a:gd name="T20" fmla="*/ 269 w 1421"/>
                <a:gd name="T21" fmla="*/ 175 h 805"/>
                <a:gd name="T22" fmla="*/ 269 w 1421"/>
                <a:gd name="T23" fmla="*/ 175 h 805"/>
                <a:gd name="T24" fmla="*/ 771 w 1421"/>
                <a:gd name="T25" fmla="*/ 84 h 805"/>
                <a:gd name="T26" fmla="*/ 771 w 1421"/>
                <a:gd name="T27" fmla="*/ 84 h 805"/>
                <a:gd name="T28" fmla="*/ 1018 w 1421"/>
                <a:gd name="T29" fmla="*/ 0 h 805"/>
                <a:gd name="T30" fmla="*/ 231 w 1421"/>
                <a:gd name="T31" fmla="*/ 215 h 805"/>
                <a:gd name="T32" fmla="*/ 43 w 1421"/>
                <a:gd name="T33" fmla="*/ 403 h 805"/>
                <a:gd name="T34" fmla="*/ 231 w 1421"/>
                <a:gd name="T35" fmla="*/ 591 h 805"/>
                <a:gd name="T36" fmla="*/ 419 w 1421"/>
                <a:gd name="T37" fmla="*/ 403 h 805"/>
                <a:gd name="T38" fmla="*/ 231 w 1421"/>
                <a:gd name="T39" fmla="*/ 215 h 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21" h="805">
                  <a:moveTo>
                    <a:pt x="1018" y="0"/>
                  </a:moveTo>
                  <a:cubicBezTo>
                    <a:pt x="1241" y="0"/>
                    <a:pt x="1421" y="180"/>
                    <a:pt x="1421" y="403"/>
                  </a:cubicBezTo>
                  <a:cubicBezTo>
                    <a:pt x="1421" y="625"/>
                    <a:pt x="1241" y="805"/>
                    <a:pt x="1018" y="805"/>
                  </a:cubicBezTo>
                  <a:cubicBezTo>
                    <a:pt x="925" y="805"/>
                    <a:pt x="840" y="774"/>
                    <a:pt x="772" y="721"/>
                  </a:cubicBezTo>
                  <a:cubicBezTo>
                    <a:pt x="771" y="721"/>
                    <a:pt x="771" y="721"/>
                    <a:pt x="771" y="721"/>
                  </a:cubicBezTo>
                  <a:cubicBezTo>
                    <a:pt x="618" y="606"/>
                    <a:pt x="408" y="615"/>
                    <a:pt x="269" y="630"/>
                  </a:cubicBezTo>
                  <a:cubicBezTo>
                    <a:pt x="269" y="630"/>
                    <a:pt x="269" y="630"/>
                    <a:pt x="269" y="630"/>
                  </a:cubicBezTo>
                  <a:cubicBezTo>
                    <a:pt x="256" y="632"/>
                    <a:pt x="244" y="633"/>
                    <a:pt x="231" y="633"/>
                  </a:cubicBezTo>
                  <a:cubicBezTo>
                    <a:pt x="103" y="633"/>
                    <a:pt x="0" y="530"/>
                    <a:pt x="0" y="403"/>
                  </a:cubicBezTo>
                  <a:cubicBezTo>
                    <a:pt x="0" y="275"/>
                    <a:pt x="103" y="172"/>
                    <a:pt x="231" y="172"/>
                  </a:cubicBezTo>
                  <a:cubicBezTo>
                    <a:pt x="244" y="172"/>
                    <a:pt x="256" y="173"/>
                    <a:pt x="269" y="175"/>
                  </a:cubicBezTo>
                  <a:cubicBezTo>
                    <a:pt x="269" y="175"/>
                    <a:pt x="269" y="175"/>
                    <a:pt x="269" y="175"/>
                  </a:cubicBezTo>
                  <a:cubicBezTo>
                    <a:pt x="408" y="190"/>
                    <a:pt x="618" y="199"/>
                    <a:pt x="771" y="84"/>
                  </a:cubicBezTo>
                  <a:cubicBezTo>
                    <a:pt x="771" y="84"/>
                    <a:pt x="771" y="84"/>
                    <a:pt x="771" y="84"/>
                  </a:cubicBezTo>
                  <a:cubicBezTo>
                    <a:pt x="840" y="31"/>
                    <a:pt x="925" y="0"/>
                    <a:pt x="1018" y="0"/>
                  </a:cubicBezTo>
                  <a:close/>
                  <a:moveTo>
                    <a:pt x="231" y="215"/>
                  </a:moveTo>
                  <a:cubicBezTo>
                    <a:pt x="127" y="215"/>
                    <a:pt x="43" y="299"/>
                    <a:pt x="43" y="403"/>
                  </a:cubicBezTo>
                  <a:cubicBezTo>
                    <a:pt x="43" y="506"/>
                    <a:pt x="127" y="591"/>
                    <a:pt x="231" y="591"/>
                  </a:cubicBezTo>
                  <a:cubicBezTo>
                    <a:pt x="335" y="591"/>
                    <a:pt x="419" y="506"/>
                    <a:pt x="419" y="403"/>
                  </a:cubicBezTo>
                  <a:cubicBezTo>
                    <a:pt x="419" y="299"/>
                    <a:pt x="335" y="215"/>
                    <a:pt x="231" y="215"/>
                  </a:cubicBezTo>
                  <a:close/>
                </a:path>
              </a:pathLst>
            </a:custGeom>
            <a:solidFill>
              <a:schemeClr val="accent2">
                <a:lumMod val="100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20" name="任意多边形 40">
              <a:extLst>
                <a:ext uri="{FF2B5EF4-FFF2-40B4-BE49-F238E27FC236}">
                  <a16:creationId xmlns:a16="http://schemas.microsoft.com/office/drawing/2014/main" id="{635C8046-5DBD-4215-B428-9AA6ED3A0670}"/>
                </a:ext>
              </a:extLst>
            </p:cNvPr>
            <p:cNvSpPr/>
            <p:nvPr/>
          </p:nvSpPr>
          <p:spPr bwMode="auto">
            <a:xfrm>
              <a:off x="8093771" y="1801146"/>
              <a:ext cx="325646" cy="325646"/>
            </a:xfrm>
            <a:custGeom>
              <a:avLst/>
              <a:gdLst>
                <a:gd name="connsiteX0" fmla="*/ 0 w 338138"/>
                <a:gd name="connsiteY0" fmla="*/ 169863 h 338138"/>
                <a:gd name="connsiteX1" fmla="*/ 3975 w 338138"/>
                <a:gd name="connsiteY1" fmla="*/ 169863 h 338138"/>
                <a:gd name="connsiteX2" fmla="*/ 111300 w 338138"/>
                <a:gd name="connsiteY2" fmla="*/ 226838 h 338138"/>
                <a:gd name="connsiteX3" fmla="*/ 168275 w 338138"/>
                <a:gd name="connsiteY3" fmla="*/ 334163 h 338138"/>
                <a:gd name="connsiteX4" fmla="*/ 168275 w 338138"/>
                <a:gd name="connsiteY4" fmla="*/ 338138 h 338138"/>
                <a:gd name="connsiteX5" fmla="*/ 164300 w 338138"/>
                <a:gd name="connsiteY5" fmla="*/ 338138 h 338138"/>
                <a:gd name="connsiteX6" fmla="*/ 49025 w 338138"/>
                <a:gd name="connsiteY6" fmla="*/ 289113 h 338138"/>
                <a:gd name="connsiteX7" fmla="*/ 0 w 338138"/>
                <a:gd name="connsiteY7" fmla="*/ 173838 h 338138"/>
                <a:gd name="connsiteX8" fmla="*/ 0 w 338138"/>
                <a:gd name="connsiteY8" fmla="*/ 169863 h 338138"/>
                <a:gd name="connsiteX9" fmla="*/ 169863 w 338138"/>
                <a:gd name="connsiteY9" fmla="*/ 0 h 338138"/>
                <a:gd name="connsiteX10" fmla="*/ 173838 w 338138"/>
                <a:gd name="connsiteY10" fmla="*/ 0 h 338138"/>
                <a:gd name="connsiteX11" fmla="*/ 289113 w 338138"/>
                <a:gd name="connsiteY11" fmla="*/ 49025 h 338138"/>
                <a:gd name="connsiteX12" fmla="*/ 338138 w 338138"/>
                <a:gd name="connsiteY12" fmla="*/ 164300 h 338138"/>
                <a:gd name="connsiteX13" fmla="*/ 338138 w 338138"/>
                <a:gd name="connsiteY13" fmla="*/ 168275 h 338138"/>
                <a:gd name="connsiteX14" fmla="*/ 334163 w 338138"/>
                <a:gd name="connsiteY14" fmla="*/ 168275 h 338138"/>
                <a:gd name="connsiteX15" fmla="*/ 226838 w 338138"/>
                <a:gd name="connsiteY15" fmla="*/ 111300 h 338138"/>
                <a:gd name="connsiteX16" fmla="*/ 169863 w 338138"/>
                <a:gd name="connsiteY16" fmla="*/ 3975 h 338138"/>
                <a:gd name="connsiteX17" fmla="*/ 169863 w 338138"/>
                <a:gd name="connsiteY17" fmla="*/ 0 h 338138"/>
                <a:gd name="connsiteX18" fmla="*/ 157181 w 338138"/>
                <a:gd name="connsiteY18" fmla="*/ 0 h 338138"/>
                <a:gd name="connsiteX19" fmla="*/ 157181 w 338138"/>
                <a:gd name="connsiteY19" fmla="*/ 3963 h 338138"/>
                <a:gd name="connsiteX20" fmla="*/ 216620 w 338138"/>
                <a:gd name="connsiteY20" fmla="*/ 121518 h 338138"/>
                <a:gd name="connsiteX21" fmla="*/ 334175 w 338138"/>
                <a:gd name="connsiteY21" fmla="*/ 180957 h 338138"/>
                <a:gd name="connsiteX22" fmla="*/ 338138 w 338138"/>
                <a:gd name="connsiteY22" fmla="*/ 180957 h 338138"/>
                <a:gd name="connsiteX23" fmla="*/ 336817 w 338138"/>
                <a:gd name="connsiteY23" fmla="*/ 184919 h 338138"/>
                <a:gd name="connsiteX24" fmla="*/ 289267 w 338138"/>
                <a:gd name="connsiteY24" fmla="*/ 289267 h 338138"/>
                <a:gd name="connsiteX25" fmla="*/ 184919 w 338138"/>
                <a:gd name="connsiteY25" fmla="*/ 336817 h 338138"/>
                <a:gd name="connsiteX26" fmla="*/ 180957 w 338138"/>
                <a:gd name="connsiteY26" fmla="*/ 338138 h 338138"/>
                <a:gd name="connsiteX27" fmla="*/ 180957 w 338138"/>
                <a:gd name="connsiteY27" fmla="*/ 334176 h 338138"/>
                <a:gd name="connsiteX28" fmla="*/ 121518 w 338138"/>
                <a:gd name="connsiteY28" fmla="*/ 216620 h 338138"/>
                <a:gd name="connsiteX29" fmla="*/ 3963 w 338138"/>
                <a:gd name="connsiteY29" fmla="*/ 157181 h 338138"/>
                <a:gd name="connsiteX30" fmla="*/ 0 w 338138"/>
                <a:gd name="connsiteY30" fmla="*/ 157181 h 338138"/>
                <a:gd name="connsiteX31" fmla="*/ 1321 w 338138"/>
                <a:gd name="connsiteY31" fmla="*/ 153219 h 338138"/>
                <a:gd name="connsiteX32" fmla="*/ 48872 w 338138"/>
                <a:gd name="connsiteY32" fmla="*/ 50192 h 338138"/>
                <a:gd name="connsiteX33" fmla="*/ 153219 w 338138"/>
                <a:gd name="connsiteY33" fmla="*/ 1321 h 338138"/>
                <a:gd name="connsiteX34" fmla="*/ 157181 w 338138"/>
                <a:gd name="connsiteY3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38138" h="338138">
                  <a:moveTo>
                    <a:pt x="0" y="169863"/>
                  </a:moveTo>
                  <a:cubicBezTo>
                    <a:pt x="0" y="169863"/>
                    <a:pt x="0" y="169863"/>
                    <a:pt x="3975" y="169863"/>
                  </a:cubicBezTo>
                  <a:cubicBezTo>
                    <a:pt x="42400" y="175163"/>
                    <a:pt x="80825" y="195038"/>
                    <a:pt x="111300" y="226838"/>
                  </a:cubicBezTo>
                  <a:cubicBezTo>
                    <a:pt x="143100" y="257313"/>
                    <a:pt x="162975" y="297063"/>
                    <a:pt x="168275" y="334163"/>
                  </a:cubicBezTo>
                  <a:cubicBezTo>
                    <a:pt x="168275" y="334163"/>
                    <a:pt x="168275" y="334163"/>
                    <a:pt x="168275" y="338138"/>
                  </a:cubicBezTo>
                  <a:cubicBezTo>
                    <a:pt x="168275" y="338138"/>
                    <a:pt x="168275" y="338138"/>
                    <a:pt x="164300" y="338138"/>
                  </a:cubicBezTo>
                  <a:cubicBezTo>
                    <a:pt x="120575" y="336813"/>
                    <a:pt x="80825" y="319588"/>
                    <a:pt x="49025" y="289113"/>
                  </a:cubicBezTo>
                  <a:cubicBezTo>
                    <a:pt x="18550" y="257313"/>
                    <a:pt x="1325" y="217563"/>
                    <a:pt x="0" y="173838"/>
                  </a:cubicBezTo>
                  <a:cubicBezTo>
                    <a:pt x="0" y="173838"/>
                    <a:pt x="0" y="173838"/>
                    <a:pt x="0" y="169863"/>
                  </a:cubicBezTo>
                  <a:close/>
                  <a:moveTo>
                    <a:pt x="169863" y="0"/>
                  </a:moveTo>
                  <a:cubicBezTo>
                    <a:pt x="169863" y="0"/>
                    <a:pt x="169863" y="0"/>
                    <a:pt x="173838" y="0"/>
                  </a:cubicBezTo>
                  <a:cubicBezTo>
                    <a:pt x="217563" y="1325"/>
                    <a:pt x="257313" y="18550"/>
                    <a:pt x="289113" y="49025"/>
                  </a:cubicBezTo>
                  <a:cubicBezTo>
                    <a:pt x="319588" y="80825"/>
                    <a:pt x="336813" y="120575"/>
                    <a:pt x="338138" y="164300"/>
                  </a:cubicBezTo>
                  <a:cubicBezTo>
                    <a:pt x="338138" y="164300"/>
                    <a:pt x="338138" y="164300"/>
                    <a:pt x="338138" y="168275"/>
                  </a:cubicBezTo>
                  <a:cubicBezTo>
                    <a:pt x="338138" y="168275"/>
                    <a:pt x="338138" y="168275"/>
                    <a:pt x="334163" y="168275"/>
                  </a:cubicBezTo>
                  <a:cubicBezTo>
                    <a:pt x="295738" y="162975"/>
                    <a:pt x="257313" y="143100"/>
                    <a:pt x="226838" y="111300"/>
                  </a:cubicBezTo>
                  <a:cubicBezTo>
                    <a:pt x="195038" y="80825"/>
                    <a:pt x="175163" y="42400"/>
                    <a:pt x="169863" y="3975"/>
                  </a:cubicBezTo>
                  <a:cubicBezTo>
                    <a:pt x="169863" y="3975"/>
                    <a:pt x="169863" y="3975"/>
                    <a:pt x="169863" y="0"/>
                  </a:cubicBezTo>
                  <a:close/>
                  <a:moveTo>
                    <a:pt x="157181" y="0"/>
                  </a:moveTo>
                  <a:cubicBezTo>
                    <a:pt x="157181" y="0"/>
                    <a:pt x="157181" y="0"/>
                    <a:pt x="157181" y="3963"/>
                  </a:cubicBezTo>
                  <a:cubicBezTo>
                    <a:pt x="162465" y="46230"/>
                    <a:pt x="183598" y="87176"/>
                    <a:pt x="216620" y="121518"/>
                  </a:cubicBezTo>
                  <a:cubicBezTo>
                    <a:pt x="250962" y="154540"/>
                    <a:pt x="291908" y="176994"/>
                    <a:pt x="334175" y="180957"/>
                  </a:cubicBezTo>
                  <a:cubicBezTo>
                    <a:pt x="334175" y="180957"/>
                    <a:pt x="334175" y="180957"/>
                    <a:pt x="338138" y="180957"/>
                  </a:cubicBezTo>
                  <a:cubicBezTo>
                    <a:pt x="338138" y="180957"/>
                    <a:pt x="338138" y="180957"/>
                    <a:pt x="336817" y="184919"/>
                  </a:cubicBezTo>
                  <a:cubicBezTo>
                    <a:pt x="334175" y="224545"/>
                    <a:pt x="317004" y="260208"/>
                    <a:pt x="289267" y="289267"/>
                  </a:cubicBezTo>
                  <a:cubicBezTo>
                    <a:pt x="260208" y="317004"/>
                    <a:pt x="224545" y="334176"/>
                    <a:pt x="184919" y="336817"/>
                  </a:cubicBezTo>
                  <a:cubicBezTo>
                    <a:pt x="184919" y="336817"/>
                    <a:pt x="184919" y="336817"/>
                    <a:pt x="180957" y="338138"/>
                  </a:cubicBezTo>
                  <a:cubicBezTo>
                    <a:pt x="180957" y="338138"/>
                    <a:pt x="180957" y="338138"/>
                    <a:pt x="180957" y="334176"/>
                  </a:cubicBezTo>
                  <a:cubicBezTo>
                    <a:pt x="175673" y="293229"/>
                    <a:pt x="154540" y="250962"/>
                    <a:pt x="121518" y="216620"/>
                  </a:cubicBezTo>
                  <a:cubicBezTo>
                    <a:pt x="87176" y="183598"/>
                    <a:pt x="46230" y="162465"/>
                    <a:pt x="3963" y="157181"/>
                  </a:cubicBezTo>
                  <a:cubicBezTo>
                    <a:pt x="3963" y="157181"/>
                    <a:pt x="3963" y="157181"/>
                    <a:pt x="0" y="157181"/>
                  </a:cubicBezTo>
                  <a:cubicBezTo>
                    <a:pt x="0" y="157181"/>
                    <a:pt x="0" y="157181"/>
                    <a:pt x="1321" y="153219"/>
                  </a:cubicBezTo>
                  <a:cubicBezTo>
                    <a:pt x="3963" y="113593"/>
                    <a:pt x="21134" y="77930"/>
                    <a:pt x="48872" y="50192"/>
                  </a:cubicBezTo>
                  <a:cubicBezTo>
                    <a:pt x="77930" y="21134"/>
                    <a:pt x="113593" y="3963"/>
                    <a:pt x="153219" y="1321"/>
                  </a:cubicBezTo>
                  <a:cubicBezTo>
                    <a:pt x="153219" y="1321"/>
                    <a:pt x="153219" y="1321"/>
                    <a:pt x="157181" y="0"/>
                  </a:cubicBezTo>
                  <a:close/>
                </a:path>
              </a:pathLst>
            </a:custGeom>
            <a:solidFill>
              <a:schemeClr val="bg1"/>
            </a:solidFill>
            <a:ln w="19050">
              <a:noFill/>
              <a:round/>
            </a:ln>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21" name="任意多边形 41">
              <a:extLst>
                <a:ext uri="{FF2B5EF4-FFF2-40B4-BE49-F238E27FC236}">
                  <a16:creationId xmlns:a16="http://schemas.microsoft.com/office/drawing/2014/main" id="{227201E8-5BBD-4DC9-85DF-8DF527F442AB}"/>
                </a:ext>
              </a:extLst>
            </p:cNvPr>
            <p:cNvSpPr/>
            <p:nvPr/>
          </p:nvSpPr>
          <p:spPr bwMode="auto">
            <a:xfrm>
              <a:off x="8619681" y="1709369"/>
              <a:ext cx="510358" cy="509200"/>
            </a:xfrm>
            <a:custGeom>
              <a:avLst/>
              <a:gdLst>
                <a:gd name="connsiteX0" fmla="*/ 388572 w 777144"/>
                <a:gd name="connsiteY0" fmla="*/ 0 h 775382"/>
                <a:gd name="connsiteX1" fmla="*/ 777144 w 777144"/>
                <a:gd name="connsiteY1" fmla="*/ 387691 h 775382"/>
                <a:gd name="connsiteX2" fmla="*/ 388572 w 777144"/>
                <a:gd name="connsiteY2" fmla="*/ 775382 h 775382"/>
                <a:gd name="connsiteX3" fmla="*/ 0 w 777144"/>
                <a:gd name="connsiteY3" fmla="*/ 387691 h 775382"/>
                <a:gd name="connsiteX4" fmla="*/ 388572 w 777144"/>
                <a:gd name="connsiteY4" fmla="*/ 0 h 775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144" h="775382">
                  <a:moveTo>
                    <a:pt x="388572" y="0"/>
                  </a:moveTo>
                  <a:cubicBezTo>
                    <a:pt x="603527" y="0"/>
                    <a:pt x="777144" y="173224"/>
                    <a:pt x="777144" y="387691"/>
                  </a:cubicBezTo>
                  <a:cubicBezTo>
                    <a:pt x="777144" y="600096"/>
                    <a:pt x="603527" y="775382"/>
                    <a:pt x="388572" y="775382"/>
                  </a:cubicBezTo>
                  <a:cubicBezTo>
                    <a:pt x="173617" y="775382"/>
                    <a:pt x="0" y="600096"/>
                    <a:pt x="0" y="387691"/>
                  </a:cubicBezTo>
                  <a:cubicBezTo>
                    <a:pt x="0" y="173224"/>
                    <a:pt x="173617" y="0"/>
                    <a:pt x="388572" y="0"/>
                  </a:cubicBezTo>
                  <a:close/>
                </a:path>
              </a:pathLst>
            </a:custGeom>
            <a:solidFill>
              <a:schemeClr val="bg1"/>
            </a:solidFill>
            <a:ln w="19050">
              <a:noFill/>
              <a:round/>
            </a:ln>
          </p:spPr>
          <p:txBody>
            <a:bodyPr vert="horz" wrap="none" lIns="91440" tIns="45720" rIns="91440" bIns="45720" anchor="ctr" anchorCtr="1" compatLnSpc="1">
              <a:normAutofit fontScale="92500" lnSpcReduction="10000"/>
            </a:bodyPr>
            <a:lstStyle/>
            <a:p>
              <a:pPr algn="ctr"/>
              <a:r>
                <a:rPr lang="en-US" altLang="zh-CN" sz="3200">
                  <a:solidFill>
                    <a:schemeClr val="accent2">
                      <a:lumMod val="100000"/>
                    </a:schemeClr>
                  </a:solidFill>
                  <a:latin typeface="Cambria" panose="02040503050406030204" pitchFamily="18" charset="0"/>
                  <a:ea typeface="Cambria" panose="02040503050406030204" pitchFamily="18" charset="0"/>
                  <a:cs typeface="Arial-Rounded" panose="020B0500000000000000" pitchFamily="34" charset="0"/>
                </a:rPr>
                <a:t>02</a:t>
              </a:r>
            </a:p>
          </p:txBody>
        </p:sp>
        <p:sp>
          <p:nvSpPr>
            <p:cNvPr id="22" name="矩形 29">
              <a:extLst>
                <a:ext uri="{FF2B5EF4-FFF2-40B4-BE49-F238E27FC236}">
                  <a16:creationId xmlns:a16="http://schemas.microsoft.com/office/drawing/2014/main" id="{9596D9EB-354D-4C5B-9447-82A260DC5BB7}"/>
                </a:ext>
              </a:extLst>
            </p:cNvPr>
            <p:cNvSpPr/>
            <p:nvPr/>
          </p:nvSpPr>
          <p:spPr bwMode="auto">
            <a:xfrm>
              <a:off x="7111352" y="1811283"/>
              <a:ext cx="588553" cy="272806"/>
            </a:xfrm>
            <a:prstGeom prst="rect">
              <a:avLst/>
            </a:prstGeom>
            <a:solidFill>
              <a:schemeClr val="accent2">
                <a:lumMod val="100000"/>
              </a:schemeClr>
            </a:solidFill>
            <a:ln w="19050">
              <a:noFill/>
              <a:round/>
            </a:ln>
          </p:spPr>
          <p:txBody>
            <a:bodyPr vert="horz" wrap="none" lIns="0" tIns="0" rIns="0" bIns="0" anchor="ctr" anchorCtr="1" compatLnSpc="1">
              <a:noAutofit/>
            </a:bodyPr>
            <a:lstStyle/>
            <a:p>
              <a:pPr algn="ct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trơ</a:t>
              </a:r>
              <a:r>
                <a:rPr lang="en-US" altLang="zh-CN" sz="3600" dirty="0">
                  <a:solidFill>
                    <a:schemeClr val="bg1"/>
                  </a:solidFill>
                  <a:latin typeface="Cambria" panose="02040503050406030204" pitchFamily="18" charset="0"/>
                  <a:ea typeface="Cambria" panose="02040503050406030204" pitchFamily="18" charset="0"/>
                  <a:cs typeface="Arial-Rounded" panose="020B0500000000000000" pitchFamily="34" charset="0"/>
                </a:rPr>
                <a:t> </a:t>
              </a: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trụi</a:t>
              </a:r>
              <a:endParaRPr lang="zh-CN" altLang="en-US" sz="3600" dirty="0">
                <a:solidFill>
                  <a:schemeClr val="bg1"/>
                </a:solidFill>
                <a:latin typeface="Cambria" panose="02040503050406030204" pitchFamily="18" charset="0"/>
                <a:ea typeface="Arial-Rounded" panose="020B0500000000000000" pitchFamily="34" charset="0"/>
                <a:cs typeface="Arial-Rounded" panose="020B0500000000000000" pitchFamily="34" charset="0"/>
              </a:endParaRPr>
            </a:p>
          </p:txBody>
        </p:sp>
      </p:grpSp>
      <p:grpSp>
        <p:nvGrpSpPr>
          <p:cNvPr id="23" name="千图PPT彼岸天：ID 8661124库_组合 6">
            <a:extLst>
              <a:ext uri="{FF2B5EF4-FFF2-40B4-BE49-F238E27FC236}">
                <a16:creationId xmlns:a16="http://schemas.microsoft.com/office/drawing/2014/main" id="{5D15191C-98CD-42D0-BA4F-8C300D6912DA}"/>
              </a:ext>
            </a:extLst>
          </p:cNvPr>
          <p:cNvGrpSpPr/>
          <p:nvPr>
            <p:custDataLst>
              <p:tags r:id="rId3"/>
            </p:custDataLst>
          </p:nvPr>
        </p:nvGrpSpPr>
        <p:grpSpPr>
          <a:xfrm>
            <a:off x="4077104" y="3841040"/>
            <a:ext cx="4666846" cy="1388186"/>
            <a:chOff x="6564948" y="2670791"/>
            <a:chExt cx="2587371" cy="1464287"/>
          </a:xfrm>
        </p:grpSpPr>
        <p:sp>
          <p:nvSpPr>
            <p:cNvPr id="24" name="任意多边形 33">
              <a:extLst>
                <a:ext uri="{FF2B5EF4-FFF2-40B4-BE49-F238E27FC236}">
                  <a16:creationId xmlns:a16="http://schemas.microsoft.com/office/drawing/2014/main" id="{1C50F541-F7E0-4658-92D2-55904226F172}"/>
                </a:ext>
              </a:extLst>
            </p:cNvPr>
            <p:cNvSpPr/>
            <p:nvPr/>
          </p:nvSpPr>
          <p:spPr bwMode="auto">
            <a:xfrm flipH="1">
              <a:off x="6564948" y="2670791"/>
              <a:ext cx="2587371" cy="1464287"/>
            </a:xfrm>
            <a:custGeom>
              <a:avLst/>
              <a:gdLst>
                <a:gd name="T0" fmla="*/ 403 w 1421"/>
                <a:gd name="T1" fmla="*/ 0 h 806"/>
                <a:gd name="T2" fmla="*/ 0 w 1421"/>
                <a:gd name="T3" fmla="*/ 403 h 806"/>
                <a:gd name="T4" fmla="*/ 403 w 1421"/>
                <a:gd name="T5" fmla="*/ 806 h 806"/>
                <a:gd name="T6" fmla="*/ 650 w 1421"/>
                <a:gd name="T7" fmla="*/ 722 h 806"/>
                <a:gd name="T8" fmla="*/ 650 w 1421"/>
                <a:gd name="T9" fmla="*/ 722 h 806"/>
                <a:gd name="T10" fmla="*/ 1153 w 1421"/>
                <a:gd name="T11" fmla="*/ 631 h 806"/>
                <a:gd name="T12" fmla="*/ 1153 w 1421"/>
                <a:gd name="T13" fmla="*/ 631 h 806"/>
                <a:gd name="T14" fmla="*/ 1191 w 1421"/>
                <a:gd name="T15" fmla="*/ 634 h 806"/>
                <a:gd name="T16" fmla="*/ 1421 w 1421"/>
                <a:gd name="T17" fmla="*/ 403 h 806"/>
                <a:gd name="T18" fmla="*/ 1191 w 1421"/>
                <a:gd name="T19" fmla="*/ 173 h 806"/>
                <a:gd name="T20" fmla="*/ 1153 w 1421"/>
                <a:gd name="T21" fmla="*/ 176 h 806"/>
                <a:gd name="T22" fmla="*/ 1153 w 1421"/>
                <a:gd name="T23" fmla="*/ 176 h 806"/>
                <a:gd name="T24" fmla="*/ 650 w 1421"/>
                <a:gd name="T25" fmla="*/ 84 h 806"/>
                <a:gd name="T26" fmla="*/ 650 w 1421"/>
                <a:gd name="T27" fmla="*/ 84 h 806"/>
                <a:gd name="T28" fmla="*/ 403 w 1421"/>
                <a:gd name="T29" fmla="*/ 0 h 806"/>
                <a:gd name="T30" fmla="*/ 1191 w 1421"/>
                <a:gd name="T31" fmla="*/ 215 h 806"/>
                <a:gd name="T32" fmla="*/ 1379 w 1421"/>
                <a:gd name="T33" fmla="*/ 403 h 806"/>
                <a:gd name="T34" fmla="*/ 1191 w 1421"/>
                <a:gd name="T35" fmla="*/ 591 h 806"/>
                <a:gd name="T36" fmla="*/ 1003 w 1421"/>
                <a:gd name="T37" fmla="*/ 403 h 806"/>
                <a:gd name="T38" fmla="*/ 1191 w 1421"/>
                <a:gd name="T39" fmla="*/ 215 h 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21" h="806">
                  <a:moveTo>
                    <a:pt x="403" y="0"/>
                  </a:moveTo>
                  <a:cubicBezTo>
                    <a:pt x="181" y="0"/>
                    <a:pt x="0" y="181"/>
                    <a:pt x="0" y="403"/>
                  </a:cubicBezTo>
                  <a:cubicBezTo>
                    <a:pt x="0" y="626"/>
                    <a:pt x="181" y="806"/>
                    <a:pt x="403" y="806"/>
                  </a:cubicBezTo>
                  <a:cubicBezTo>
                    <a:pt x="496" y="806"/>
                    <a:pt x="582" y="775"/>
                    <a:pt x="650" y="722"/>
                  </a:cubicBezTo>
                  <a:cubicBezTo>
                    <a:pt x="650" y="722"/>
                    <a:pt x="650" y="722"/>
                    <a:pt x="650" y="722"/>
                  </a:cubicBezTo>
                  <a:cubicBezTo>
                    <a:pt x="803" y="607"/>
                    <a:pt x="1013" y="615"/>
                    <a:pt x="1153" y="631"/>
                  </a:cubicBezTo>
                  <a:cubicBezTo>
                    <a:pt x="1153" y="631"/>
                    <a:pt x="1153" y="631"/>
                    <a:pt x="1153" y="631"/>
                  </a:cubicBezTo>
                  <a:cubicBezTo>
                    <a:pt x="1165" y="633"/>
                    <a:pt x="1178" y="634"/>
                    <a:pt x="1191" y="634"/>
                  </a:cubicBezTo>
                  <a:cubicBezTo>
                    <a:pt x="1318" y="634"/>
                    <a:pt x="1421" y="530"/>
                    <a:pt x="1421" y="403"/>
                  </a:cubicBezTo>
                  <a:cubicBezTo>
                    <a:pt x="1421" y="276"/>
                    <a:pt x="1318" y="173"/>
                    <a:pt x="1191" y="173"/>
                  </a:cubicBezTo>
                  <a:cubicBezTo>
                    <a:pt x="1178" y="173"/>
                    <a:pt x="1165" y="174"/>
                    <a:pt x="1153" y="176"/>
                  </a:cubicBezTo>
                  <a:cubicBezTo>
                    <a:pt x="1153" y="176"/>
                    <a:pt x="1153" y="176"/>
                    <a:pt x="1153" y="176"/>
                  </a:cubicBezTo>
                  <a:cubicBezTo>
                    <a:pt x="1013" y="191"/>
                    <a:pt x="803" y="200"/>
                    <a:pt x="650" y="84"/>
                  </a:cubicBezTo>
                  <a:cubicBezTo>
                    <a:pt x="650" y="84"/>
                    <a:pt x="650" y="84"/>
                    <a:pt x="650" y="84"/>
                  </a:cubicBezTo>
                  <a:cubicBezTo>
                    <a:pt x="582" y="32"/>
                    <a:pt x="496" y="0"/>
                    <a:pt x="403" y="0"/>
                  </a:cubicBezTo>
                  <a:close/>
                  <a:moveTo>
                    <a:pt x="1191" y="215"/>
                  </a:moveTo>
                  <a:cubicBezTo>
                    <a:pt x="1294" y="215"/>
                    <a:pt x="1379" y="299"/>
                    <a:pt x="1379" y="403"/>
                  </a:cubicBezTo>
                  <a:cubicBezTo>
                    <a:pt x="1379" y="507"/>
                    <a:pt x="1294" y="591"/>
                    <a:pt x="1191" y="591"/>
                  </a:cubicBezTo>
                  <a:cubicBezTo>
                    <a:pt x="1087" y="591"/>
                    <a:pt x="1003" y="507"/>
                    <a:pt x="1003" y="403"/>
                  </a:cubicBezTo>
                  <a:cubicBezTo>
                    <a:pt x="1003" y="299"/>
                    <a:pt x="1087" y="215"/>
                    <a:pt x="1191" y="215"/>
                  </a:cubicBezTo>
                  <a:close/>
                </a:path>
              </a:pathLst>
            </a:custGeom>
            <a:solidFill>
              <a:schemeClr val="accent4">
                <a:lumMod val="100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25" name="任意多边形 34">
              <a:extLst>
                <a:ext uri="{FF2B5EF4-FFF2-40B4-BE49-F238E27FC236}">
                  <a16:creationId xmlns:a16="http://schemas.microsoft.com/office/drawing/2014/main" id="{77D697D1-B009-4E5D-8A5D-8FDBF60ED179}"/>
                </a:ext>
              </a:extLst>
            </p:cNvPr>
            <p:cNvSpPr/>
            <p:nvPr/>
          </p:nvSpPr>
          <p:spPr bwMode="auto">
            <a:xfrm>
              <a:off x="7454598" y="3240877"/>
              <a:ext cx="325646" cy="324115"/>
            </a:xfrm>
            <a:custGeom>
              <a:avLst/>
              <a:gdLst>
                <a:gd name="connsiteX0" fmla="*/ 294483 w 338139"/>
                <a:gd name="connsiteY0" fmla="*/ 53975 h 336550"/>
                <a:gd name="connsiteX1" fmla="*/ 338139 w 338139"/>
                <a:gd name="connsiteY1" fmla="*/ 167482 h 336550"/>
                <a:gd name="connsiteX2" fmla="*/ 294483 w 338139"/>
                <a:gd name="connsiteY2" fmla="*/ 280988 h 336550"/>
                <a:gd name="connsiteX3" fmla="*/ 275962 w 338139"/>
                <a:gd name="connsiteY3" fmla="*/ 257231 h 336550"/>
                <a:gd name="connsiteX4" fmla="*/ 285222 w 338139"/>
                <a:gd name="connsiteY4" fmla="*/ 250632 h 336550"/>
                <a:gd name="connsiteX5" fmla="*/ 286545 w 338139"/>
                <a:gd name="connsiteY5" fmla="*/ 237433 h 336550"/>
                <a:gd name="connsiteX6" fmla="*/ 273316 w 338139"/>
                <a:gd name="connsiteY6" fmla="*/ 236114 h 336550"/>
                <a:gd name="connsiteX7" fmla="*/ 266701 w 338139"/>
                <a:gd name="connsiteY7" fmla="*/ 241393 h 336550"/>
                <a:gd name="connsiteX8" fmla="*/ 258764 w 338139"/>
                <a:gd name="connsiteY8" fmla="*/ 218956 h 336550"/>
                <a:gd name="connsiteX9" fmla="*/ 269347 w 338139"/>
                <a:gd name="connsiteY9" fmla="*/ 212356 h 336550"/>
                <a:gd name="connsiteX10" fmla="*/ 271993 w 338139"/>
                <a:gd name="connsiteY10" fmla="*/ 199158 h 336550"/>
                <a:gd name="connsiteX11" fmla="*/ 258764 w 338139"/>
                <a:gd name="connsiteY11" fmla="*/ 197838 h 336550"/>
                <a:gd name="connsiteX12" fmla="*/ 253472 w 338139"/>
                <a:gd name="connsiteY12" fmla="*/ 200478 h 336550"/>
                <a:gd name="connsiteX13" fmla="*/ 250826 w 338139"/>
                <a:gd name="connsiteY13" fmla="*/ 176721 h 336550"/>
                <a:gd name="connsiteX14" fmla="*/ 260086 w 338139"/>
                <a:gd name="connsiteY14" fmla="*/ 176721 h 336550"/>
                <a:gd name="connsiteX15" fmla="*/ 269347 w 338139"/>
                <a:gd name="connsiteY15" fmla="*/ 167482 h 336550"/>
                <a:gd name="connsiteX16" fmla="*/ 260086 w 338139"/>
                <a:gd name="connsiteY16" fmla="*/ 158243 h 336550"/>
                <a:gd name="connsiteX17" fmla="*/ 250826 w 338139"/>
                <a:gd name="connsiteY17" fmla="*/ 158243 h 336550"/>
                <a:gd name="connsiteX18" fmla="*/ 253472 w 338139"/>
                <a:gd name="connsiteY18" fmla="*/ 134486 h 336550"/>
                <a:gd name="connsiteX19" fmla="*/ 258764 w 338139"/>
                <a:gd name="connsiteY19" fmla="*/ 137125 h 336550"/>
                <a:gd name="connsiteX20" fmla="*/ 264055 w 338139"/>
                <a:gd name="connsiteY20" fmla="*/ 139765 h 336550"/>
                <a:gd name="connsiteX21" fmla="*/ 271993 w 338139"/>
                <a:gd name="connsiteY21" fmla="*/ 135806 h 336550"/>
                <a:gd name="connsiteX22" fmla="*/ 269347 w 338139"/>
                <a:gd name="connsiteY22" fmla="*/ 122607 h 336550"/>
                <a:gd name="connsiteX23" fmla="*/ 258764 w 338139"/>
                <a:gd name="connsiteY23" fmla="*/ 116008 h 336550"/>
                <a:gd name="connsiteX24" fmla="*/ 266701 w 338139"/>
                <a:gd name="connsiteY24" fmla="*/ 93571 h 336550"/>
                <a:gd name="connsiteX25" fmla="*/ 273316 w 338139"/>
                <a:gd name="connsiteY25" fmla="*/ 98850 h 336550"/>
                <a:gd name="connsiteX26" fmla="*/ 278607 w 338139"/>
                <a:gd name="connsiteY26" fmla="*/ 101490 h 336550"/>
                <a:gd name="connsiteX27" fmla="*/ 286545 w 338139"/>
                <a:gd name="connsiteY27" fmla="*/ 97530 h 336550"/>
                <a:gd name="connsiteX28" fmla="*/ 285222 w 338139"/>
                <a:gd name="connsiteY28" fmla="*/ 84332 h 336550"/>
                <a:gd name="connsiteX29" fmla="*/ 275962 w 338139"/>
                <a:gd name="connsiteY29" fmla="*/ 77732 h 336550"/>
                <a:gd name="connsiteX30" fmla="*/ 294483 w 338139"/>
                <a:gd name="connsiteY30" fmla="*/ 53975 h 336550"/>
                <a:gd name="connsiteX31" fmla="*/ 43657 w 338139"/>
                <a:gd name="connsiteY31" fmla="*/ 53975 h 336550"/>
                <a:gd name="connsiteX32" fmla="*/ 62177 w 338139"/>
                <a:gd name="connsiteY32" fmla="*/ 77732 h 336550"/>
                <a:gd name="connsiteX33" fmla="*/ 52917 w 338139"/>
                <a:gd name="connsiteY33" fmla="*/ 84332 h 336550"/>
                <a:gd name="connsiteX34" fmla="*/ 51594 w 338139"/>
                <a:gd name="connsiteY34" fmla="*/ 97530 h 336550"/>
                <a:gd name="connsiteX35" fmla="*/ 59532 w 338139"/>
                <a:gd name="connsiteY35" fmla="*/ 101490 h 336550"/>
                <a:gd name="connsiteX36" fmla="*/ 64823 w 338139"/>
                <a:gd name="connsiteY36" fmla="*/ 98850 h 336550"/>
                <a:gd name="connsiteX37" fmla="*/ 71438 w 338139"/>
                <a:gd name="connsiteY37" fmla="*/ 93571 h 336550"/>
                <a:gd name="connsiteX38" fmla="*/ 79375 w 338139"/>
                <a:gd name="connsiteY38" fmla="*/ 116008 h 336550"/>
                <a:gd name="connsiteX39" fmla="*/ 68792 w 338139"/>
                <a:gd name="connsiteY39" fmla="*/ 122607 h 336550"/>
                <a:gd name="connsiteX40" fmla="*/ 66146 w 338139"/>
                <a:gd name="connsiteY40" fmla="*/ 135806 h 336550"/>
                <a:gd name="connsiteX41" fmla="*/ 74084 w 338139"/>
                <a:gd name="connsiteY41" fmla="*/ 139765 h 336550"/>
                <a:gd name="connsiteX42" fmla="*/ 79375 w 338139"/>
                <a:gd name="connsiteY42" fmla="*/ 137125 h 336550"/>
                <a:gd name="connsiteX43" fmla="*/ 84667 w 338139"/>
                <a:gd name="connsiteY43" fmla="*/ 134486 h 336550"/>
                <a:gd name="connsiteX44" fmla="*/ 87313 w 338139"/>
                <a:gd name="connsiteY44" fmla="*/ 158243 h 336550"/>
                <a:gd name="connsiteX45" fmla="*/ 78053 w 338139"/>
                <a:gd name="connsiteY45" fmla="*/ 158243 h 336550"/>
                <a:gd name="connsiteX46" fmla="*/ 68792 w 338139"/>
                <a:gd name="connsiteY46" fmla="*/ 167482 h 336550"/>
                <a:gd name="connsiteX47" fmla="*/ 78053 w 338139"/>
                <a:gd name="connsiteY47" fmla="*/ 176721 h 336550"/>
                <a:gd name="connsiteX48" fmla="*/ 87313 w 338139"/>
                <a:gd name="connsiteY48" fmla="*/ 176721 h 336550"/>
                <a:gd name="connsiteX49" fmla="*/ 84667 w 338139"/>
                <a:gd name="connsiteY49" fmla="*/ 200478 h 336550"/>
                <a:gd name="connsiteX50" fmla="*/ 79375 w 338139"/>
                <a:gd name="connsiteY50" fmla="*/ 197838 h 336550"/>
                <a:gd name="connsiteX51" fmla="*/ 66146 w 338139"/>
                <a:gd name="connsiteY51" fmla="*/ 199158 h 336550"/>
                <a:gd name="connsiteX52" fmla="*/ 68792 w 338139"/>
                <a:gd name="connsiteY52" fmla="*/ 212356 h 336550"/>
                <a:gd name="connsiteX53" fmla="*/ 79375 w 338139"/>
                <a:gd name="connsiteY53" fmla="*/ 218956 h 336550"/>
                <a:gd name="connsiteX54" fmla="*/ 71438 w 338139"/>
                <a:gd name="connsiteY54" fmla="*/ 241393 h 336550"/>
                <a:gd name="connsiteX55" fmla="*/ 64823 w 338139"/>
                <a:gd name="connsiteY55" fmla="*/ 236114 h 336550"/>
                <a:gd name="connsiteX56" fmla="*/ 51594 w 338139"/>
                <a:gd name="connsiteY56" fmla="*/ 237433 h 336550"/>
                <a:gd name="connsiteX57" fmla="*/ 52917 w 338139"/>
                <a:gd name="connsiteY57" fmla="*/ 250632 h 336550"/>
                <a:gd name="connsiteX58" fmla="*/ 62177 w 338139"/>
                <a:gd name="connsiteY58" fmla="*/ 257231 h 336550"/>
                <a:gd name="connsiteX59" fmla="*/ 43657 w 338139"/>
                <a:gd name="connsiteY59" fmla="*/ 280988 h 336550"/>
                <a:gd name="connsiteX60" fmla="*/ 0 w 338139"/>
                <a:gd name="connsiteY60" fmla="*/ 167482 h 336550"/>
                <a:gd name="connsiteX61" fmla="*/ 43657 w 338139"/>
                <a:gd name="connsiteY61" fmla="*/ 53975 h 336550"/>
                <a:gd name="connsiteX62" fmla="*/ 169070 w 338139"/>
                <a:gd name="connsiteY62" fmla="*/ 0 h 336550"/>
                <a:gd name="connsiteX63" fmla="*/ 274639 w 338139"/>
                <a:gd name="connsiteY63" fmla="*/ 36810 h 336550"/>
                <a:gd name="connsiteX64" fmla="*/ 256164 w 338139"/>
                <a:gd name="connsiteY64" fmla="*/ 61789 h 336550"/>
                <a:gd name="connsiteX65" fmla="*/ 246927 w 338139"/>
                <a:gd name="connsiteY65" fmla="*/ 55215 h 336550"/>
                <a:gd name="connsiteX66" fmla="*/ 233731 w 338139"/>
                <a:gd name="connsiteY66" fmla="*/ 56530 h 336550"/>
                <a:gd name="connsiteX67" fmla="*/ 235051 w 338139"/>
                <a:gd name="connsiteY67" fmla="*/ 69677 h 336550"/>
                <a:gd name="connsiteX68" fmla="*/ 245608 w 338139"/>
                <a:gd name="connsiteY68" fmla="*/ 77565 h 336550"/>
                <a:gd name="connsiteX69" fmla="*/ 236370 w 338139"/>
                <a:gd name="connsiteY69" fmla="*/ 101228 h 336550"/>
                <a:gd name="connsiteX70" fmla="*/ 228453 w 338139"/>
                <a:gd name="connsiteY70" fmla="*/ 95970 h 336550"/>
                <a:gd name="connsiteX71" fmla="*/ 215256 w 338139"/>
                <a:gd name="connsiteY71" fmla="*/ 98599 h 336550"/>
                <a:gd name="connsiteX72" fmla="*/ 217896 w 338139"/>
                <a:gd name="connsiteY72" fmla="*/ 111745 h 336550"/>
                <a:gd name="connsiteX73" fmla="*/ 229772 w 338139"/>
                <a:gd name="connsiteY73" fmla="*/ 119633 h 336550"/>
                <a:gd name="connsiteX74" fmla="*/ 224494 w 338139"/>
                <a:gd name="connsiteY74" fmla="*/ 159073 h 336550"/>
                <a:gd name="connsiteX75" fmla="*/ 215256 w 338139"/>
                <a:gd name="connsiteY75" fmla="*/ 159073 h 336550"/>
                <a:gd name="connsiteX76" fmla="*/ 204700 w 338139"/>
                <a:gd name="connsiteY76" fmla="*/ 168275 h 336550"/>
                <a:gd name="connsiteX77" fmla="*/ 215256 w 338139"/>
                <a:gd name="connsiteY77" fmla="*/ 177478 h 336550"/>
                <a:gd name="connsiteX78" fmla="*/ 224494 w 338139"/>
                <a:gd name="connsiteY78" fmla="*/ 177478 h 336550"/>
                <a:gd name="connsiteX79" fmla="*/ 229772 w 338139"/>
                <a:gd name="connsiteY79" fmla="*/ 216917 h 336550"/>
                <a:gd name="connsiteX80" fmla="*/ 217896 w 338139"/>
                <a:gd name="connsiteY80" fmla="*/ 224805 h 336550"/>
                <a:gd name="connsiteX81" fmla="*/ 215256 w 338139"/>
                <a:gd name="connsiteY81" fmla="*/ 237952 h 336550"/>
                <a:gd name="connsiteX82" fmla="*/ 223174 w 338139"/>
                <a:gd name="connsiteY82" fmla="*/ 241896 h 336550"/>
                <a:gd name="connsiteX83" fmla="*/ 228453 w 338139"/>
                <a:gd name="connsiteY83" fmla="*/ 240581 h 336550"/>
                <a:gd name="connsiteX84" fmla="*/ 236370 w 338139"/>
                <a:gd name="connsiteY84" fmla="*/ 235322 h 336550"/>
                <a:gd name="connsiteX85" fmla="*/ 245608 w 338139"/>
                <a:gd name="connsiteY85" fmla="*/ 258986 h 336550"/>
                <a:gd name="connsiteX86" fmla="*/ 235051 w 338139"/>
                <a:gd name="connsiteY86" fmla="*/ 266874 h 336550"/>
                <a:gd name="connsiteX87" fmla="*/ 233731 w 338139"/>
                <a:gd name="connsiteY87" fmla="*/ 280020 h 336550"/>
                <a:gd name="connsiteX88" fmla="*/ 241649 w 338139"/>
                <a:gd name="connsiteY88" fmla="*/ 283964 h 336550"/>
                <a:gd name="connsiteX89" fmla="*/ 246927 w 338139"/>
                <a:gd name="connsiteY89" fmla="*/ 281335 h 336550"/>
                <a:gd name="connsiteX90" fmla="*/ 256164 w 338139"/>
                <a:gd name="connsiteY90" fmla="*/ 274762 h 336550"/>
                <a:gd name="connsiteX91" fmla="*/ 274639 w 338139"/>
                <a:gd name="connsiteY91" fmla="*/ 299740 h 336550"/>
                <a:gd name="connsiteX92" fmla="*/ 169070 w 338139"/>
                <a:gd name="connsiteY92" fmla="*/ 336550 h 336550"/>
                <a:gd name="connsiteX93" fmla="*/ 63501 w 338139"/>
                <a:gd name="connsiteY93" fmla="*/ 299740 h 336550"/>
                <a:gd name="connsiteX94" fmla="*/ 81976 w 338139"/>
                <a:gd name="connsiteY94" fmla="*/ 274762 h 336550"/>
                <a:gd name="connsiteX95" fmla="*/ 91213 w 338139"/>
                <a:gd name="connsiteY95" fmla="*/ 281335 h 336550"/>
                <a:gd name="connsiteX96" fmla="*/ 96491 w 338139"/>
                <a:gd name="connsiteY96" fmla="*/ 283964 h 336550"/>
                <a:gd name="connsiteX97" fmla="*/ 104409 w 338139"/>
                <a:gd name="connsiteY97" fmla="*/ 280020 h 336550"/>
                <a:gd name="connsiteX98" fmla="*/ 103089 w 338139"/>
                <a:gd name="connsiteY98" fmla="*/ 266874 h 336550"/>
                <a:gd name="connsiteX99" fmla="*/ 92532 w 338139"/>
                <a:gd name="connsiteY99" fmla="*/ 258986 h 336550"/>
                <a:gd name="connsiteX100" fmla="*/ 101770 w 338139"/>
                <a:gd name="connsiteY100" fmla="*/ 235322 h 336550"/>
                <a:gd name="connsiteX101" fmla="*/ 109687 w 338139"/>
                <a:gd name="connsiteY101" fmla="*/ 240581 h 336550"/>
                <a:gd name="connsiteX102" fmla="*/ 114966 w 338139"/>
                <a:gd name="connsiteY102" fmla="*/ 241896 h 336550"/>
                <a:gd name="connsiteX103" fmla="*/ 122884 w 338139"/>
                <a:gd name="connsiteY103" fmla="*/ 237952 h 336550"/>
                <a:gd name="connsiteX104" fmla="*/ 120244 w 338139"/>
                <a:gd name="connsiteY104" fmla="*/ 224805 h 336550"/>
                <a:gd name="connsiteX105" fmla="*/ 108368 w 338139"/>
                <a:gd name="connsiteY105" fmla="*/ 216917 h 336550"/>
                <a:gd name="connsiteX106" fmla="*/ 113646 w 338139"/>
                <a:gd name="connsiteY106" fmla="*/ 177478 h 336550"/>
                <a:gd name="connsiteX107" fmla="*/ 122884 w 338139"/>
                <a:gd name="connsiteY107" fmla="*/ 177478 h 336550"/>
                <a:gd name="connsiteX108" fmla="*/ 133440 w 338139"/>
                <a:gd name="connsiteY108" fmla="*/ 168275 h 336550"/>
                <a:gd name="connsiteX109" fmla="*/ 122884 w 338139"/>
                <a:gd name="connsiteY109" fmla="*/ 159073 h 336550"/>
                <a:gd name="connsiteX110" fmla="*/ 113646 w 338139"/>
                <a:gd name="connsiteY110" fmla="*/ 159073 h 336550"/>
                <a:gd name="connsiteX111" fmla="*/ 108368 w 338139"/>
                <a:gd name="connsiteY111" fmla="*/ 119633 h 336550"/>
                <a:gd name="connsiteX112" fmla="*/ 120244 w 338139"/>
                <a:gd name="connsiteY112" fmla="*/ 111745 h 336550"/>
                <a:gd name="connsiteX113" fmla="*/ 122884 w 338139"/>
                <a:gd name="connsiteY113" fmla="*/ 98599 h 336550"/>
                <a:gd name="connsiteX114" fmla="*/ 109687 w 338139"/>
                <a:gd name="connsiteY114" fmla="*/ 95970 h 336550"/>
                <a:gd name="connsiteX115" fmla="*/ 101770 w 338139"/>
                <a:gd name="connsiteY115" fmla="*/ 101228 h 336550"/>
                <a:gd name="connsiteX116" fmla="*/ 92532 w 338139"/>
                <a:gd name="connsiteY116" fmla="*/ 77565 h 336550"/>
                <a:gd name="connsiteX117" fmla="*/ 103089 w 338139"/>
                <a:gd name="connsiteY117" fmla="*/ 69677 h 336550"/>
                <a:gd name="connsiteX118" fmla="*/ 104409 w 338139"/>
                <a:gd name="connsiteY118" fmla="*/ 56530 h 336550"/>
                <a:gd name="connsiteX119" fmla="*/ 91213 w 338139"/>
                <a:gd name="connsiteY119" fmla="*/ 55215 h 336550"/>
                <a:gd name="connsiteX120" fmla="*/ 81976 w 338139"/>
                <a:gd name="connsiteY120" fmla="*/ 61789 h 336550"/>
                <a:gd name="connsiteX121" fmla="*/ 63501 w 338139"/>
                <a:gd name="connsiteY121" fmla="*/ 36810 h 336550"/>
                <a:gd name="connsiteX122" fmla="*/ 169070 w 338139"/>
                <a:gd name="connsiteY122" fmla="*/ 0 h 33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338139" h="336550">
                  <a:moveTo>
                    <a:pt x="294483" y="53975"/>
                  </a:moveTo>
                  <a:cubicBezTo>
                    <a:pt x="320941" y="84332"/>
                    <a:pt x="338139" y="123927"/>
                    <a:pt x="338139" y="167482"/>
                  </a:cubicBezTo>
                  <a:cubicBezTo>
                    <a:pt x="338139" y="211037"/>
                    <a:pt x="320941" y="250632"/>
                    <a:pt x="294483" y="280988"/>
                  </a:cubicBezTo>
                  <a:cubicBezTo>
                    <a:pt x="287868" y="273069"/>
                    <a:pt x="281253" y="265150"/>
                    <a:pt x="275962" y="257231"/>
                  </a:cubicBezTo>
                  <a:cubicBezTo>
                    <a:pt x="275962" y="257231"/>
                    <a:pt x="275962" y="257231"/>
                    <a:pt x="285222" y="250632"/>
                  </a:cubicBezTo>
                  <a:cubicBezTo>
                    <a:pt x="289191" y="246672"/>
                    <a:pt x="289191" y="241393"/>
                    <a:pt x="286545" y="237433"/>
                  </a:cubicBezTo>
                  <a:cubicBezTo>
                    <a:pt x="282576" y="233474"/>
                    <a:pt x="277285" y="232154"/>
                    <a:pt x="273316" y="236114"/>
                  </a:cubicBezTo>
                  <a:cubicBezTo>
                    <a:pt x="273316" y="236114"/>
                    <a:pt x="273316" y="236114"/>
                    <a:pt x="266701" y="241393"/>
                  </a:cubicBezTo>
                  <a:cubicBezTo>
                    <a:pt x="264055" y="233474"/>
                    <a:pt x="261409" y="226875"/>
                    <a:pt x="258764" y="218956"/>
                  </a:cubicBezTo>
                  <a:cubicBezTo>
                    <a:pt x="258764" y="218956"/>
                    <a:pt x="258764" y="218956"/>
                    <a:pt x="269347" y="212356"/>
                  </a:cubicBezTo>
                  <a:cubicBezTo>
                    <a:pt x="273316" y="209717"/>
                    <a:pt x="274639" y="204437"/>
                    <a:pt x="271993" y="199158"/>
                  </a:cubicBezTo>
                  <a:cubicBezTo>
                    <a:pt x="268024" y="195198"/>
                    <a:pt x="262732" y="193879"/>
                    <a:pt x="258764" y="197838"/>
                  </a:cubicBezTo>
                  <a:cubicBezTo>
                    <a:pt x="258764" y="197838"/>
                    <a:pt x="258764" y="197838"/>
                    <a:pt x="253472" y="200478"/>
                  </a:cubicBezTo>
                  <a:cubicBezTo>
                    <a:pt x="252149" y="192559"/>
                    <a:pt x="250826" y="184640"/>
                    <a:pt x="250826" y="176721"/>
                  </a:cubicBezTo>
                  <a:cubicBezTo>
                    <a:pt x="250826" y="176721"/>
                    <a:pt x="250826" y="176721"/>
                    <a:pt x="260086" y="176721"/>
                  </a:cubicBezTo>
                  <a:cubicBezTo>
                    <a:pt x="265378" y="176721"/>
                    <a:pt x="269347" y="172761"/>
                    <a:pt x="269347" y="167482"/>
                  </a:cubicBezTo>
                  <a:cubicBezTo>
                    <a:pt x="269347" y="162202"/>
                    <a:pt x="265378" y="158243"/>
                    <a:pt x="260086" y="158243"/>
                  </a:cubicBezTo>
                  <a:cubicBezTo>
                    <a:pt x="260086" y="158243"/>
                    <a:pt x="260086" y="158243"/>
                    <a:pt x="250826" y="158243"/>
                  </a:cubicBezTo>
                  <a:cubicBezTo>
                    <a:pt x="250826" y="150324"/>
                    <a:pt x="252149" y="142405"/>
                    <a:pt x="253472" y="134486"/>
                  </a:cubicBezTo>
                  <a:cubicBezTo>
                    <a:pt x="253472" y="134486"/>
                    <a:pt x="253472" y="134486"/>
                    <a:pt x="258764" y="137125"/>
                  </a:cubicBezTo>
                  <a:cubicBezTo>
                    <a:pt x="260086" y="138445"/>
                    <a:pt x="261409" y="139765"/>
                    <a:pt x="264055" y="139765"/>
                  </a:cubicBezTo>
                  <a:cubicBezTo>
                    <a:pt x="266701" y="139765"/>
                    <a:pt x="269347" y="138445"/>
                    <a:pt x="271993" y="135806"/>
                  </a:cubicBezTo>
                  <a:cubicBezTo>
                    <a:pt x="274639" y="130526"/>
                    <a:pt x="273316" y="125247"/>
                    <a:pt x="269347" y="122607"/>
                  </a:cubicBezTo>
                  <a:cubicBezTo>
                    <a:pt x="269347" y="122607"/>
                    <a:pt x="269347" y="122607"/>
                    <a:pt x="258764" y="116008"/>
                  </a:cubicBezTo>
                  <a:cubicBezTo>
                    <a:pt x="261409" y="108089"/>
                    <a:pt x="264055" y="101490"/>
                    <a:pt x="266701" y="93571"/>
                  </a:cubicBezTo>
                  <a:cubicBezTo>
                    <a:pt x="266701" y="93571"/>
                    <a:pt x="266701" y="93571"/>
                    <a:pt x="273316" y="98850"/>
                  </a:cubicBezTo>
                  <a:cubicBezTo>
                    <a:pt x="274639" y="100170"/>
                    <a:pt x="277285" y="101490"/>
                    <a:pt x="278607" y="101490"/>
                  </a:cubicBezTo>
                  <a:cubicBezTo>
                    <a:pt x="281253" y="101490"/>
                    <a:pt x="283899" y="100170"/>
                    <a:pt x="286545" y="97530"/>
                  </a:cubicBezTo>
                  <a:cubicBezTo>
                    <a:pt x="289191" y="93571"/>
                    <a:pt x="289191" y="88291"/>
                    <a:pt x="285222" y="84332"/>
                  </a:cubicBezTo>
                  <a:cubicBezTo>
                    <a:pt x="285222" y="84332"/>
                    <a:pt x="285222" y="84332"/>
                    <a:pt x="275962" y="77732"/>
                  </a:cubicBezTo>
                  <a:cubicBezTo>
                    <a:pt x="281253" y="69813"/>
                    <a:pt x="287868" y="61894"/>
                    <a:pt x="294483" y="53975"/>
                  </a:cubicBezTo>
                  <a:close/>
                  <a:moveTo>
                    <a:pt x="43657" y="53975"/>
                  </a:moveTo>
                  <a:cubicBezTo>
                    <a:pt x="50271" y="61894"/>
                    <a:pt x="56886" y="69813"/>
                    <a:pt x="62177" y="77732"/>
                  </a:cubicBezTo>
                  <a:cubicBezTo>
                    <a:pt x="62177" y="77732"/>
                    <a:pt x="62177" y="77732"/>
                    <a:pt x="52917" y="84332"/>
                  </a:cubicBezTo>
                  <a:cubicBezTo>
                    <a:pt x="48948" y="88291"/>
                    <a:pt x="48948" y="93571"/>
                    <a:pt x="51594" y="97530"/>
                  </a:cubicBezTo>
                  <a:cubicBezTo>
                    <a:pt x="54240" y="100170"/>
                    <a:pt x="56886" y="101490"/>
                    <a:pt x="59532" y="101490"/>
                  </a:cubicBezTo>
                  <a:cubicBezTo>
                    <a:pt x="60855" y="101490"/>
                    <a:pt x="63500" y="100170"/>
                    <a:pt x="64823" y="98850"/>
                  </a:cubicBezTo>
                  <a:cubicBezTo>
                    <a:pt x="64823" y="98850"/>
                    <a:pt x="64823" y="98850"/>
                    <a:pt x="71438" y="93571"/>
                  </a:cubicBezTo>
                  <a:cubicBezTo>
                    <a:pt x="74084" y="101490"/>
                    <a:pt x="76730" y="108089"/>
                    <a:pt x="79375" y="116008"/>
                  </a:cubicBezTo>
                  <a:cubicBezTo>
                    <a:pt x="79375" y="116008"/>
                    <a:pt x="79375" y="116008"/>
                    <a:pt x="68792" y="122607"/>
                  </a:cubicBezTo>
                  <a:cubicBezTo>
                    <a:pt x="64823" y="125247"/>
                    <a:pt x="63500" y="130526"/>
                    <a:pt x="66146" y="135806"/>
                  </a:cubicBezTo>
                  <a:cubicBezTo>
                    <a:pt x="68792" y="138445"/>
                    <a:pt x="71438" y="139765"/>
                    <a:pt x="74084" y="139765"/>
                  </a:cubicBezTo>
                  <a:cubicBezTo>
                    <a:pt x="76730" y="139765"/>
                    <a:pt x="78053" y="138445"/>
                    <a:pt x="79375" y="137125"/>
                  </a:cubicBezTo>
                  <a:cubicBezTo>
                    <a:pt x="79375" y="137125"/>
                    <a:pt x="79375" y="137125"/>
                    <a:pt x="84667" y="134486"/>
                  </a:cubicBezTo>
                  <a:cubicBezTo>
                    <a:pt x="85990" y="142405"/>
                    <a:pt x="87313" y="150324"/>
                    <a:pt x="87313" y="158243"/>
                  </a:cubicBezTo>
                  <a:cubicBezTo>
                    <a:pt x="87313" y="158243"/>
                    <a:pt x="87313" y="158243"/>
                    <a:pt x="78053" y="158243"/>
                  </a:cubicBezTo>
                  <a:cubicBezTo>
                    <a:pt x="72761" y="158243"/>
                    <a:pt x="68792" y="162202"/>
                    <a:pt x="68792" y="167482"/>
                  </a:cubicBezTo>
                  <a:cubicBezTo>
                    <a:pt x="68792" y="172761"/>
                    <a:pt x="72761" y="176721"/>
                    <a:pt x="78053" y="176721"/>
                  </a:cubicBezTo>
                  <a:cubicBezTo>
                    <a:pt x="78053" y="176721"/>
                    <a:pt x="78053" y="176721"/>
                    <a:pt x="87313" y="176721"/>
                  </a:cubicBezTo>
                  <a:cubicBezTo>
                    <a:pt x="87313" y="184640"/>
                    <a:pt x="85990" y="192559"/>
                    <a:pt x="84667" y="200478"/>
                  </a:cubicBezTo>
                  <a:cubicBezTo>
                    <a:pt x="84667" y="200478"/>
                    <a:pt x="84667" y="200478"/>
                    <a:pt x="79375" y="197838"/>
                  </a:cubicBezTo>
                  <a:cubicBezTo>
                    <a:pt x="75407" y="193879"/>
                    <a:pt x="70115" y="195198"/>
                    <a:pt x="66146" y="199158"/>
                  </a:cubicBezTo>
                  <a:cubicBezTo>
                    <a:pt x="63500" y="204437"/>
                    <a:pt x="64823" y="209717"/>
                    <a:pt x="68792" y="212356"/>
                  </a:cubicBezTo>
                  <a:cubicBezTo>
                    <a:pt x="68792" y="212356"/>
                    <a:pt x="68792" y="212356"/>
                    <a:pt x="79375" y="218956"/>
                  </a:cubicBezTo>
                  <a:cubicBezTo>
                    <a:pt x="76730" y="226875"/>
                    <a:pt x="74084" y="233474"/>
                    <a:pt x="71438" y="241393"/>
                  </a:cubicBezTo>
                  <a:cubicBezTo>
                    <a:pt x="71438" y="241393"/>
                    <a:pt x="71438" y="241393"/>
                    <a:pt x="64823" y="236114"/>
                  </a:cubicBezTo>
                  <a:cubicBezTo>
                    <a:pt x="60855" y="232154"/>
                    <a:pt x="55563" y="233474"/>
                    <a:pt x="51594" y="237433"/>
                  </a:cubicBezTo>
                  <a:cubicBezTo>
                    <a:pt x="48948" y="241393"/>
                    <a:pt x="48948" y="246672"/>
                    <a:pt x="52917" y="250632"/>
                  </a:cubicBezTo>
                  <a:cubicBezTo>
                    <a:pt x="52917" y="250632"/>
                    <a:pt x="52917" y="250632"/>
                    <a:pt x="62177" y="257231"/>
                  </a:cubicBezTo>
                  <a:cubicBezTo>
                    <a:pt x="56886" y="265150"/>
                    <a:pt x="50271" y="273069"/>
                    <a:pt x="43657" y="280988"/>
                  </a:cubicBezTo>
                  <a:cubicBezTo>
                    <a:pt x="17198" y="250632"/>
                    <a:pt x="0" y="211037"/>
                    <a:pt x="0" y="167482"/>
                  </a:cubicBezTo>
                  <a:cubicBezTo>
                    <a:pt x="0" y="123927"/>
                    <a:pt x="17198" y="84332"/>
                    <a:pt x="43657" y="53975"/>
                  </a:cubicBezTo>
                  <a:close/>
                  <a:moveTo>
                    <a:pt x="169070" y="0"/>
                  </a:moveTo>
                  <a:cubicBezTo>
                    <a:pt x="208658" y="0"/>
                    <a:pt x="245608" y="14461"/>
                    <a:pt x="274639" y="36810"/>
                  </a:cubicBezTo>
                  <a:cubicBezTo>
                    <a:pt x="268041" y="44698"/>
                    <a:pt x="261443" y="53900"/>
                    <a:pt x="256164" y="61789"/>
                  </a:cubicBezTo>
                  <a:cubicBezTo>
                    <a:pt x="256164" y="61789"/>
                    <a:pt x="256164" y="61789"/>
                    <a:pt x="246927" y="55215"/>
                  </a:cubicBezTo>
                  <a:cubicBezTo>
                    <a:pt x="242968" y="51271"/>
                    <a:pt x="237690" y="52586"/>
                    <a:pt x="233731" y="56530"/>
                  </a:cubicBezTo>
                  <a:cubicBezTo>
                    <a:pt x="231092" y="60474"/>
                    <a:pt x="231092" y="65733"/>
                    <a:pt x="235051" y="69677"/>
                  </a:cubicBezTo>
                  <a:cubicBezTo>
                    <a:pt x="235051" y="69677"/>
                    <a:pt x="235051" y="69677"/>
                    <a:pt x="245608" y="77565"/>
                  </a:cubicBezTo>
                  <a:cubicBezTo>
                    <a:pt x="241649" y="85452"/>
                    <a:pt x="239009" y="93340"/>
                    <a:pt x="236370" y="101228"/>
                  </a:cubicBezTo>
                  <a:cubicBezTo>
                    <a:pt x="236370" y="101228"/>
                    <a:pt x="236370" y="101228"/>
                    <a:pt x="228453" y="95970"/>
                  </a:cubicBezTo>
                  <a:cubicBezTo>
                    <a:pt x="224494" y="93340"/>
                    <a:pt x="217896" y="94655"/>
                    <a:pt x="215256" y="98599"/>
                  </a:cubicBezTo>
                  <a:cubicBezTo>
                    <a:pt x="212617" y="102543"/>
                    <a:pt x="213937" y="109116"/>
                    <a:pt x="217896" y="111745"/>
                  </a:cubicBezTo>
                  <a:cubicBezTo>
                    <a:pt x="217896" y="111745"/>
                    <a:pt x="217896" y="111745"/>
                    <a:pt x="229772" y="119633"/>
                  </a:cubicBezTo>
                  <a:cubicBezTo>
                    <a:pt x="227133" y="132780"/>
                    <a:pt x="224494" y="145926"/>
                    <a:pt x="224494" y="159073"/>
                  </a:cubicBezTo>
                  <a:cubicBezTo>
                    <a:pt x="224494" y="159073"/>
                    <a:pt x="224494" y="159073"/>
                    <a:pt x="215256" y="159073"/>
                  </a:cubicBezTo>
                  <a:cubicBezTo>
                    <a:pt x="209978" y="159073"/>
                    <a:pt x="204700" y="163017"/>
                    <a:pt x="204700" y="168275"/>
                  </a:cubicBezTo>
                  <a:cubicBezTo>
                    <a:pt x="204700" y="173534"/>
                    <a:pt x="209978" y="177478"/>
                    <a:pt x="215256" y="177478"/>
                  </a:cubicBezTo>
                  <a:cubicBezTo>
                    <a:pt x="215256" y="177478"/>
                    <a:pt x="215256" y="177478"/>
                    <a:pt x="224494" y="177478"/>
                  </a:cubicBezTo>
                  <a:cubicBezTo>
                    <a:pt x="224494" y="190624"/>
                    <a:pt x="227133" y="203771"/>
                    <a:pt x="229772" y="216917"/>
                  </a:cubicBezTo>
                  <a:cubicBezTo>
                    <a:pt x="229772" y="216917"/>
                    <a:pt x="229772" y="216917"/>
                    <a:pt x="217896" y="224805"/>
                  </a:cubicBezTo>
                  <a:cubicBezTo>
                    <a:pt x="213937" y="227434"/>
                    <a:pt x="212617" y="234008"/>
                    <a:pt x="215256" y="237952"/>
                  </a:cubicBezTo>
                  <a:cubicBezTo>
                    <a:pt x="217896" y="240581"/>
                    <a:pt x="220535" y="241896"/>
                    <a:pt x="223174" y="241896"/>
                  </a:cubicBezTo>
                  <a:cubicBezTo>
                    <a:pt x="224494" y="241896"/>
                    <a:pt x="227133" y="241896"/>
                    <a:pt x="228453" y="240581"/>
                  </a:cubicBezTo>
                  <a:cubicBezTo>
                    <a:pt x="228453" y="240581"/>
                    <a:pt x="228453" y="240581"/>
                    <a:pt x="236370" y="235322"/>
                  </a:cubicBezTo>
                  <a:cubicBezTo>
                    <a:pt x="239009" y="243210"/>
                    <a:pt x="241649" y="251098"/>
                    <a:pt x="245608" y="258986"/>
                  </a:cubicBezTo>
                  <a:cubicBezTo>
                    <a:pt x="245608" y="258986"/>
                    <a:pt x="245608" y="258986"/>
                    <a:pt x="235051" y="266874"/>
                  </a:cubicBezTo>
                  <a:cubicBezTo>
                    <a:pt x="231092" y="270818"/>
                    <a:pt x="231092" y="276076"/>
                    <a:pt x="233731" y="280020"/>
                  </a:cubicBezTo>
                  <a:cubicBezTo>
                    <a:pt x="236370" y="282650"/>
                    <a:pt x="239009" y="283964"/>
                    <a:pt x="241649" y="283964"/>
                  </a:cubicBezTo>
                  <a:cubicBezTo>
                    <a:pt x="242968" y="283964"/>
                    <a:pt x="245608" y="282650"/>
                    <a:pt x="246927" y="281335"/>
                  </a:cubicBezTo>
                  <a:lnTo>
                    <a:pt x="256164" y="274762"/>
                  </a:lnTo>
                  <a:cubicBezTo>
                    <a:pt x="261443" y="282650"/>
                    <a:pt x="268041" y="291852"/>
                    <a:pt x="274639" y="299740"/>
                  </a:cubicBezTo>
                  <a:cubicBezTo>
                    <a:pt x="245608" y="322089"/>
                    <a:pt x="208658" y="336550"/>
                    <a:pt x="169070" y="336550"/>
                  </a:cubicBezTo>
                  <a:cubicBezTo>
                    <a:pt x="129482" y="336550"/>
                    <a:pt x="92532" y="322089"/>
                    <a:pt x="63501" y="299740"/>
                  </a:cubicBezTo>
                  <a:cubicBezTo>
                    <a:pt x="70099" y="291852"/>
                    <a:pt x="76697" y="282650"/>
                    <a:pt x="81976" y="274762"/>
                  </a:cubicBezTo>
                  <a:cubicBezTo>
                    <a:pt x="81976" y="274762"/>
                    <a:pt x="81976" y="274762"/>
                    <a:pt x="91213" y="281335"/>
                  </a:cubicBezTo>
                  <a:cubicBezTo>
                    <a:pt x="92532" y="282650"/>
                    <a:pt x="95172" y="283964"/>
                    <a:pt x="96491" y="283964"/>
                  </a:cubicBezTo>
                  <a:cubicBezTo>
                    <a:pt x="99131" y="283964"/>
                    <a:pt x="101770" y="282650"/>
                    <a:pt x="104409" y="280020"/>
                  </a:cubicBezTo>
                  <a:cubicBezTo>
                    <a:pt x="107048" y="276076"/>
                    <a:pt x="107048" y="270818"/>
                    <a:pt x="103089" y="266874"/>
                  </a:cubicBezTo>
                  <a:cubicBezTo>
                    <a:pt x="103089" y="266874"/>
                    <a:pt x="103089" y="266874"/>
                    <a:pt x="92532" y="258986"/>
                  </a:cubicBezTo>
                  <a:cubicBezTo>
                    <a:pt x="96491" y="251098"/>
                    <a:pt x="99131" y="243210"/>
                    <a:pt x="101770" y="235322"/>
                  </a:cubicBezTo>
                  <a:cubicBezTo>
                    <a:pt x="101770" y="235322"/>
                    <a:pt x="101770" y="235322"/>
                    <a:pt x="109687" y="240581"/>
                  </a:cubicBezTo>
                  <a:cubicBezTo>
                    <a:pt x="111007" y="241896"/>
                    <a:pt x="112327" y="241896"/>
                    <a:pt x="114966" y="241896"/>
                  </a:cubicBezTo>
                  <a:cubicBezTo>
                    <a:pt x="117605" y="241896"/>
                    <a:pt x="120244" y="240581"/>
                    <a:pt x="122884" y="237952"/>
                  </a:cubicBezTo>
                  <a:cubicBezTo>
                    <a:pt x="125523" y="234008"/>
                    <a:pt x="124203" y="227434"/>
                    <a:pt x="120244" y="224805"/>
                  </a:cubicBezTo>
                  <a:cubicBezTo>
                    <a:pt x="120244" y="224805"/>
                    <a:pt x="120244" y="224805"/>
                    <a:pt x="108368" y="216917"/>
                  </a:cubicBezTo>
                  <a:cubicBezTo>
                    <a:pt x="111007" y="203771"/>
                    <a:pt x="113646" y="190624"/>
                    <a:pt x="113646" y="177478"/>
                  </a:cubicBezTo>
                  <a:cubicBezTo>
                    <a:pt x="113646" y="177478"/>
                    <a:pt x="113646" y="177478"/>
                    <a:pt x="122884" y="177478"/>
                  </a:cubicBezTo>
                  <a:cubicBezTo>
                    <a:pt x="128162" y="177478"/>
                    <a:pt x="133440" y="173534"/>
                    <a:pt x="133440" y="168275"/>
                  </a:cubicBezTo>
                  <a:cubicBezTo>
                    <a:pt x="133440" y="163017"/>
                    <a:pt x="128162" y="159073"/>
                    <a:pt x="122884" y="159073"/>
                  </a:cubicBezTo>
                  <a:cubicBezTo>
                    <a:pt x="122884" y="159073"/>
                    <a:pt x="122884" y="159073"/>
                    <a:pt x="113646" y="159073"/>
                  </a:cubicBezTo>
                  <a:cubicBezTo>
                    <a:pt x="113646" y="145926"/>
                    <a:pt x="111007" y="132780"/>
                    <a:pt x="108368" y="119633"/>
                  </a:cubicBezTo>
                  <a:cubicBezTo>
                    <a:pt x="108368" y="119633"/>
                    <a:pt x="108368" y="119633"/>
                    <a:pt x="120244" y="111745"/>
                  </a:cubicBezTo>
                  <a:cubicBezTo>
                    <a:pt x="124203" y="109116"/>
                    <a:pt x="125523" y="102543"/>
                    <a:pt x="122884" y="98599"/>
                  </a:cubicBezTo>
                  <a:cubicBezTo>
                    <a:pt x="120244" y="94655"/>
                    <a:pt x="113646" y="93340"/>
                    <a:pt x="109687" y="95970"/>
                  </a:cubicBezTo>
                  <a:cubicBezTo>
                    <a:pt x="109687" y="95970"/>
                    <a:pt x="109687" y="95970"/>
                    <a:pt x="101770" y="101228"/>
                  </a:cubicBezTo>
                  <a:cubicBezTo>
                    <a:pt x="99131" y="93340"/>
                    <a:pt x="96491" y="85452"/>
                    <a:pt x="92532" y="77565"/>
                  </a:cubicBezTo>
                  <a:cubicBezTo>
                    <a:pt x="92532" y="77565"/>
                    <a:pt x="92532" y="77565"/>
                    <a:pt x="103089" y="69677"/>
                  </a:cubicBezTo>
                  <a:cubicBezTo>
                    <a:pt x="107048" y="65733"/>
                    <a:pt x="107048" y="60474"/>
                    <a:pt x="104409" y="56530"/>
                  </a:cubicBezTo>
                  <a:cubicBezTo>
                    <a:pt x="100450" y="52586"/>
                    <a:pt x="95172" y="51271"/>
                    <a:pt x="91213" y="55215"/>
                  </a:cubicBezTo>
                  <a:cubicBezTo>
                    <a:pt x="91213" y="55215"/>
                    <a:pt x="91213" y="55215"/>
                    <a:pt x="81976" y="61789"/>
                  </a:cubicBezTo>
                  <a:cubicBezTo>
                    <a:pt x="76697" y="53900"/>
                    <a:pt x="70099" y="44698"/>
                    <a:pt x="63501" y="36810"/>
                  </a:cubicBezTo>
                  <a:cubicBezTo>
                    <a:pt x="92532" y="14461"/>
                    <a:pt x="129482" y="0"/>
                    <a:pt x="169070" y="0"/>
                  </a:cubicBezTo>
                  <a:close/>
                </a:path>
              </a:pathLst>
            </a:custGeom>
            <a:solidFill>
              <a:schemeClr val="bg1"/>
            </a:solidFill>
            <a:ln w="19050">
              <a:noFill/>
              <a:round/>
            </a:ln>
          </p:spPr>
          <p:txBody>
            <a:bodyPr anchor="ctr"/>
            <a:lstStyle/>
            <a:p>
              <a:pPr algn="ctr"/>
              <a:endParaRPr sz="2800">
                <a:latin typeface="Cambria" panose="02040503050406030204" pitchFamily="18" charset="0"/>
                <a:ea typeface="Cambria" panose="02040503050406030204" pitchFamily="18" charset="0"/>
                <a:cs typeface="Arial-Rounded" panose="020B0500000000000000" pitchFamily="34" charset="0"/>
              </a:endParaRPr>
            </a:p>
          </p:txBody>
        </p:sp>
        <p:sp>
          <p:nvSpPr>
            <p:cNvPr id="26" name="任意多边形 35">
              <a:extLst>
                <a:ext uri="{FF2B5EF4-FFF2-40B4-BE49-F238E27FC236}">
                  <a16:creationId xmlns:a16="http://schemas.microsoft.com/office/drawing/2014/main" id="{D18FCF3F-E348-4934-A416-08B6E582F59C}"/>
                </a:ext>
              </a:extLst>
            </p:cNvPr>
            <p:cNvSpPr/>
            <p:nvPr/>
          </p:nvSpPr>
          <p:spPr bwMode="auto">
            <a:xfrm>
              <a:off x="6703733" y="3148334"/>
              <a:ext cx="510358" cy="509200"/>
            </a:xfrm>
            <a:custGeom>
              <a:avLst/>
              <a:gdLst>
                <a:gd name="connsiteX0" fmla="*/ 388572 w 777144"/>
                <a:gd name="connsiteY0" fmla="*/ 0 h 775382"/>
                <a:gd name="connsiteX1" fmla="*/ 777144 w 777144"/>
                <a:gd name="connsiteY1" fmla="*/ 387691 h 775382"/>
                <a:gd name="connsiteX2" fmla="*/ 388572 w 777144"/>
                <a:gd name="connsiteY2" fmla="*/ 775382 h 775382"/>
                <a:gd name="connsiteX3" fmla="*/ 0 w 777144"/>
                <a:gd name="connsiteY3" fmla="*/ 387691 h 775382"/>
                <a:gd name="connsiteX4" fmla="*/ 388572 w 777144"/>
                <a:gd name="connsiteY4" fmla="*/ 0 h 775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144" h="775382">
                  <a:moveTo>
                    <a:pt x="388572" y="0"/>
                  </a:moveTo>
                  <a:cubicBezTo>
                    <a:pt x="603527" y="0"/>
                    <a:pt x="777144" y="173224"/>
                    <a:pt x="777144" y="387691"/>
                  </a:cubicBezTo>
                  <a:cubicBezTo>
                    <a:pt x="777144" y="600096"/>
                    <a:pt x="603527" y="775382"/>
                    <a:pt x="388572" y="775382"/>
                  </a:cubicBezTo>
                  <a:cubicBezTo>
                    <a:pt x="173617" y="775382"/>
                    <a:pt x="0" y="600096"/>
                    <a:pt x="0" y="387691"/>
                  </a:cubicBezTo>
                  <a:cubicBezTo>
                    <a:pt x="0" y="173224"/>
                    <a:pt x="173617" y="0"/>
                    <a:pt x="388572" y="0"/>
                  </a:cubicBezTo>
                  <a:close/>
                </a:path>
              </a:pathLst>
            </a:custGeom>
            <a:solidFill>
              <a:schemeClr val="bg1"/>
            </a:solidFill>
            <a:ln w="19050">
              <a:noFill/>
              <a:round/>
            </a:ln>
          </p:spPr>
          <p:txBody>
            <a:bodyPr vert="horz" wrap="none" lIns="91440" tIns="45720" rIns="91440" bIns="45720" anchor="ctr" anchorCtr="1" compatLnSpc="1">
              <a:normAutofit fontScale="92500" lnSpcReduction="20000"/>
            </a:bodyPr>
            <a:lstStyle/>
            <a:p>
              <a:pPr algn="ctr"/>
              <a:r>
                <a:rPr lang="en-US" altLang="zh-CN" sz="3200" dirty="0">
                  <a:solidFill>
                    <a:schemeClr val="accent4">
                      <a:lumMod val="100000"/>
                    </a:schemeClr>
                  </a:solidFill>
                  <a:latin typeface="Cambria" panose="02040503050406030204" pitchFamily="18" charset="0"/>
                  <a:ea typeface="Cambria" panose="02040503050406030204" pitchFamily="18" charset="0"/>
                  <a:cs typeface="Arial-Rounded" panose="020B0500000000000000" pitchFamily="34" charset="0"/>
                </a:rPr>
                <a:t>03</a:t>
              </a:r>
            </a:p>
          </p:txBody>
        </p:sp>
        <p:sp>
          <p:nvSpPr>
            <p:cNvPr id="27" name="矩形 23">
              <a:extLst>
                <a:ext uri="{FF2B5EF4-FFF2-40B4-BE49-F238E27FC236}">
                  <a16:creationId xmlns:a16="http://schemas.microsoft.com/office/drawing/2014/main" id="{26F4FB26-BD11-46D6-866F-79EE495F5C49}"/>
                </a:ext>
              </a:extLst>
            </p:cNvPr>
            <p:cNvSpPr/>
            <p:nvPr/>
          </p:nvSpPr>
          <p:spPr bwMode="auto">
            <a:xfrm>
              <a:off x="8167216" y="3266531"/>
              <a:ext cx="588553" cy="272806"/>
            </a:xfrm>
            <a:prstGeom prst="rect">
              <a:avLst/>
            </a:prstGeom>
            <a:solidFill>
              <a:schemeClr val="accent4">
                <a:lumMod val="100000"/>
              </a:schemeClr>
            </a:solidFill>
            <a:ln w="19050">
              <a:noFill/>
              <a:round/>
            </a:ln>
          </p:spPr>
          <p:txBody>
            <a:bodyPr vert="horz" wrap="none" lIns="0" tIns="0" rIns="0" bIns="0" anchor="ctr" anchorCtr="1" compatLnSpc="1">
              <a:noAutofit/>
            </a:bodyPr>
            <a:lstStyle/>
            <a:p>
              <a:pPr algn="ct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lưỡi</a:t>
              </a:r>
              <a:r>
                <a:rPr lang="en-US" altLang="zh-CN" sz="3600" dirty="0">
                  <a:solidFill>
                    <a:schemeClr val="bg1"/>
                  </a:solidFill>
                  <a:latin typeface="Cambria" panose="02040503050406030204" pitchFamily="18" charset="0"/>
                  <a:ea typeface="Cambria" panose="02040503050406030204" pitchFamily="18" charset="0"/>
                  <a:cs typeface="Arial-Rounded" panose="020B0500000000000000" pitchFamily="34" charset="0"/>
                </a:rPr>
                <a:t> </a:t>
              </a: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tầm</a:t>
              </a:r>
              <a:r>
                <a:rPr lang="en-US" altLang="zh-CN" sz="3600" dirty="0">
                  <a:solidFill>
                    <a:schemeClr val="bg1"/>
                  </a:solidFill>
                  <a:latin typeface="Cambria" panose="02040503050406030204" pitchFamily="18" charset="0"/>
                  <a:ea typeface="Cambria" panose="02040503050406030204" pitchFamily="18" charset="0"/>
                  <a:cs typeface="Arial-Rounded" panose="020B0500000000000000" pitchFamily="34" charset="0"/>
                </a:rPr>
                <a:t> </a:t>
              </a:r>
              <a:r>
                <a:rPr lang="en-US" altLang="zh-CN" sz="3600" dirty="0" err="1">
                  <a:solidFill>
                    <a:schemeClr val="bg1"/>
                  </a:solidFill>
                  <a:latin typeface="Cambria" panose="02040503050406030204" pitchFamily="18" charset="0"/>
                  <a:ea typeface="Cambria" panose="02040503050406030204" pitchFamily="18" charset="0"/>
                  <a:cs typeface="Arial-Rounded" panose="020B0500000000000000" pitchFamily="34" charset="0"/>
                </a:rPr>
                <a:t>sét</a:t>
              </a:r>
              <a:endParaRPr lang="zh-CN" altLang="en-US" sz="3600" dirty="0">
                <a:solidFill>
                  <a:schemeClr val="bg1"/>
                </a:solidFill>
                <a:latin typeface="Cambria" panose="02040503050406030204" pitchFamily="18" charset="0"/>
                <a:ea typeface="Arial-Rounded" panose="020B0500000000000000" pitchFamily="34" charset="0"/>
                <a:cs typeface="Arial-Rounded" panose="020B0500000000000000" pitchFamily="34" charset="0"/>
              </a:endParaRPr>
            </a:p>
          </p:txBody>
        </p:sp>
      </p:grpSp>
      <p:sp>
        <p:nvSpPr>
          <p:cNvPr id="28" name="Rounded Rectangle 43">
            <a:extLst>
              <a:ext uri="{FF2B5EF4-FFF2-40B4-BE49-F238E27FC236}">
                <a16:creationId xmlns:a16="http://schemas.microsoft.com/office/drawing/2014/main" id="{1DF2BE95-B978-4426-B5B0-D65CEB233A57}"/>
              </a:ext>
            </a:extLst>
          </p:cNvPr>
          <p:cNvSpPr/>
          <p:nvPr/>
        </p:nvSpPr>
        <p:spPr>
          <a:xfrm>
            <a:off x="3473486" y="802440"/>
            <a:ext cx="4588846" cy="605118"/>
          </a:xfrm>
          <a:prstGeom prst="roundRect">
            <a:avLst/>
          </a:prstGeom>
          <a:solidFill>
            <a:srgbClr val="FF0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Cambria" panose="02040503050406030204" pitchFamily="18" charset="0"/>
                <a:ea typeface="Cambria" panose="02040503050406030204" pitchFamily="18" charset="0"/>
                <a:cs typeface="Arial-Rounded" panose="020B0500000000000000" pitchFamily="34" charset="0"/>
              </a:rPr>
              <a:t>LUYỆN ĐỌC TỪ KHÓ</a:t>
            </a:r>
          </a:p>
        </p:txBody>
      </p:sp>
    </p:spTree>
    <p:extLst>
      <p:ext uri="{BB962C8B-B14F-4D97-AF65-F5344CB8AC3E}">
        <p14:creationId xmlns:p14="http://schemas.microsoft.com/office/powerpoint/2010/main" val="197801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anim calcmode="lin" valueType="num">
                                      <p:cBhvr>
                                        <p:cTn id="10" dur="500" fill="hold"/>
                                        <p:tgtEl>
                                          <p:spTgt spid="8"/>
                                        </p:tgtEl>
                                        <p:attrNameLst>
                                          <p:attrName>ppt_x</p:attrName>
                                        </p:attrNameLst>
                                      </p:cBhvr>
                                      <p:tavLst>
                                        <p:tav tm="0">
                                          <p:val>
                                            <p:fltVal val="0.5"/>
                                          </p:val>
                                        </p:tav>
                                        <p:tav tm="100000">
                                          <p:val>
                                            <p:strVal val="#ppt_x"/>
                                          </p:val>
                                        </p:tav>
                                      </p:tavLst>
                                    </p:anim>
                                    <p:anim calcmode="lin" valueType="num">
                                      <p:cBhvr>
                                        <p:cTn id="11" dur="500" fill="hold"/>
                                        <p:tgtEl>
                                          <p:spTgt spid="8"/>
                                        </p:tgtEl>
                                        <p:attrNameLst>
                                          <p:attrName>ppt_y</p:attrName>
                                        </p:attrNameLst>
                                      </p:cBhvr>
                                      <p:tavLst>
                                        <p:tav tm="0">
                                          <p:val>
                                            <p:fltVal val="0.5"/>
                                          </p:val>
                                        </p:tav>
                                        <p:tav tm="100000">
                                          <p:val>
                                            <p:strVal val="#ppt_y"/>
                                          </p:val>
                                        </p:tav>
                                      </p:tavLst>
                                    </p:anim>
                                  </p:childTnLst>
                                </p:cTn>
                              </p:par>
                            </p:childTnLst>
                          </p:cTn>
                        </p:par>
                        <p:par>
                          <p:cTn id="12" fill="hold">
                            <p:stCondLst>
                              <p:cond delay="500"/>
                            </p:stCondLst>
                            <p:childTnLst>
                              <p:par>
                                <p:cTn id="13" presetID="53" presetClass="entr" presetSubtype="528"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fltVal val="0"/>
                                          </p:val>
                                        </p:tav>
                                        <p:tav tm="100000">
                                          <p:val>
                                            <p:strVal val="#ppt_w"/>
                                          </p:val>
                                        </p:tav>
                                      </p:tavLst>
                                    </p:anim>
                                    <p:anim calcmode="lin" valueType="num">
                                      <p:cBhvr>
                                        <p:cTn id="16" dur="500" fill="hold"/>
                                        <p:tgtEl>
                                          <p:spTgt spid="18"/>
                                        </p:tgtEl>
                                        <p:attrNameLst>
                                          <p:attrName>ppt_h</p:attrName>
                                        </p:attrNameLst>
                                      </p:cBhvr>
                                      <p:tavLst>
                                        <p:tav tm="0">
                                          <p:val>
                                            <p:fltVal val="0"/>
                                          </p:val>
                                        </p:tav>
                                        <p:tav tm="100000">
                                          <p:val>
                                            <p:strVal val="#ppt_h"/>
                                          </p:val>
                                        </p:tav>
                                      </p:tavLst>
                                    </p:anim>
                                    <p:animEffect transition="in" filter="fade">
                                      <p:cBhvr>
                                        <p:cTn id="17" dur="500"/>
                                        <p:tgtEl>
                                          <p:spTgt spid="18"/>
                                        </p:tgtEl>
                                      </p:cBhvr>
                                    </p:animEffect>
                                    <p:anim calcmode="lin" valueType="num">
                                      <p:cBhvr>
                                        <p:cTn id="18" dur="500" fill="hold"/>
                                        <p:tgtEl>
                                          <p:spTgt spid="18"/>
                                        </p:tgtEl>
                                        <p:attrNameLst>
                                          <p:attrName>ppt_x</p:attrName>
                                        </p:attrNameLst>
                                      </p:cBhvr>
                                      <p:tavLst>
                                        <p:tav tm="0">
                                          <p:val>
                                            <p:fltVal val="0.5"/>
                                          </p:val>
                                        </p:tav>
                                        <p:tav tm="100000">
                                          <p:val>
                                            <p:strVal val="#ppt_x"/>
                                          </p:val>
                                        </p:tav>
                                      </p:tavLst>
                                    </p:anim>
                                    <p:anim calcmode="lin" valueType="num">
                                      <p:cBhvr>
                                        <p:cTn id="19" dur="500" fill="hold"/>
                                        <p:tgtEl>
                                          <p:spTgt spid="18"/>
                                        </p:tgtEl>
                                        <p:attrNameLst>
                                          <p:attrName>ppt_y</p:attrName>
                                        </p:attrNameLst>
                                      </p:cBhvr>
                                      <p:tavLst>
                                        <p:tav tm="0">
                                          <p:val>
                                            <p:fltVal val="0.5"/>
                                          </p:val>
                                        </p:tav>
                                        <p:tav tm="100000">
                                          <p:val>
                                            <p:strVal val="#ppt_y"/>
                                          </p:val>
                                        </p:tav>
                                      </p:tavLst>
                                    </p:anim>
                                  </p:childTnLst>
                                </p:cTn>
                              </p:par>
                            </p:childTnLst>
                          </p:cTn>
                        </p:par>
                        <p:par>
                          <p:cTn id="20" fill="hold">
                            <p:stCondLst>
                              <p:cond delay="1000"/>
                            </p:stCondLst>
                            <p:childTnLst>
                              <p:par>
                                <p:cTn id="21" presetID="53" presetClass="entr" presetSubtype="528"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p:cTn id="23" dur="500" fill="hold"/>
                                        <p:tgtEl>
                                          <p:spTgt spid="23"/>
                                        </p:tgtEl>
                                        <p:attrNameLst>
                                          <p:attrName>ppt_w</p:attrName>
                                        </p:attrNameLst>
                                      </p:cBhvr>
                                      <p:tavLst>
                                        <p:tav tm="0">
                                          <p:val>
                                            <p:fltVal val="0"/>
                                          </p:val>
                                        </p:tav>
                                        <p:tav tm="100000">
                                          <p:val>
                                            <p:strVal val="#ppt_w"/>
                                          </p:val>
                                        </p:tav>
                                      </p:tavLst>
                                    </p:anim>
                                    <p:anim calcmode="lin" valueType="num">
                                      <p:cBhvr>
                                        <p:cTn id="24" dur="500" fill="hold"/>
                                        <p:tgtEl>
                                          <p:spTgt spid="23"/>
                                        </p:tgtEl>
                                        <p:attrNameLst>
                                          <p:attrName>ppt_h</p:attrName>
                                        </p:attrNameLst>
                                      </p:cBhvr>
                                      <p:tavLst>
                                        <p:tav tm="0">
                                          <p:val>
                                            <p:fltVal val="0"/>
                                          </p:val>
                                        </p:tav>
                                        <p:tav tm="100000">
                                          <p:val>
                                            <p:strVal val="#ppt_h"/>
                                          </p:val>
                                        </p:tav>
                                      </p:tavLst>
                                    </p:anim>
                                    <p:animEffect transition="in" filter="fade">
                                      <p:cBhvr>
                                        <p:cTn id="25" dur="500"/>
                                        <p:tgtEl>
                                          <p:spTgt spid="23"/>
                                        </p:tgtEl>
                                      </p:cBhvr>
                                    </p:animEffect>
                                    <p:anim calcmode="lin" valueType="num">
                                      <p:cBhvr>
                                        <p:cTn id="26" dur="500" fill="hold"/>
                                        <p:tgtEl>
                                          <p:spTgt spid="23"/>
                                        </p:tgtEl>
                                        <p:attrNameLst>
                                          <p:attrName>ppt_x</p:attrName>
                                        </p:attrNameLst>
                                      </p:cBhvr>
                                      <p:tavLst>
                                        <p:tav tm="0">
                                          <p:val>
                                            <p:fltVal val="0.5"/>
                                          </p:val>
                                        </p:tav>
                                        <p:tav tm="100000">
                                          <p:val>
                                            <p:strVal val="#ppt_x"/>
                                          </p:val>
                                        </p:tav>
                                      </p:tavLst>
                                    </p:anim>
                                    <p:anim calcmode="lin" valueType="num">
                                      <p:cBhvr>
                                        <p:cTn id="27" dur="500" fill="hold"/>
                                        <p:tgtEl>
                                          <p:spTgt spid="2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43">
            <a:extLst>
              <a:ext uri="{FF2B5EF4-FFF2-40B4-BE49-F238E27FC236}">
                <a16:creationId xmlns:a16="http://schemas.microsoft.com/office/drawing/2014/main" id="{0AA62BB4-087A-4B7E-BBB5-FB3FAB4CF331}"/>
              </a:ext>
            </a:extLst>
          </p:cNvPr>
          <p:cNvSpPr/>
          <p:nvPr/>
        </p:nvSpPr>
        <p:spPr>
          <a:xfrm>
            <a:off x="3473486" y="802440"/>
            <a:ext cx="4588846" cy="605118"/>
          </a:xfrm>
          <a:prstGeom prst="roundRect">
            <a:avLst/>
          </a:prstGeom>
          <a:solidFill>
            <a:srgbClr val="FF0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rPr>
              <a:t>LUYỆN ĐỌC CÂU</a:t>
            </a:r>
            <a:r>
              <a:rPr kumimoji="0" lang="en-US" sz="3600" b="1" i="0" u="none" strike="noStrike" kern="1200" cap="none" spc="0" normalizeH="0" noProof="0" dirty="0">
                <a:ln>
                  <a:noFill/>
                </a:ln>
                <a:solidFill>
                  <a:prstClr val="white"/>
                </a:solidFill>
                <a:effectLst/>
                <a:uLnTx/>
                <a:uFillTx/>
                <a:latin typeface="Cambria" panose="02040503050406030204" pitchFamily="18" charset="0"/>
                <a:ea typeface="Cambria" panose="02040503050406030204" pitchFamily="18" charset="0"/>
              </a:rPr>
              <a:t> DÀI</a:t>
            </a:r>
            <a:endParaRPr kumimoji="0" lang="en-US" sz="36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8E210D71-44D9-46FC-A5F3-34D46F354ECF}"/>
              </a:ext>
            </a:extLst>
          </p:cNvPr>
          <p:cNvSpPr/>
          <p:nvPr/>
        </p:nvSpPr>
        <p:spPr>
          <a:xfrm>
            <a:off x="785137" y="1766044"/>
            <a:ext cx="10486162" cy="2025619"/>
          </a:xfrm>
          <a:prstGeom prst="rect">
            <a:avLst/>
          </a:prstGeom>
          <a:ln>
            <a:noFill/>
          </a:ln>
        </p:spPr>
        <p:txBody>
          <a:bodyPr wrap="square">
            <a:spAutoFit/>
          </a:bodyPr>
          <a:lstStyle/>
          <a:p>
            <a:pPr algn="just">
              <a:lnSpc>
                <a:spcPct val="120000"/>
              </a:lnSpc>
              <a:spcAft>
                <a:spcPts val="800"/>
              </a:spcAft>
            </a:pPr>
            <a:r>
              <a:rPr lang="en-US"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    </a:t>
            </a:r>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Ngày xưa,</a:t>
            </a:r>
            <a:r>
              <a:rPr lang="vi-VN" sz="3600" b="1" dirty="0">
                <a:solidFill>
                  <a:srgbClr val="FF0000"/>
                </a:solidFill>
                <a:latin typeface="Cambria" panose="02040503050406030204" pitchFamily="18" charset="0"/>
                <a:ea typeface="Cambria" panose="02040503050406030204" pitchFamily="18" charset="0"/>
                <a:cs typeface="Arial-Rounded" panose="020B0500000000000000" pitchFamily="34" charset="0"/>
              </a:rPr>
              <a:t>/</a:t>
            </a:r>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 có một năm trời nắng hạn rất lâu,</a:t>
            </a:r>
            <a:r>
              <a:rPr lang="vi-VN" sz="3600" b="1" dirty="0">
                <a:solidFill>
                  <a:srgbClr val="FF0000"/>
                </a:solidFill>
                <a:latin typeface="Cambria" panose="02040503050406030204" pitchFamily="18" charset="0"/>
                <a:ea typeface="Cambria" panose="02040503050406030204" pitchFamily="18" charset="0"/>
                <a:cs typeface="Arial-Rounded" panose="020B0500000000000000" pitchFamily="34" charset="0"/>
              </a:rPr>
              <a:t>/</a:t>
            </a:r>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 ruộng đồng nứt nẻ,</a:t>
            </a:r>
            <a:r>
              <a:rPr lang="vi-VN" sz="3600" b="1" dirty="0">
                <a:solidFill>
                  <a:srgbClr val="FF0000"/>
                </a:solidFill>
                <a:latin typeface="Cambria" panose="02040503050406030204" pitchFamily="18" charset="0"/>
                <a:ea typeface="Cambria" panose="02040503050406030204" pitchFamily="18" charset="0"/>
                <a:cs typeface="Arial-Rounded" panose="020B0500000000000000" pitchFamily="34" charset="0"/>
              </a:rPr>
              <a:t>/</a:t>
            </a:r>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 cây cỏ trụi trơ,</a:t>
            </a:r>
            <a:r>
              <a:rPr lang="vi-VN" sz="3600" b="1" dirty="0">
                <a:solidFill>
                  <a:srgbClr val="FF0000"/>
                </a:solidFill>
                <a:latin typeface="Cambria" panose="02040503050406030204" pitchFamily="18" charset="0"/>
                <a:ea typeface="Cambria" panose="02040503050406030204" pitchFamily="18" charset="0"/>
                <a:cs typeface="Arial-Rounded" panose="020B0500000000000000" pitchFamily="34" charset="0"/>
              </a:rPr>
              <a:t>/</a:t>
            </a:r>
            <a:r>
              <a:rPr lang="vi-VN" sz="3600" b="1" dirty="0">
                <a:solidFill>
                  <a:srgbClr val="000000"/>
                </a:solidFill>
                <a:latin typeface="Cambria" panose="02040503050406030204" pitchFamily="18" charset="0"/>
                <a:ea typeface="Cambria" panose="02040503050406030204" pitchFamily="18" charset="0"/>
                <a:cs typeface="Arial-Rounded" panose="020B0500000000000000" pitchFamily="34" charset="0"/>
              </a:rPr>
              <a:t>chim muông khát khô cả họng</a:t>
            </a:r>
            <a:r>
              <a:rPr lang="vi-VN" sz="3600" b="1" dirty="0">
                <a:solidFill>
                  <a:srgbClr val="FF0000"/>
                </a:solidFill>
                <a:latin typeface="Cambria" panose="02040503050406030204" pitchFamily="18" charset="0"/>
                <a:ea typeface="Cambria" panose="02040503050406030204" pitchFamily="18" charset="0"/>
                <a:cs typeface="Arial-Rounded" panose="020B0500000000000000" pitchFamily="34" charset="0"/>
              </a:rPr>
              <a:t>.//</a:t>
            </a:r>
            <a:endParaRPr lang="en-US" sz="3200" b="1" dirty="0">
              <a:solidFill>
                <a:srgbClr val="FF0000"/>
              </a:solidFill>
              <a:latin typeface="Cambria" panose="02040503050406030204" pitchFamily="18" charset="0"/>
              <a:ea typeface="Cambria" panose="02040503050406030204" pitchFamily="18" charset="0"/>
              <a:cs typeface="Arial-Rounded" panose="020B0500000000000000" pitchFamily="34" charset="0"/>
            </a:endParaRPr>
          </a:p>
        </p:txBody>
      </p:sp>
    </p:spTree>
    <p:extLst>
      <p:ext uri="{BB962C8B-B14F-4D97-AF65-F5344CB8AC3E}">
        <p14:creationId xmlns:p14="http://schemas.microsoft.com/office/powerpoint/2010/main" val="261819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Thần tài, Thổ địa du Xuân 2018 - Tập 3: Mùng 2 Tết mẹ - Đài phát thanh  truyền hình tỉnh Bà Rịa Vũng Tàu">
            <a:extLst>
              <a:ext uri="{FF2B5EF4-FFF2-40B4-BE49-F238E27FC236}">
                <a16:creationId xmlns:a16="http://schemas.microsoft.com/office/drawing/2014/main" id="{87CD9CF4-3325-42BD-8208-9128C1E7C25C}"/>
              </a:ext>
            </a:extLst>
          </p:cNvPr>
          <p:cNvPicPr>
            <a:picLocks noChangeAspect="1" noChangeArrowheads="1"/>
          </p:cNvPicPr>
          <p:nvPr/>
        </p:nvPicPr>
        <p:blipFill rotWithShape="1">
          <a:blip>
            <a:extLst>
              <a:ext uri="{28A0092B-C50C-407E-A947-70E740481C1C}">
                <a14:useLocalDpi xmlns:a14="http://schemas.microsoft.com/office/drawing/2010/main" val="0"/>
              </a:ext>
            </a:extLst>
          </a:blip>
          <a:srcRect r="1334"/>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5" name="Rectangle 2054">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51ABA12E-C736-4D43-AD0C-788369566EF3}"/>
              </a:ext>
            </a:extLst>
          </p:cNvPr>
          <p:cNvSpPr txBox="1"/>
          <p:nvPr/>
        </p:nvSpPr>
        <p:spPr>
          <a:xfrm>
            <a:off x="0" y="5317240"/>
            <a:ext cx="12047219" cy="744836"/>
          </a:xfrm>
          <a:prstGeom prst="rect">
            <a:avLst/>
          </a:prstGeom>
        </p:spPr>
        <p:txBody>
          <a:bodyPr vert="horz" lIns="91440" tIns="45720" rIns="91440" bIns="45720" rtlCol="0" anchor="ctr">
            <a:normAutofit fontScale="92500"/>
          </a:bodyPr>
          <a:lstStyle/>
          <a:p>
            <a:pPr algn="ctr">
              <a:lnSpc>
                <a:spcPct val="90000"/>
              </a:lnSpc>
              <a:spcBef>
                <a:spcPct val="0"/>
              </a:spcBef>
              <a:spcAft>
                <a:spcPts val="600"/>
              </a:spcAft>
            </a:pP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Thiên</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đình</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triều</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đình</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ở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trên</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trời</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theo</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tưởng</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tượng</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của</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người</a:t>
            </a:r>
            <a:r>
              <a:rPr lang="en-US" sz="3200" b="1"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3200" b="1"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xưa</a:t>
            </a:r>
            <a:endParaRPr lang="en-US" sz="3200" b="1" dirty="0">
              <a:solidFill>
                <a:schemeClr val="tx1">
                  <a:lumMod val="85000"/>
                  <a:lumOff val="15000"/>
                </a:schemeClr>
              </a:solidFill>
              <a:latin typeface="Cambria" panose="02040503050406030204" pitchFamily="18" charset="0"/>
              <a:ea typeface="Cambria" panose="02040503050406030204" pitchFamily="18" charset="0"/>
              <a:cs typeface="Arial-Rounded" panose="020B0500000000000000" pitchFamily="34" charset="0"/>
            </a:endParaRPr>
          </a:p>
        </p:txBody>
      </p:sp>
      <p:cxnSp>
        <p:nvCxnSpPr>
          <p:cNvPr id="2057" name="Straight Connector 2056">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2059" name="Straight Connector 2058">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194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Hát karaoke ồn ào ngày Tết: Phạt thế nào?">
            <a:extLst>
              <a:ext uri="{FF2B5EF4-FFF2-40B4-BE49-F238E27FC236}">
                <a16:creationId xmlns:a16="http://schemas.microsoft.com/office/drawing/2014/main" id="{C8FA3727-9030-4D28-ADA3-E267696E87FB}"/>
              </a:ext>
            </a:extLst>
          </p:cNvPr>
          <p:cNvPicPr>
            <a:picLocks noChangeAspect="1" noChangeArrowheads="1"/>
          </p:cNvPicPr>
          <p:nvPr/>
        </p:nvPicPr>
        <p:blipFill rotWithShape="1">
          <a:blip>
            <a:extLst>
              <a:ext uri="{28A0092B-C50C-407E-A947-70E740481C1C}">
                <a14:useLocalDpi xmlns:a14="http://schemas.microsoft.com/office/drawing/2010/main" val="0"/>
              </a:ext>
            </a:extLst>
          </a:blip>
          <a:srcRect l="6667"/>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079" name="Rectangle 3078">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9FE101C-26FD-4C3A-84EA-B37D916F156D}"/>
              </a:ext>
            </a:extLst>
          </p:cNvPr>
          <p:cNvSpPr txBox="1"/>
          <p:nvPr/>
        </p:nvSpPr>
        <p:spPr>
          <a:xfrm>
            <a:off x="523875" y="5317240"/>
            <a:ext cx="11210925" cy="744836"/>
          </a:xfrm>
          <a:prstGeom prst="rect">
            <a:avLst/>
          </a:prstGeom>
        </p:spPr>
        <p:txBody>
          <a:bodyPr vert="horz" lIns="91440" tIns="45720" rIns="91440" bIns="45720" rtlCol="0" anchor="ctr">
            <a:noAutofit/>
          </a:bodyPr>
          <a:lstStyle/>
          <a:p>
            <a:pPr algn="ctr">
              <a:lnSpc>
                <a:spcPct val="90000"/>
              </a:lnSpc>
              <a:spcBef>
                <a:spcPct val="0"/>
              </a:spcBef>
              <a:spcAft>
                <a:spcPts val="600"/>
              </a:spcAft>
            </a:pP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Náo</a:t>
            </a:r>
            <a:r>
              <a:rPr lang="en-US" sz="48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động</a:t>
            </a:r>
            <a:r>
              <a:rPr lang="en-US" sz="48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làm</a:t>
            </a:r>
            <a:r>
              <a:rPr lang="en-US" sz="48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ầm</a:t>
            </a:r>
            <a:r>
              <a:rPr lang="en-US" sz="48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ĩ, </a:t>
            </a: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ồn</a:t>
            </a:r>
            <a:r>
              <a:rPr lang="en-US" sz="48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8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ào</a:t>
            </a:r>
            <a:endParaRPr lang="en-US" sz="4800" dirty="0">
              <a:solidFill>
                <a:schemeClr val="tx1">
                  <a:lumMod val="85000"/>
                  <a:lumOff val="15000"/>
                </a:schemeClr>
              </a:solidFill>
              <a:latin typeface="Cambria" panose="02040503050406030204" pitchFamily="18" charset="0"/>
              <a:ea typeface="Cambria" panose="02040503050406030204" pitchFamily="18" charset="0"/>
              <a:cs typeface="Arial-Rounded" panose="020B0500000000000000" pitchFamily="34" charset="0"/>
            </a:endParaRPr>
          </a:p>
        </p:txBody>
      </p:sp>
      <p:cxnSp>
        <p:nvCxnSpPr>
          <p:cNvPr id="3081" name="Straight Connector 3080">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3083" name="Straight Connector 3082">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24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descr="Bình Minh: &quot;Vai Thiên Lôi của Táo 2016 đẹp&quot; | VTV.VN">
            <a:extLst>
              <a:ext uri="{FF2B5EF4-FFF2-40B4-BE49-F238E27FC236}">
                <a16:creationId xmlns:a16="http://schemas.microsoft.com/office/drawing/2014/main" id="{895B10B8-EB30-4F07-83D3-BD5B1F570867}"/>
              </a:ext>
            </a:extLst>
          </p:cNvPr>
          <p:cNvPicPr>
            <a:picLocks noChangeAspect="1" noChangeArrowheads="1"/>
          </p:cNvPicPr>
          <p:nvPr/>
        </p:nvPicPr>
        <p:blipFill rotWithShape="1">
          <a:blip>
            <a:extLst>
              <a:ext uri="{28A0092B-C50C-407E-A947-70E740481C1C}">
                <a14:useLocalDpi xmlns:a14="http://schemas.microsoft.com/office/drawing/2010/main" val="0"/>
              </a:ext>
            </a:extLst>
          </a:blip>
          <a:srcRect b="1573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3" name="Rectangle 4102">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87CAD3F-DE49-448E-B7A5-AA4259EA4ECB}"/>
              </a:ext>
            </a:extLst>
          </p:cNvPr>
          <p:cNvSpPr txBox="1"/>
          <p:nvPr/>
        </p:nvSpPr>
        <p:spPr>
          <a:xfrm>
            <a:off x="523875" y="5317240"/>
            <a:ext cx="11210925" cy="744836"/>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Lưỡi</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tầm</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sét</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vũ</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khí</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hình</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cái</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búa</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của</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Thần</a:t>
            </a:r>
            <a:r>
              <a:rPr lang="en-US" sz="4000" b="0" i="0" dirty="0">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 </a:t>
            </a:r>
            <a:r>
              <a:rPr lang="en-US" sz="4000" b="0" i="0" dirty="0" err="1">
                <a:solidFill>
                  <a:schemeClr val="tx1">
                    <a:lumMod val="85000"/>
                    <a:lumOff val="15000"/>
                  </a:schemeClr>
                </a:solidFill>
                <a:effectLst/>
                <a:latin typeface="Cambria" panose="02040503050406030204" pitchFamily="18" charset="0"/>
                <a:ea typeface="Cambria" panose="02040503050406030204" pitchFamily="18" charset="0"/>
                <a:cs typeface="Arial-Rounded" panose="020B0500000000000000" pitchFamily="34" charset="0"/>
              </a:rPr>
              <a:t>Sét</a:t>
            </a:r>
            <a:endParaRPr lang="en-US" sz="4000" dirty="0">
              <a:solidFill>
                <a:schemeClr val="tx1">
                  <a:lumMod val="85000"/>
                  <a:lumOff val="15000"/>
                </a:schemeClr>
              </a:solidFill>
              <a:latin typeface="Cambria" panose="02040503050406030204" pitchFamily="18" charset="0"/>
              <a:ea typeface="Cambria" panose="02040503050406030204" pitchFamily="18" charset="0"/>
              <a:cs typeface="Arial-Rounded" panose="020B0500000000000000" pitchFamily="34" charset="0"/>
            </a:endParaRPr>
          </a:p>
        </p:txBody>
      </p:sp>
      <p:cxnSp>
        <p:nvCxnSpPr>
          <p:cNvPr id="4105" name="Straight Connector 4104">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4107" name="Straight Connector 4106">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4972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A" val="v4.0.0"/>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ags/tag3.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海量PPT模板www.58pic.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海量PPT模板www.58pic.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547</Words>
  <Application>Microsoft Office PowerPoint</Application>
  <PresentationFormat>Widescreen</PresentationFormat>
  <Paragraphs>58</Paragraphs>
  <Slides>19</Slides>
  <Notes>14</Notes>
  <HiddenSlides>0</HiddenSlides>
  <MMClips>2</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等线</vt:lpstr>
      <vt:lpstr>#9Slide03 SVNNeutraface 2</vt:lpstr>
      <vt:lpstr>Arial</vt:lpstr>
      <vt:lpstr>Calibri</vt:lpstr>
      <vt:lpstr>Cambria</vt:lpstr>
      <vt:lpstr>Tahoma</vt:lpstr>
      <vt:lpstr>千图网海量PPT模板www.58pic.com​​</vt:lpstr>
      <vt:lpstr>1_千图网海量PPT模板www.58pic.com​​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Administrator</cp:lastModifiedBy>
  <cp:revision>64</cp:revision>
  <dcterms:created xsi:type="dcterms:W3CDTF">2022-10-15T03:58:51Z</dcterms:created>
  <dcterms:modified xsi:type="dcterms:W3CDTF">2026-01-22T14:08:40Z</dcterms:modified>
</cp:coreProperties>
</file>