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5" r:id="rId4"/>
    <p:sldMasterId id="2147483709" r:id="rId5"/>
  </p:sldMasterIdLst>
  <p:notesMasterIdLst>
    <p:notesMasterId r:id="rId18"/>
  </p:notesMasterIdLst>
  <p:sldIdLst>
    <p:sldId id="306" r:id="rId6"/>
    <p:sldId id="2007577245" r:id="rId7"/>
    <p:sldId id="435" r:id="rId8"/>
    <p:sldId id="296" r:id="rId9"/>
    <p:sldId id="430" r:id="rId10"/>
    <p:sldId id="309" r:id="rId11"/>
    <p:sldId id="310" r:id="rId12"/>
    <p:sldId id="311" r:id="rId13"/>
    <p:sldId id="312" r:id="rId14"/>
    <p:sldId id="434" r:id="rId15"/>
    <p:sldId id="303" r:id="rId16"/>
    <p:sldId id="33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799" autoAdjust="0"/>
  </p:normalViewPr>
  <p:slideViewPr>
    <p:cSldViewPr snapToGrid="0">
      <p:cViewPr varScale="1">
        <p:scale>
          <a:sx n="60" d="100"/>
          <a:sy n="60" d="100"/>
        </p:scale>
        <p:origin x="11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EF453-7642-47DA-B90F-CF209BFFC975}"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AAB06-0B73-479B-B8C7-7BCADCAD2961}" type="slidenum">
              <a:rPr lang="en-US" smtClean="0"/>
              <a:t>‹#›</a:t>
            </a:fld>
            <a:endParaRPr lang="en-US"/>
          </a:p>
        </p:txBody>
      </p:sp>
    </p:spTree>
    <p:extLst>
      <p:ext uri="{BB962C8B-B14F-4D97-AF65-F5344CB8AC3E}">
        <p14:creationId xmlns:p14="http://schemas.microsoft.com/office/powerpoint/2010/main" val="866359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90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gấu</a:t>
            </a:r>
            <a:r>
              <a:rPr lang="en-US" baseline="0" dirty="0"/>
              <a:t> </a:t>
            </a:r>
            <a:r>
              <a:rPr lang="en-US" baseline="0" dirty="0" err="1"/>
              <a:t>bông</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đồ</a:t>
            </a:r>
            <a:r>
              <a:rPr lang="en-US" dirty="0"/>
              <a:t> </a:t>
            </a:r>
            <a:r>
              <a:rPr lang="en-US" dirty="0" err="1"/>
              <a:t>chơi</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258AAB06-0B73-479B-B8C7-7BCADCAD2961}" type="slidenum">
              <a:rPr lang="en-US" smtClean="0"/>
              <a:t>7</a:t>
            </a:fld>
            <a:endParaRPr lang="en-US"/>
          </a:p>
        </p:txBody>
      </p:sp>
    </p:spTree>
    <p:extLst>
      <p:ext uri="{BB962C8B-B14F-4D97-AF65-F5344CB8AC3E}">
        <p14:creationId xmlns:p14="http://schemas.microsoft.com/office/powerpoint/2010/main" val="256049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9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1796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0945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91174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67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4AD8EC-9BA1-44F7-89A3-38F4C0E5857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8C7AFC-2348-44F6-86AB-B8E64007853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1D8A88-946D-4219-B3A3-2D8BB424AC78}"/>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51F209E1-FA89-4836-9A10-0E804BDD5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8A8BDE-4DAD-4718-B09E-357B33624FA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239610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E5FCE-A266-4B69-9FC7-E28ABB186DD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515368D-523A-457C-8046-F2A0048EA19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D0195B-37F6-47C9-90D3-4199D17154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2916A26E-41E1-464F-902B-8FA80E43A2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A3F2DA-2F53-4688-8B2D-C41EAF0E61A4}"/>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071375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C331F-DCA9-4319-B82D-0167B633697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AFF0C5-4E6E-459A-975B-74CF16701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F81EFBC-0FFD-4C71-97F0-8CE5054F98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67AF36D-08FF-4F8D-BECA-13BC02EAA2C5}"/>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6" name="页脚占位符 5">
            <a:extLst>
              <a:ext uri="{FF2B5EF4-FFF2-40B4-BE49-F238E27FC236}">
                <a16:creationId xmlns:a16="http://schemas.microsoft.com/office/drawing/2014/main" id="{3E8C24A3-0FE6-47D0-A611-A0D52CB322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4DD002-8AA3-4648-B5C6-3535B58160A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432150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ED8F8-EE6D-490D-A0DF-2B3145FDF1B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A9C633-0629-4D02-8C45-63A999981C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F8D8AB-E2B1-462A-A85B-444897C10DE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E606600-B657-472E-B110-269B9E5250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BA947C8-3A1B-47A0-999B-D3CD896708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7523949-D4A1-4AA5-83FF-110097341710}"/>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8" name="页脚占位符 7">
            <a:extLst>
              <a:ext uri="{FF2B5EF4-FFF2-40B4-BE49-F238E27FC236}">
                <a16:creationId xmlns:a16="http://schemas.microsoft.com/office/drawing/2014/main" id="{86726FD3-07F1-4679-A719-CCC2710861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368B81D-D969-4A84-AB4E-E893F4DDDA61}"/>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10077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E2DA17-D766-4127-B37B-39262AB241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226E6C-9BF8-43BD-863F-3207D805BA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4" name="页脚占位符 3">
            <a:extLst>
              <a:ext uri="{FF2B5EF4-FFF2-40B4-BE49-F238E27FC236}">
                <a16:creationId xmlns:a16="http://schemas.microsoft.com/office/drawing/2014/main" id="{98FB5BA3-3A34-4FDF-B4D0-1E0171823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7281D35-393F-4473-B358-E34807470E4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137253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A708EB-1C1E-47A4-A16B-A554F173358D}"/>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3" name="页脚占位符 2">
            <a:extLst>
              <a:ext uri="{FF2B5EF4-FFF2-40B4-BE49-F238E27FC236}">
                <a16:creationId xmlns:a16="http://schemas.microsoft.com/office/drawing/2014/main" id="{B88747E1-9788-4F25-8401-7252A65C7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8A97B8C-91DF-4AD2-A6B2-91B8D83FDB57}"/>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71642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75469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E7E0DD-29EB-439A-9EE8-2FCCD6FE83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5B7DE9-78CF-4459-AA3B-75AA9B0D7A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050E88-8984-47DC-9109-AFEAF999D2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DA5CCF-AD73-4E5A-B4F3-218968CE54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6" name="页脚占位符 5">
            <a:extLst>
              <a:ext uri="{FF2B5EF4-FFF2-40B4-BE49-F238E27FC236}">
                <a16:creationId xmlns:a16="http://schemas.microsoft.com/office/drawing/2014/main" id="{7C8A9438-64EE-4194-834D-4893C2FC14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753EDF-AA5E-4FFE-B0D6-DC0851AE7A1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182280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423C5-8BA8-485B-948B-8EE9F1DE73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DD2B5-4D15-4844-8783-55D18374375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A2C3A4-8216-44E2-B3EE-EF2EC9F71F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D8DB0B-DD48-44B7-9948-38BFD1F0F722}"/>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6" name="页脚占位符 5">
            <a:extLst>
              <a:ext uri="{FF2B5EF4-FFF2-40B4-BE49-F238E27FC236}">
                <a16:creationId xmlns:a16="http://schemas.microsoft.com/office/drawing/2014/main" id="{4DA71228-32E4-428D-92A2-88943EEC50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602F668-7069-4472-B9D5-870629FD0039}"/>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7846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87E21-02B4-416C-8883-6C968A1505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7B5CFE-B263-4C5E-8416-875F8E44A6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CA433D-56C7-4488-8972-EC89A4307D49}"/>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C277C37A-A0CB-44F1-B670-EC808D1A34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6FBEB-3E69-45F6-AFEF-5DF21735AD9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76709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29FBE8-2F89-4B0C-96EF-194DF328DC9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E6AF8F-C1CB-4D62-BF70-005A83C86AB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A0642A-1028-4B74-A439-CAA8C2718E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2283C280-7862-44B2-811B-D66F694B5B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1A7308D-B9FC-44B6-A6FB-D8B2F2134B0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6734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58343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7804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32991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424114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8209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278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26444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19021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7744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89932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266893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10966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09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727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40224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48823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60837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977766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97415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270184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07062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29196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22958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826289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1/22/2026</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678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9896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247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75665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7855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1/22/2026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74939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4.png"/><Relationship Id="rId3" Type="http://schemas.openxmlformats.org/officeDocument/2006/relationships/slideLayout" Target="../slideLayouts/slideLayout26.xml"/><Relationship Id="rId21" Type="http://schemas.openxmlformats.org/officeDocument/2006/relationships/image" Target="../media/image6.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3.png"/><Relationship Id="rId2" Type="http://schemas.openxmlformats.org/officeDocument/2006/relationships/slideLayout" Target="../slideLayouts/slideLayout25.xml"/><Relationship Id="rId16" Type="http://schemas.openxmlformats.org/officeDocument/2006/relationships/image" Target="../media/image2.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0.png"/><Relationship Id="rId5" Type="http://schemas.openxmlformats.org/officeDocument/2006/relationships/slideLayout" Target="../slideLayouts/slideLayout28.xml"/><Relationship Id="rId15" Type="http://schemas.openxmlformats.org/officeDocument/2006/relationships/image" Target="../media/image1.png"/><Relationship Id="rId23" Type="http://schemas.openxmlformats.org/officeDocument/2006/relationships/image" Target="../media/image9.png"/><Relationship Id="rId10" Type="http://schemas.openxmlformats.org/officeDocument/2006/relationships/slideLayout" Target="../slideLayouts/slideLayout33.xml"/><Relationship Id="rId19" Type="http://schemas.openxmlformats.org/officeDocument/2006/relationships/image" Target="../media/image5.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 Id="rId22"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8.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9342240-B29B-E13C-15E8-CBFBD7F1D0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3" name="组合 10">
            <a:extLst>
              <a:ext uri="{FF2B5EF4-FFF2-40B4-BE49-F238E27FC236}">
                <a16:creationId xmlns:a16="http://schemas.microsoft.com/office/drawing/2014/main" id="{97D1AEA7-A708-3639-9AE4-5E037D6404F7}"/>
              </a:ext>
            </a:extLst>
          </p:cNvPr>
          <p:cNvGrpSpPr/>
          <p:nvPr userDrawn="1"/>
        </p:nvGrpSpPr>
        <p:grpSpPr>
          <a:xfrm>
            <a:off x="0" y="4630318"/>
            <a:ext cx="12192000" cy="2256061"/>
            <a:chOff x="0" y="4332156"/>
            <a:chExt cx="12292858" cy="2554224"/>
          </a:xfrm>
        </p:grpSpPr>
        <p:pic>
          <p:nvPicPr>
            <p:cNvPr id="4" name="图片 11">
              <a:extLst>
                <a:ext uri="{FF2B5EF4-FFF2-40B4-BE49-F238E27FC236}">
                  <a16:creationId xmlns:a16="http://schemas.microsoft.com/office/drawing/2014/main" id="{1B68DBDE-480A-3FB5-A053-52839E28A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5" name="图片 12">
              <a:extLst>
                <a:ext uri="{FF2B5EF4-FFF2-40B4-BE49-F238E27FC236}">
                  <a16:creationId xmlns:a16="http://schemas.microsoft.com/office/drawing/2014/main" id="{FFB51288-B00C-B3AB-F620-56A7CE334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6" name="图片 2">
            <a:extLst>
              <a:ext uri="{FF2B5EF4-FFF2-40B4-BE49-F238E27FC236}">
                <a16:creationId xmlns:a16="http://schemas.microsoft.com/office/drawing/2014/main" id="{197EF858-8713-3B7B-0583-9B545432035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7" name="图片 3">
            <a:extLst>
              <a:ext uri="{FF2B5EF4-FFF2-40B4-BE49-F238E27FC236}">
                <a16:creationId xmlns:a16="http://schemas.microsoft.com/office/drawing/2014/main" id="{100BC0DA-B9AA-843D-D9D2-F834FE5FED6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8" name="组合 6">
            <a:extLst>
              <a:ext uri="{FF2B5EF4-FFF2-40B4-BE49-F238E27FC236}">
                <a16:creationId xmlns:a16="http://schemas.microsoft.com/office/drawing/2014/main" id="{C9460E76-9471-7041-E4DA-1EC2448DDAA9}"/>
              </a:ext>
            </a:extLst>
          </p:cNvPr>
          <p:cNvGrpSpPr/>
          <p:nvPr userDrawn="1"/>
        </p:nvGrpSpPr>
        <p:grpSpPr>
          <a:xfrm>
            <a:off x="275421" y="242371"/>
            <a:ext cx="11644829" cy="6323682"/>
            <a:chOff x="666750" y="666750"/>
            <a:chExt cx="11049000" cy="5695950"/>
          </a:xfrm>
          <a:effectLst>
            <a:outerShdw blurRad="254000" sx="102000" sy="102000" algn="ctr" rotWithShape="0">
              <a:prstClr val="black">
                <a:alpha val="25000"/>
              </a:prstClr>
            </a:outerShdw>
          </a:effectLst>
        </p:grpSpPr>
        <p:sp>
          <p:nvSpPr>
            <p:cNvPr id="9" name="圆角矩形 4">
              <a:extLst>
                <a:ext uri="{FF2B5EF4-FFF2-40B4-BE49-F238E27FC236}">
                  <a16:creationId xmlns:a16="http://schemas.microsoft.com/office/drawing/2014/main" id="{70E9F171-FB7D-9F8A-1917-7733C7293D34}"/>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5">
              <a:extLst>
                <a:ext uri="{FF2B5EF4-FFF2-40B4-BE49-F238E27FC236}">
                  <a16:creationId xmlns:a16="http://schemas.microsoft.com/office/drawing/2014/main" id="{AD33EDD8-CC25-1FFF-D2A4-47E3F67DAEF0}"/>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3">
            <a:extLst>
              <a:ext uri="{FF2B5EF4-FFF2-40B4-BE49-F238E27FC236}">
                <a16:creationId xmlns:a16="http://schemas.microsoft.com/office/drawing/2014/main" id="{E76F4FFE-9117-8CE5-F2DC-4A35E02E337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B46174D-4D5F-4330-2688-9C945B1072F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307DACCC-2178-E2D7-C1B6-6131A34F5DD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0F4ED160-5B6D-AB5F-013C-0FE32678CE8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377EFC6-1255-6F5D-C02B-7A3D2A83BEA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6" name="Picture 15">
            <a:extLst>
              <a:ext uri="{FF2B5EF4-FFF2-40B4-BE49-F238E27FC236}">
                <a16:creationId xmlns:a16="http://schemas.microsoft.com/office/drawing/2014/main" id="{0E59469D-0291-2CD4-C453-7336040B810E}"/>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35D5FBDF-11FF-121C-8F9C-ECCEB1064E93}"/>
              </a:ext>
            </a:extLst>
          </p:cNvPr>
          <p:cNvPicPr>
            <a:picLocks noChangeAspect="1"/>
          </p:cNvPicPr>
          <p:nvPr userDrawn="1"/>
        </p:nvPicPr>
        <p:blipFill>
          <a:blip r:embed="rId10"/>
          <a:stretch>
            <a:fillRect/>
          </a:stretch>
        </p:blipFill>
        <p:spPr>
          <a:xfrm>
            <a:off x="-8258512" y="0"/>
            <a:ext cx="2188654" cy="2658086"/>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8703F7F5-74CE-3CFD-C9CC-A9952039E07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83829" y="270281"/>
            <a:ext cx="1569029" cy="1569029"/>
          </a:xfrm>
          <a:prstGeom prst="rect">
            <a:avLst/>
          </a:prstGeom>
        </p:spPr>
      </p:pic>
    </p:spTree>
    <p:extLst>
      <p:ext uri="{BB962C8B-B14F-4D97-AF65-F5344CB8AC3E}">
        <p14:creationId xmlns:p14="http://schemas.microsoft.com/office/powerpoint/2010/main" val="313844870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A round pink circle with white text and a black background&#10;&#10;AI-generated content may be incorrect.">
            <a:extLst>
              <a:ext uri="{FF2B5EF4-FFF2-40B4-BE49-F238E27FC236}">
                <a16:creationId xmlns:a16="http://schemas.microsoft.com/office/drawing/2014/main" id="{598C2637-6C2B-0377-0857-E5DF7EBC6F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83829" y="270281"/>
            <a:ext cx="1569029" cy="1569029"/>
          </a:xfrm>
          <a:prstGeom prst="rect">
            <a:avLst/>
          </a:prstGeom>
        </p:spPr>
      </p:pic>
    </p:spTree>
    <p:extLst>
      <p:ext uri="{BB962C8B-B14F-4D97-AF65-F5344CB8AC3E}">
        <p14:creationId xmlns:p14="http://schemas.microsoft.com/office/powerpoint/2010/main" val="376550543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4FC6A610-15FE-578D-C0C4-247CC3C8704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83829" y="270281"/>
            <a:ext cx="1569029" cy="1569029"/>
          </a:xfrm>
          <a:prstGeom prst="rect">
            <a:avLst/>
          </a:prstGeom>
        </p:spPr>
      </p:pic>
    </p:spTree>
    <p:extLst>
      <p:ext uri="{BB962C8B-B14F-4D97-AF65-F5344CB8AC3E}">
        <p14:creationId xmlns:p14="http://schemas.microsoft.com/office/powerpoint/2010/main" val="26506186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3">
            <a:extLst>
              <a:ext uri="{FF2B5EF4-FFF2-40B4-BE49-F238E27FC236}">
                <a16:creationId xmlns:a16="http://schemas.microsoft.com/office/drawing/2014/main" id="{903786E0-B7DB-8605-5F6B-84F2DB0A70C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78895C3-517F-1071-84D4-3B18D94CA99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CE5E51FB-751E-4341-5976-13C344BE7D7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EA163D88-D652-B162-AF13-3B959E3CC0A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6CCCF0E3-7C34-A04F-BEB8-823C2C174DCE}"/>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7" name="Picture 16">
            <a:extLst>
              <a:ext uri="{FF2B5EF4-FFF2-40B4-BE49-F238E27FC236}">
                <a16:creationId xmlns:a16="http://schemas.microsoft.com/office/drawing/2014/main" id="{EAAC5D96-4FBC-2778-A464-F587724474BC}"/>
              </a:ext>
            </a:extLst>
          </p:cNvPr>
          <p:cNvPicPr>
            <a:picLocks noChangeAspect="1"/>
          </p:cNvPicPr>
          <p:nvPr userDrawn="1"/>
        </p:nvPicPr>
        <p:blipFill>
          <a:blip r:embed="rId22"/>
          <a:stretch>
            <a:fillRect/>
          </a:stretch>
        </p:blipFill>
        <p:spPr>
          <a:xfrm>
            <a:off x="523006" y="7903349"/>
            <a:ext cx="2188654" cy="2658086"/>
          </a:xfrm>
          <a:prstGeom prst="rect">
            <a:avLst/>
          </a:prstGeom>
        </p:spPr>
      </p:pic>
      <p:pic>
        <p:nvPicPr>
          <p:cNvPr id="18" name="Picture 17">
            <a:extLst>
              <a:ext uri="{FF2B5EF4-FFF2-40B4-BE49-F238E27FC236}">
                <a16:creationId xmlns:a16="http://schemas.microsoft.com/office/drawing/2014/main" id="{311861C6-8FA6-9984-341D-8F8A41749835}"/>
              </a:ext>
            </a:extLst>
          </p:cNvPr>
          <p:cNvPicPr>
            <a:picLocks noChangeAspect="1"/>
          </p:cNvPicPr>
          <p:nvPr userDrawn="1"/>
        </p:nvPicPr>
        <p:blipFill>
          <a:blip r:embed="rId22"/>
          <a:stretch>
            <a:fillRect/>
          </a:stretch>
        </p:blipFill>
        <p:spPr>
          <a:xfrm>
            <a:off x="-8258512" y="0"/>
            <a:ext cx="2188654" cy="2658086"/>
          </a:xfrm>
          <a:prstGeom prst="rect">
            <a:avLst/>
          </a:prstGeom>
        </p:spPr>
      </p:pic>
      <p:pic>
        <p:nvPicPr>
          <p:cNvPr id="19" name="Picture 18">
            <a:extLst>
              <a:ext uri="{FF2B5EF4-FFF2-40B4-BE49-F238E27FC236}">
                <a16:creationId xmlns:a16="http://schemas.microsoft.com/office/drawing/2014/main" id="{D6952B91-E16F-E55B-350E-87E9BBC0BCE1}"/>
              </a:ext>
            </a:extLst>
          </p:cNvPr>
          <p:cNvPicPr>
            <a:picLocks noChangeAspect="1"/>
          </p:cNvPicPr>
          <p:nvPr userDrawn="1"/>
        </p:nvPicPr>
        <p:blipFill>
          <a:blip r:embed="rId23"/>
          <a:stretch>
            <a:fillRect/>
          </a:stretch>
        </p:blipFill>
        <p:spPr>
          <a:xfrm>
            <a:off x="-571321" y="6098214"/>
            <a:ext cx="2188654" cy="890093"/>
          </a:xfrm>
          <a:prstGeom prst="rect">
            <a:avLst/>
          </a:prstGeom>
        </p:spPr>
      </p:pic>
      <p:pic>
        <p:nvPicPr>
          <p:cNvPr id="20" name="Picture 19">
            <a:extLst>
              <a:ext uri="{FF2B5EF4-FFF2-40B4-BE49-F238E27FC236}">
                <a16:creationId xmlns:a16="http://schemas.microsoft.com/office/drawing/2014/main" id="{899CA438-046D-5D25-B741-97FE857A7B73}"/>
              </a:ext>
            </a:extLst>
          </p:cNvPr>
          <p:cNvPicPr>
            <a:picLocks noChangeAspect="1"/>
          </p:cNvPicPr>
          <p:nvPr userDrawn="1"/>
        </p:nvPicPr>
        <p:blipFill>
          <a:blip r:embed="rId24"/>
          <a:stretch>
            <a:fillRect/>
          </a:stretch>
        </p:blipFill>
        <p:spPr>
          <a:xfrm>
            <a:off x="10881259" y="0"/>
            <a:ext cx="1542422" cy="518205"/>
          </a:xfrm>
          <a:prstGeom prst="rect">
            <a:avLst/>
          </a:prstGeom>
        </p:spPr>
      </p:pic>
    </p:spTree>
    <p:extLst>
      <p:ext uri="{BB962C8B-B14F-4D97-AF65-F5344CB8AC3E}">
        <p14:creationId xmlns:p14="http://schemas.microsoft.com/office/powerpoint/2010/main" val="24446265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19EC0D41-2B7A-B04A-2497-C2A888F08F7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07780" y="81095"/>
            <a:ext cx="1550635" cy="1550635"/>
          </a:xfrm>
          <a:prstGeom prst="rect">
            <a:avLst/>
          </a:prstGeom>
        </p:spPr>
      </p:pic>
    </p:spTree>
    <p:extLst>
      <p:ext uri="{BB962C8B-B14F-4D97-AF65-F5344CB8AC3E}">
        <p14:creationId xmlns:p14="http://schemas.microsoft.com/office/powerpoint/2010/main" val="5989659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914797"/>
            <a:ext cx="12192000" cy="4962525"/>
          </a:xfrm>
          <a:prstGeom prst="rect">
            <a:avLst/>
          </a:prstGeom>
        </p:spPr>
      </p:pic>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5" name="图片 2">
            <a:extLst>
              <a:ext uri="{FF2B5EF4-FFF2-40B4-BE49-F238E27FC236}">
                <a16:creationId xmlns:a16="http://schemas.microsoft.com/office/drawing/2014/main" id="{FE5206ED-CE0C-1139-6038-401A9D67C5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08033" y="241493"/>
            <a:ext cx="7800008" cy="5887850"/>
          </a:xfrm>
          <a:prstGeom prst="rect">
            <a:avLst/>
          </a:prstGeom>
        </p:spPr>
      </p:pic>
      <p:pic>
        <p:nvPicPr>
          <p:cNvPr id="6" name="Picture 5">
            <a:extLst>
              <a:ext uri="{FF2B5EF4-FFF2-40B4-BE49-F238E27FC236}">
                <a16:creationId xmlns:a16="http://schemas.microsoft.com/office/drawing/2014/main" id="{7EE06897-1C1B-29A4-9639-1B4AD4777E14}"/>
              </a:ext>
            </a:extLst>
          </p:cNvPr>
          <p:cNvPicPr>
            <a:picLocks noChangeAspect="1"/>
          </p:cNvPicPr>
          <p:nvPr/>
        </p:nvPicPr>
        <p:blipFill>
          <a:blip r:embed="rId6"/>
          <a:stretch>
            <a:fillRect/>
          </a:stretch>
        </p:blipFill>
        <p:spPr>
          <a:xfrm>
            <a:off x="3186437" y="563473"/>
            <a:ext cx="6346486" cy="5645385"/>
          </a:xfrm>
          <a:prstGeom prst="rect">
            <a:avLst/>
          </a:prstGeom>
        </p:spPr>
      </p:pic>
    </p:spTree>
    <p:extLst>
      <p:ext uri="{BB962C8B-B14F-4D97-AF65-F5344CB8AC3E}">
        <p14:creationId xmlns:p14="http://schemas.microsoft.com/office/powerpoint/2010/main" val="419860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12">
            <a:extLst>
              <a:ext uri="{FF2B5EF4-FFF2-40B4-BE49-F238E27FC236}">
                <a16:creationId xmlns:a16="http://schemas.microsoft.com/office/drawing/2014/main" id="{A038C907-D7B6-4AEF-946F-348706132B85}"/>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AF82D653-B2AD-4038-9C75-E172857B1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423769C3-8E65-4D59-ABAC-EC0561A2308A}"/>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lang="en-US" sz="4400" dirty="0">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8F5DCA9C-B0CD-4AB9-810B-90281ED61D04}"/>
              </a:ext>
            </a:extLst>
          </p:cNvPr>
          <p:cNvSpPr/>
          <p:nvPr/>
        </p:nvSpPr>
        <p:spPr>
          <a:xfrm>
            <a:off x="3701611" y="356082"/>
            <a:ext cx="5923652"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A594AD7C-DFC4-4B46-9B66-F6EB83D75096}"/>
              </a:ext>
            </a:extLst>
          </p:cNvPr>
          <p:cNvSpPr txBox="1"/>
          <p:nvPr/>
        </p:nvSpPr>
        <p:spPr>
          <a:xfrm>
            <a:off x="4102828" y="270357"/>
            <a:ext cx="5498372" cy="707886"/>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NỘI DUNG BÀI ĐỌC</a:t>
            </a:r>
          </a:p>
        </p:txBody>
      </p:sp>
      <p:pic>
        <p:nvPicPr>
          <p:cNvPr id="13" name="Picture 12">
            <a:extLst>
              <a:ext uri="{FF2B5EF4-FFF2-40B4-BE49-F238E27FC236}">
                <a16:creationId xmlns:a16="http://schemas.microsoft.com/office/drawing/2014/main" id="{BEB1CAE6-5646-4ADD-9BCB-FA56EAC6CE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61CAA5F-ED3A-457B-B750-F28989091189}"/>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94D3A643-952C-4BBA-83B7-04FAA0E0B0CC}"/>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36BC727-9B57-4B28-8E9E-91E95081C385}"/>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DA31E80B-C51D-4A64-8A08-C3E6B3FD3AD5}"/>
              </a:ext>
            </a:extLst>
          </p:cNvPr>
          <p:cNvSpPr txBox="1">
            <a:spLocks/>
          </p:cNvSpPr>
          <p:nvPr/>
        </p:nvSpPr>
        <p:spPr>
          <a:xfrm>
            <a:off x="1027416" y="1451068"/>
            <a:ext cx="10381413"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lnSpc>
                <a:spcPct val="100000"/>
              </a:lnSpc>
              <a:buNone/>
            </a:pP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Bài đọc cho thấy: </a:t>
            </a:r>
            <a:r>
              <a:rPr lang="vi-VN" sz="3600" b="1" i="1"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góc nhìn ngộ nghĩnh và đáng yêu của các loài sinh vật khi thấy cây nấm. Và cây nấm cảm thấy rất thú vị khi được mọi người gọi mình với nhiều tên gọi khác nhau.</a:t>
            </a:r>
          </a:p>
        </p:txBody>
      </p:sp>
      <p:pic>
        <p:nvPicPr>
          <p:cNvPr id="18" name="Picture 17">
            <a:extLst>
              <a:ext uri="{FF2B5EF4-FFF2-40B4-BE49-F238E27FC236}">
                <a16:creationId xmlns:a16="http://schemas.microsoft.com/office/drawing/2014/main" id="{D06D15B4-21D6-4940-AAD1-FC77A64DF7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4032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9174" y="62892"/>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5" name="Picture 4">
            <a:extLst>
              <a:ext uri="{FF2B5EF4-FFF2-40B4-BE49-F238E27FC236}">
                <a16:creationId xmlns:a16="http://schemas.microsoft.com/office/drawing/2014/main" id="{58773157-2C9D-FB21-75AF-6564DB80F426}"/>
              </a:ext>
            </a:extLst>
          </p:cNvPr>
          <p:cNvPicPr>
            <a:picLocks noChangeAspect="1"/>
          </p:cNvPicPr>
          <p:nvPr/>
        </p:nvPicPr>
        <p:blipFill>
          <a:blip r:embed="rId8"/>
          <a:stretch>
            <a:fillRect/>
          </a:stretch>
        </p:blipFill>
        <p:spPr>
          <a:xfrm>
            <a:off x="4808521" y="307685"/>
            <a:ext cx="6937648" cy="5480630"/>
          </a:xfrm>
          <a:prstGeom prst="rect">
            <a:avLst/>
          </a:prstGeom>
        </p:spPr>
      </p:pic>
      <p:pic>
        <p:nvPicPr>
          <p:cNvPr id="6" name="Picture 5" descr="A cartoon of a child holding books&#10;&#10;AI-generated content may be incorrect.">
            <a:extLst>
              <a:ext uri="{FF2B5EF4-FFF2-40B4-BE49-F238E27FC236}">
                <a16:creationId xmlns:a16="http://schemas.microsoft.com/office/drawing/2014/main" id="{9EDD7768-7E11-D81F-908A-939FFFECE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590" y="1559741"/>
            <a:ext cx="4149967" cy="5288112"/>
          </a:xfrm>
          <a:prstGeom prst="rect">
            <a:avLst/>
          </a:prstGeom>
        </p:spPr>
      </p:pic>
    </p:spTree>
    <p:extLst>
      <p:ext uri="{BB962C8B-B14F-4D97-AF65-F5344CB8AC3E}">
        <p14:creationId xmlns:p14="http://schemas.microsoft.com/office/powerpoint/2010/main" val="1830884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15" name="Picture 14">
            <a:extLst>
              <a:ext uri="{FF2B5EF4-FFF2-40B4-BE49-F238E27FC236}">
                <a16:creationId xmlns:a16="http://schemas.microsoft.com/office/drawing/2014/main" id="{BF0C6981-E57B-7428-BFA7-855180617FB2}"/>
              </a:ext>
            </a:extLst>
          </p:cNvPr>
          <p:cNvPicPr>
            <a:picLocks noChangeAspect="1"/>
          </p:cNvPicPr>
          <p:nvPr/>
        </p:nvPicPr>
        <p:blipFill>
          <a:blip r:embed="rId8"/>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602927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2050745_tkpue">
            <a:hlinkClick r:id="" action="ppaction://media"/>
            <a:extLst>
              <a:ext uri="{FF2B5EF4-FFF2-40B4-BE49-F238E27FC236}">
                <a16:creationId xmlns:a16="http://schemas.microsoft.com/office/drawing/2014/main" id="{4F5C09B5-5FAC-7A1A-839A-04AD9221F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73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6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Những cái tên đáng yêu">
            <a:hlinkClick r:id="" action="ppaction://media"/>
            <a:extLst>
              <a:ext uri="{FF2B5EF4-FFF2-40B4-BE49-F238E27FC236}">
                <a16:creationId xmlns:a16="http://schemas.microsoft.com/office/drawing/2014/main" id="{DDF70016-05F4-87B3-DF72-2B40D176BB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08935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6">
            <a:extLst>
              <a:ext uri="{FF2B5EF4-FFF2-40B4-BE49-F238E27FC236}">
                <a16:creationId xmlns:a16="http://schemas.microsoft.com/office/drawing/2014/main" id="{3323724D-2BB2-41F3-B33A-0A1751A6E5C9}"/>
              </a:ext>
            </a:extLst>
          </p:cNvPr>
          <p:cNvSpPr txBox="1"/>
          <p:nvPr/>
        </p:nvSpPr>
        <p:spPr>
          <a:xfrm>
            <a:off x="3725318" y="661751"/>
            <a:ext cx="64207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12" name="Rectangle 11">
            <a:extLst>
              <a:ext uri="{FF2B5EF4-FFF2-40B4-BE49-F238E27FC236}">
                <a16:creationId xmlns:a16="http://schemas.microsoft.com/office/drawing/2014/main" id="{83C44BC5-0916-4403-A103-EA85040A3F7D}"/>
              </a:ext>
            </a:extLst>
          </p:cNvPr>
          <p:cNvSpPr/>
          <p:nvPr/>
        </p:nvSpPr>
        <p:spPr>
          <a:xfrm>
            <a:off x="714375" y="1773946"/>
            <a:ext cx="11115675" cy="1812997"/>
          </a:xfrm>
          <a:prstGeom prst="rect">
            <a:avLst/>
          </a:prstGeom>
        </p:spPr>
        <p:txBody>
          <a:bodyPr wrap="square">
            <a:spAutoFit/>
          </a:bodyPr>
          <a:lstStyle/>
          <a:p>
            <a:pPr marL="44450" lvl="0" algn="just">
              <a:lnSpc>
                <a:spcPct val="150000"/>
              </a:lnSpc>
              <a:defRPr/>
            </a:pP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Ngày mai</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không biết</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người khác lại gọi mình</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là gì nữa nhỉ?</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72947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6DED089-FE4D-4462-9F01-D9D771BE0301}"/>
              </a:ext>
            </a:extLst>
          </p:cNvPr>
          <p:cNvSpPr/>
          <p:nvPr/>
        </p:nvSpPr>
        <p:spPr>
          <a:xfrm>
            <a:off x="1376297" y="475369"/>
            <a:ext cx="3366143" cy="584775"/>
          </a:xfrm>
          <a:prstGeom prst="rect">
            <a:avLst/>
          </a:prstGeom>
        </p:spPr>
        <p:txBody>
          <a:bodyPr wrap="square">
            <a:spAutoFit/>
          </a:bodyPr>
          <a:lstStyle/>
          <a:p>
            <a:pPr algn="ctr">
              <a:defRPr/>
            </a:pP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Cùng</a:t>
            </a:r>
            <a:r>
              <a:rPr lang="en-US" altLang="zh-CN" sz="32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tìm</a:t>
            </a:r>
            <a:r>
              <a:rPr lang="en-US" altLang="zh-CN" sz="32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hiểu</a:t>
            </a:r>
            <a:endParaRPr lang="zh-CN" altLang="en-US" sz="3200" b="1" dirty="0">
              <a:solidFill>
                <a:srgbClr val="7030A0"/>
              </a:solidFill>
              <a:latin typeface="Cambria" panose="02040503050406030204" pitchFamily="18" charset="0"/>
              <a:ea typeface="inpin heiti" charset="-122"/>
              <a:cs typeface="Arial" panose="020B0604020202020204" pitchFamily="34" charset="0"/>
            </a:endParaRPr>
          </a:p>
        </p:txBody>
      </p:sp>
      <p:pic>
        <p:nvPicPr>
          <p:cNvPr id="42" name="Picture 41">
            <a:extLst>
              <a:ext uri="{FF2B5EF4-FFF2-40B4-BE49-F238E27FC236}">
                <a16:creationId xmlns:a16="http://schemas.microsoft.com/office/drawing/2014/main" id="{E5127BD6-618E-4FC5-9B8E-7D8929092068}"/>
              </a:ext>
            </a:extLst>
          </p:cNvPr>
          <p:cNvPicPr>
            <a:picLocks noChangeAspect="1"/>
          </p:cNvPicPr>
          <p:nvPr/>
        </p:nvPicPr>
        <p:blipFill>
          <a:blip r:embed="rId6"/>
          <a:stretch>
            <a:fillRect/>
          </a:stretch>
        </p:blipFill>
        <p:spPr>
          <a:xfrm rot="16200000">
            <a:off x="979218" y="553747"/>
            <a:ext cx="511318" cy="511318"/>
          </a:xfrm>
          <a:prstGeom prst="rect">
            <a:avLst/>
          </a:prstGeom>
        </p:spPr>
      </p:pic>
      <p:grpSp>
        <p:nvGrpSpPr>
          <p:cNvPr id="43" name="PA_库_组合 5">
            <a:extLst>
              <a:ext uri="{FF2B5EF4-FFF2-40B4-BE49-F238E27FC236}">
                <a16:creationId xmlns:a16="http://schemas.microsoft.com/office/drawing/2014/main" id="{61578F5F-7537-4765-AFF6-71D9B4C70D8E}"/>
              </a:ext>
            </a:extLst>
          </p:cNvPr>
          <p:cNvGrpSpPr/>
          <p:nvPr>
            <p:custDataLst>
              <p:tags r:id="rId1"/>
            </p:custDataLst>
          </p:nvPr>
        </p:nvGrpSpPr>
        <p:grpSpPr>
          <a:xfrm>
            <a:off x="841146" y="1116981"/>
            <a:ext cx="587835" cy="716799"/>
            <a:chOff x="1836100" y="2332000"/>
            <a:chExt cx="1572829" cy="875132"/>
          </a:xfrm>
        </p:grpSpPr>
        <p:sp>
          <p:nvSpPr>
            <p:cNvPr id="44" name="任意多边形 10">
              <a:extLst>
                <a:ext uri="{FF2B5EF4-FFF2-40B4-BE49-F238E27FC236}">
                  <a16:creationId xmlns:a16="http://schemas.microsoft.com/office/drawing/2014/main" id="{515BE64B-9211-4867-915E-0140787BD2D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5" name="任意多边形 11">
              <a:extLst>
                <a:ext uri="{FF2B5EF4-FFF2-40B4-BE49-F238E27FC236}">
                  <a16:creationId xmlns:a16="http://schemas.microsoft.com/office/drawing/2014/main" id="{A66C8DE8-7755-4121-A3AD-734F260BC73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6" name="文本框 12">
              <a:extLst>
                <a:ext uri="{FF2B5EF4-FFF2-40B4-BE49-F238E27FC236}">
                  <a16:creationId xmlns:a16="http://schemas.microsoft.com/office/drawing/2014/main" id="{FB1DD645-EEF9-48D5-BE66-750E67BCBF02}"/>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47" name="Rectangle 46">
            <a:extLst>
              <a:ext uri="{FF2B5EF4-FFF2-40B4-BE49-F238E27FC236}">
                <a16:creationId xmlns:a16="http://schemas.microsoft.com/office/drawing/2014/main" id="{9DBF398C-92A1-4D63-AB20-DF6087C161B5}"/>
              </a:ext>
            </a:extLst>
          </p:cNvPr>
          <p:cNvSpPr/>
          <p:nvPr/>
        </p:nvSpPr>
        <p:spPr>
          <a:xfrm>
            <a:off x="1573339" y="1167544"/>
            <a:ext cx="9762841"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Mỗi con vật trong câu chuyện làm gì và nói gì khi đến bên cây nấm?</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48" name="PA_库_组合 5">
            <a:extLst>
              <a:ext uri="{FF2B5EF4-FFF2-40B4-BE49-F238E27FC236}">
                <a16:creationId xmlns:a16="http://schemas.microsoft.com/office/drawing/2014/main" id="{AC030DE8-B616-4D8C-BC1D-1B676F1B3179}"/>
              </a:ext>
            </a:extLst>
          </p:cNvPr>
          <p:cNvGrpSpPr/>
          <p:nvPr>
            <p:custDataLst>
              <p:tags r:id="rId2"/>
            </p:custDataLst>
          </p:nvPr>
        </p:nvGrpSpPr>
        <p:grpSpPr>
          <a:xfrm>
            <a:off x="841146" y="2062982"/>
            <a:ext cx="587835" cy="733599"/>
            <a:chOff x="1836100" y="2332000"/>
            <a:chExt cx="1572829" cy="895643"/>
          </a:xfrm>
        </p:grpSpPr>
        <p:sp>
          <p:nvSpPr>
            <p:cNvPr id="49" name="任意多边形 10">
              <a:extLst>
                <a:ext uri="{FF2B5EF4-FFF2-40B4-BE49-F238E27FC236}">
                  <a16:creationId xmlns:a16="http://schemas.microsoft.com/office/drawing/2014/main" id="{4B64E720-9A6C-4F3A-88A9-86AE8442A97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0" name="任意多边形 11">
              <a:extLst>
                <a:ext uri="{FF2B5EF4-FFF2-40B4-BE49-F238E27FC236}">
                  <a16:creationId xmlns:a16="http://schemas.microsoft.com/office/drawing/2014/main" id="{98C09666-C673-4803-B7CD-FF0EA5DB19D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1" name="文本框 12">
              <a:extLst>
                <a:ext uri="{FF2B5EF4-FFF2-40B4-BE49-F238E27FC236}">
                  <a16:creationId xmlns:a16="http://schemas.microsoft.com/office/drawing/2014/main" id="{E036AD4A-C87D-44B4-9CEC-38AE738757DA}"/>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52" name="Rectangle 51">
            <a:extLst>
              <a:ext uri="{FF2B5EF4-FFF2-40B4-BE49-F238E27FC236}">
                <a16:creationId xmlns:a16="http://schemas.microsoft.com/office/drawing/2014/main" id="{5DF27FBF-5CDA-48AC-AE72-CFCC5C1D52AE}"/>
              </a:ext>
            </a:extLst>
          </p:cNvPr>
          <p:cNvSpPr/>
          <p:nvPr/>
        </p:nvSpPr>
        <p:spPr>
          <a:xfrm>
            <a:off x="1610470" y="2095195"/>
            <a:ext cx="9762841"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cây nấm lại được các con vật gọi bằng những cái tên khác nhau? </a:t>
            </a:r>
          </a:p>
        </p:txBody>
      </p:sp>
      <p:grpSp>
        <p:nvGrpSpPr>
          <p:cNvPr id="53" name="PA_库_组合 5">
            <a:extLst>
              <a:ext uri="{FF2B5EF4-FFF2-40B4-BE49-F238E27FC236}">
                <a16:creationId xmlns:a16="http://schemas.microsoft.com/office/drawing/2014/main" id="{E09A882D-DC53-4BC4-8F24-3B978B6762B3}"/>
              </a:ext>
            </a:extLst>
          </p:cNvPr>
          <p:cNvGrpSpPr/>
          <p:nvPr>
            <p:custDataLst>
              <p:tags r:id="rId3"/>
            </p:custDataLst>
          </p:nvPr>
        </p:nvGrpSpPr>
        <p:grpSpPr>
          <a:xfrm>
            <a:off x="896524" y="3268982"/>
            <a:ext cx="587835" cy="733599"/>
            <a:chOff x="1836100" y="2332000"/>
            <a:chExt cx="1572829" cy="895643"/>
          </a:xfrm>
        </p:grpSpPr>
        <p:sp>
          <p:nvSpPr>
            <p:cNvPr id="54" name="任意多边形 10">
              <a:extLst>
                <a:ext uri="{FF2B5EF4-FFF2-40B4-BE49-F238E27FC236}">
                  <a16:creationId xmlns:a16="http://schemas.microsoft.com/office/drawing/2014/main" id="{EB0EAF6F-FA09-4E57-86D0-00C915B7632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5" name="任意多边形 11">
              <a:extLst>
                <a:ext uri="{FF2B5EF4-FFF2-40B4-BE49-F238E27FC236}">
                  <a16:creationId xmlns:a16="http://schemas.microsoft.com/office/drawing/2014/main" id="{25AB8093-AA7C-438D-B9A2-03B31727AA8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6" name="文本框 12">
              <a:extLst>
                <a:ext uri="{FF2B5EF4-FFF2-40B4-BE49-F238E27FC236}">
                  <a16:creationId xmlns:a16="http://schemas.microsoft.com/office/drawing/2014/main" id="{6B946442-0B41-49D0-A230-24EC451AF07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57" name="Rectangle 56">
            <a:extLst>
              <a:ext uri="{FF2B5EF4-FFF2-40B4-BE49-F238E27FC236}">
                <a16:creationId xmlns:a16="http://schemas.microsoft.com/office/drawing/2014/main" id="{BCC83343-7122-4628-BFD6-B4C3444F7DCB}"/>
              </a:ext>
            </a:extLst>
          </p:cNvPr>
          <p:cNvSpPr/>
          <p:nvPr/>
        </p:nvSpPr>
        <p:spPr>
          <a:xfrm>
            <a:off x="1449994" y="3021722"/>
            <a:ext cx="9869647"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Cây nấm cảm thấy thế nào khi được gọi bằng nhiều tên như vậy?</a:t>
            </a:r>
          </a:p>
        </p:txBody>
      </p:sp>
      <p:grpSp>
        <p:nvGrpSpPr>
          <p:cNvPr id="58" name="PA_库_组合 5">
            <a:extLst>
              <a:ext uri="{FF2B5EF4-FFF2-40B4-BE49-F238E27FC236}">
                <a16:creationId xmlns:a16="http://schemas.microsoft.com/office/drawing/2014/main" id="{A1B72E87-1D20-4D92-A61B-4E1298716D9B}"/>
              </a:ext>
            </a:extLst>
          </p:cNvPr>
          <p:cNvGrpSpPr/>
          <p:nvPr>
            <p:custDataLst>
              <p:tags r:id="rId4"/>
            </p:custDataLst>
          </p:nvPr>
        </p:nvGrpSpPr>
        <p:grpSpPr>
          <a:xfrm>
            <a:off x="853027" y="4343847"/>
            <a:ext cx="587835" cy="733599"/>
            <a:chOff x="1836100" y="2332000"/>
            <a:chExt cx="1572829" cy="895643"/>
          </a:xfrm>
        </p:grpSpPr>
        <p:sp>
          <p:nvSpPr>
            <p:cNvPr id="59" name="任意多边形 10">
              <a:extLst>
                <a:ext uri="{FF2B5EF4-FFF2-40B4-BE49-F238E27FC236}">
                  <a16:creationId xmlns:a16="http://schemas.microsoft.com/office/drawing/2014/main" id="{5F3EB26D-A7AA-4977-BCE5-5CD7970ED24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0" name="任意多边形 11">
              <a:extLst>
                <a:ext uri="{FF2B5EF4-FFF2-40B4-BE49-F238E27FC236}">
                  <a16:creationId xmlns:a16="http://schemas.microsoft.com/office/drawing/2014/main" id="{E5A91CD8-1F2D-4DD2-846C-0AEE6B6CBE1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1" name="文本框 12">
              <a:extLst>
                <a:ext uri="{FF2B5EF4-FFF2-40B4-BE49-F238E27FC236}">
                  <a16:creationId xmlns:a16="http://schemas.microsoft.com/office/drawing/2014/main" id="{DC67663A-BE3B-41BA-837C-CA6232CAD2A4}"/>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62" name="Rectangle 61">
            <a:extLst>
              <a:ext uri="{FF2B5EF4-FFF2-40B4-BE49-F238E27FC236}">
                <a16:creationId xmlns:a16="http://schemas.microsoft.com/office/drawing/2014/main" id="{F3332D7B-874A-4019-879A-D68FF3AE24A4}"/>
              </a:ext>
            </a:extLst>
          </p:cNvPr>
          <p:cNvSpPr/>
          <p:nvPr/>
        </p:nvSpPr>
        <p:spPr>
          <a:xfrm>
            <a:off x="1451520" y="4260511"/>
            <a:ext cx="10057308"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Nói 2 – 3 câu nhận xét về hình dáng, điệu bộ và hành động của một nhân vật trong câu chuyện.</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63" name="Group 62">
            <a:extLst>
              <a:ext uri="{FF2B5EF4-FFF2-40B4-BE49-F238E27FC236}">
                <a16:creationId xmlns:a16="http://schemas.microsoft.com/office/drawing/2014/main" id="{27EC0C8A-FFB2-4794-BB3A-C181A70D2E60}"/>
              </a:ext>
            </a:extLst>
          </p:cNvPr>
          <p:cNvGrpSpPr/>
          <p:nvPr/>
        </p:nvGrpSpPr>
        <p:grpSpPr>
          <a:xfrm>
            <a:off x="9013151" y="2674328"/>
            <a:ext cx="3104143" cy="3127647"/>
            <a:chOff x="7656474" y="831396"/>
            <a:chExt cx="3689350" cy="3269584"/>
          </a:xfrm>
        </p:grpSpPr>
        <p:pic>
          <p:nvPicPr>
            <p:cNvPr id="64" name="图片 2" descr="2">
              <a:extLst>
                <a:ext uri="{FF2B5EF4-FFF2-40B4-BE49-F238E27FC236}">
                  <a16:creationId xmlns:a16="http://schemas.microsoft.com/office/drawing/2014/main" id="{6D645F17-959E-41EE-8AE6-454C4D88882F}"/>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65" name="Rounded Rectangle 52">
              <a:extLst>
                <a:ext uri="{FF2B5EF4-FFF2-40B4-BE49-F238E27FC236}">
                  <a16:creationId xmlns:a16="http://schemas.microsoft.com/office/drawing/2014/main" id="{FC7DBEFF-F13F-416D-86E8-5B86D9283E8E}"/>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9331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anim calcmode="lin" valueType="num">
                                      <p:cBhvr>
                                        <p:cTn id="37" dur="1000" fill="hold"/>
                                        <p:tgtEl>
                                          <p:spTgt spid="57"/>
                                        </p:tgtEl>
                                        <p:attrNameLst>
                                          <p:attrName>ppt_x</p:attrName>
                                        </p:attrNameLst>
                                      </p:cBhvr>
                                      <p:tavLst>
                                        <p:tav tm="0">
                                          <p:val>
                                            <p:strVal val="#ppt_x"/>
                                          </p:val>
                                        </p:tav>
                                        <p:tav tm="100000">
                                          <p:val>
                                            <p:strVal val="#ppt_x"/>
                                          </p:val>
                                        </p:tav>
                                      </p:tavLst>
                                    </p:anim>
                                    <p:anim calcmode="lin" valueType="num">
                                      <p:cBhvr>
                                        <p:cTn id="3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0"/>
                                        <p:tgtEl>
                                          <p:spTgt spid="58"/>
                                        </p:tgtEl>
                                      </p:cBhvr>
                                    </p:animEffect>
                                    <p:anim calcmode="lin" valueType="num">
                                      <p:cBhvr>
                                        <p:cTn id="44" dur="1000" fill="hold"/>
                                        <p:tgtEl>
                                          <p:spTgt spid="58"/>
                                        </p:tgtEl>
                                        <p:attrNameLst>
                                          <p:attrName>ppt_x</p:attrName>
                                        </p:attrNameLst>
                                      </p:cBhvr>
                                      <p:tavLst>
                                        <p:tav tm="0">
                                          <p:val>
                                            <p:strVal val="#ppt_x"/>
                                          </p:val>
                                        </p:tav>
                                        <p:tav tm="100000">
                                          <p:val>
                                            <p:strVal val="#ppt_x"/>
                                          </p:val>
                                        </p:tav>
                                      </p:tavLst>
                                    </p:anim>
                                    <p:anim calcmode="lin" valueType="num">
                                      <p:cBhvr>
                                        <p:cTn id="45" dur="1000" fill="hold"/>
                                        <p:tgtEl>
                                          <p:spTgt spid="5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1000"/>
                                        <p:tgtEl>
                                          <p:spTgt spid="62"/>
                                        </p:tgtEl>
                                      </p:cBhvr>
                                    </p:animEffect>
                                    <p:anim calcmode="lin" valueType="num">
                                      <p:cBhvr>
                                        <p:cTn id="49" dur="1000" fill="hold"/>
                                        <p:tgtEl>
                                          <p:spTgt spid="62"/>
                                        </p:tgtEl>
                                        <p:attrNameLst>
                                          <p:attrName>ppt_x</p:attrName>
                                        </p:attrNameLst>
                                      </p:cBhvr>
                                      <p:tavLst>
                                        <p:tav tm="0">
                                          <p:val>
                                            <p:strVal val="#ppt_x"/>
                                          </p:val>
                                        </p:tav>
                                        <p:tav tm="100000">
                                          <p:val>
                                            <p:strVal val="#ppt_x"/>
                                          </p:val>
                                        </p:tav>
                                      </p:tavLst>
                                    </p:anim>
                                    <p:anim calcmode="lin" valueType="num">
                                      <p:cBhvr>
                                        <p:cTn id="5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2" grpId="0"/>
      <p:bldP spid="57" grpId="0"/>
      <p:bldP spid="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3925" y="2409825"/>
            <a:ext cx="9829800" cy="419099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45720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Rounded" pitchFamily="34" charset="0"/>
              </a:rPr>
              <a:t>Giun đất nghển cổ uống giọt sương đêm </a:t>
            </a:r>
            <a:r>
              <a:rPr lang="en-US" sz="3200" dirty="0" err="1">
                <a:solidFill>
                  <a:srgbClr val="002060"/>
                </a:solidFill>
                <a:latin typeface="Cambria" panose="02040503050406030204" pitchFamily="18" charset="0"/>
                <a:ea typeface="Cambria" panose="02040503050406030204" pitchFamily="18" charset="0"/>
                <a:cs typeface="Arial-Rounded" pitchFamily="34" charset="0"/>
              </a:rPr>
              <a:t>và</a:t>
            </a:r>
            <a:r>
              <a:rPr lang="en-US" sz="3200" dirty="0">
                <a:solidFill>
                  <a:srgbClr val="002060"/>
                </a:solidFill>
                <a:latin typeface="Cambria" panose="02040503050406030204" pitchFamily="18" charset="0"/>
                <a:ea typeface="Cambria" panose="02040503050406030204" pitchFamily="18" charset="0"/>
                <a:cs typeface="Arial-Rounded" pitchFamily="34" charset="0"/>
              </a:rPr>
              <a:t> </a:t>
            </a:r>
            <a:r>
              <a:rPr lang="vi-VN" sz="3200" dirty="0">
                <a:solidFill>
                  <a:srgbClr val="002060"/>
                </a:solidFill>
                <a:latin typeface="Cambria" panose="02040503050406030204" pitchFamily="18" charset="0"/>
                <a:ea typeface="Cambria" panose="02040503050406030204" pitchFamily="18" charset="0"/>
                <a:cs typeface="Arial-Rounded" pitchFamily="34" charset="0"/>
              </a:rPr>
              <a:t>nói: Chiếc bàn xinh xắn ơi, thức uống ở đây thật ngon.</a:t>
            </a:r>
            <a:endParaRPr lang="en-US" sz="3200" dirty="0">
              <a:solidFill>
                <a:srgbClr val="002060"/>
              </a:solidFill>
              <a:latin typeface="Cambria" panose="02040503050406030204" pitchFamily="18" charset="0"/>
              <a:ea typeface="Cambria" panose="02040503050406030204" pitchFamily="18" charset="0"/>
              <a:cs typeface="Arial-Rounded" pitchFamily="34" charset="0"/>
            </a:endParaRPr>
          </a:p>
          <a:p>
            <a:pPr marL="457200" indent="-457200" algn="just">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Kiến nằm ngủ dưới chân cây nấm và</a:t>
            </a:r>
            <a:r>
              <a:rPr 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 n</a:t>
            </a:r>
            <a:r>
              <a:rPr lang="nl-NL"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ói: Mái nhà xinh đẹp ơi, ngủ ở đây thật mát.</a:t>
            </a:r>
            <a:endParaRPr 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marL="457200" indent="-457200" algn="just">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Bướm lượn quanh cây nấm và nói: Sao chiếc mũ này lại có chân nhỉ?</a:t>
            </a:r>
            <a:endParaRPr 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marL="457200" indent="-457200" algn="just">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Ếch cốm nhảy lên tán nấm ngồi nghỉ và nói: Ghế nhỏ ơi, đừng đi đâu, ở nguyên đấy nhé.</a:t>
            </a:r>
            <a:endParaRPr 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10"/>
          <p:cNvSpPr/>
          <p:nvPr/>
        </p:nvSpPr>
        <p:spPr>
          <a:xfrm>
            <a:off x="1295400" y="228600"/>
            <a:ext cx="10351168" cy="1600240"/>
          </a:xfrm>
          <a:prstGeom prst="rect">
            <a:avLst/>
          </a:prstGeom>
          <a:solidFill>
            <a:schemeClr val="accent6"/>
          </a:solidFill>
        </p:spPr>
        <p:txBody>
          <a:bodyPr wrap="square" lIns="121725" tIns="60862" rIns="121725" bIns="60862">
            <a:spAutoFit/>
          </a:bodyPr>
          <a:lstStyle/>
          <a:p>
            <a:pPr algn="ctr"/>
            <a:r>
              <a:rPr lang="en-US" sz="4800" b="1" dirty="0">
                <a:solidFill>
                  <a:prstClr val="white"/>
                </a:solidFill>
                <a:latin typeface="Cambria" panose="02040503050406030204" pitchFamily="18" charset="0"/>
                <a:ea typeface="Cambria" panose="02040503050406030204" pitchFamily="18" charset="0"/>
                <a:cs typeface="Arial-Rounded" pitchFamily="34" charset="0"/>
              </a:rPr>
              <a:t>1.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Mỗi</a:t>
            </a:r>
            <a:r>
              <a:rPr lang="en-US" sz="4800" b="1" dirty="0">
                <a:solidFill>
                  <a:prstClr val="white"/>
                </a:solidFill>
                <a:latin typeface="Cambria" panose="02040503050406030204" pitchFamily="18" charset="0"/>
                <a:ea typeface="Cambria" panose="02040503050406030204" pitchFamily="18" charset="0"/>
                <a:cs typeface="Arial-Rounded" pitchFamily="34" charset="0"/>
              </a:rPr>
              <a:t> con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vật</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trong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câu</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chuyện</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làm</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gì</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nói</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gì</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khi</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đến</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bên</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cây</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nấm</a:t>
            </a:r>
            <a:r>
              <a:rPr lang="en-US" sz="4800" b="1" dirty="0">
                <a:solidFill>
                  <a:prstClr val="white"/>
                </a:solidFill>
                <a:latin typeface="Cambria" panose="02040503050406030204" pitchFamily="18" charset="0"/>
                <a:ea typeface="Cambria" panose="02040503050406030204" pitchFamily="18" charset="0"/>
                <a:cs typeface="Arial-Rounded" pitchFamily="34" charset="0"/>
              </a:rPr>
              <a:t>?</a:t>
            </a:r>
          </a:p>
        </p:txBody>
      </p:sp>
      <p:pic>
        <p:nvPicPr>
          <p:cNvPr id="12" name="Picture 11">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 action="ppaction://noaction"/>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a:fillRect/>
          </a:stretch>
        </p:blipFill>
        <p:spPr>
          <a:xfrm>
            <a:off x="10366744" y="5179251"/>
            <a:ext cx="1594465" cy="1577571"/>
          </a:xfrm>
          <a:prstGeom prst="rect">
            <a:avLst/>
          </a:prstGeom>
        </p:spPr>
      </p:pic>
      <p:sp>
        <p:nvSpPr>
          <p:cNvPr id="13" name="Rectangle 12">
            <a:extLst>
              <a:ext uri="{FF2B5EF4-FFF2-40B4-BE49-F238E27FC236}">
                <a16:creationId xmlns:a16="http://schemas.microsoft.com/office/drawing/2014/main" id="{A39EC40B-6F68-433A-9971-FEAB46ED47DD}"/>
              </a:ext>
            </a:extLst>
          </p:cNvPr>
          <p:cNvSpPr/>
          <p:nvPr/>
        </p:nvSpPr>
        <p:spPr>
          <a:xfrm>
            <a:off x="1564398" y="2697950"/>
            <a:ext cx="8851392" cy="206455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just">
              <a:defRPr/>
            </a:pPr>
            <a:r>
              <a:rPr lang="vi-VN" sz="4400" dirty="0">
                <a:solidFill>
                  <a:srgbClr val="002060"/>
                </a:solidFill>
                <a:latin typeface="Cambria" panose="02040503050406030204" pitchFamily="18" charset="0"/>
                <a:ea typeface="Cambria" panose="02040503050406030204" pitchFamily="18" charset="0"/>
                <a:cs typeface="Arial-Rounded" pitchFamily="34" charset="0"/>
              </a:rPr>
              <a:t>Vì mỗi con vật cảm nhận và gọi tên cây nấm bằng 1 cách khác nhau.</a:t>
            </a:r>
          </a:p>
        </p:txBody>
      </p:sp>
      <p:sp>
        <p:nvSpPr>
          <p:cNvPr id="15" name="Rectangle 14">
            <a:extLst>
              <a:ext uri="{FF2B5EF4-FFF2-40B4-BE49-F238E27FC236}">
                <a16:creationId xmlns:a16="http://schemas.microsoft.com/office/drawing/2014/main" id="{9127795E-1C5E-4842-9E3E-EC0A25077444}"/>
              </a:ext>
            </a:extLst>
          </p:cNvPr>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dirty="0">
                <a:solidFill>
                  <a:prstClr val="white"/>
                </a:solidFill>
                <a:latin typeface="Cambria" panose="02040503050406030204" pitchFamily="18" charset="0"/>
                <a:ea typeface="Cambria" panose="02040503050406030204" pitchFamily="18" charset="0"/>
                <a:cs typeface="Arial-Rounded" pitchFamily="34" charset="0"/>
              </a:rPr>
              <a:t>2. </a:t>
            </a:r>
            <a:r>
              <a:rPr lang="vi-VN" sz="4800" b="1" dirty="0">
                <a:solidFill>
                  <a:prstClr val="white"/>
                </a:solidFill>
                <a:latin typeface="Cambria" panose="02040503050406030204" pitchFamily="18" charset="0"/>
                <a:ea typeface="Cambria" panose="02040503050406030204" pitchFamily="18" charset="0"/>
                <a:cs typeface="Arial-Rounded" pitchFamily="34" charset="0"/>
              </a:rPr>
              <a:t>Vì sao cây nấm lại được các con vật gọi tên khác nhau?</a:t>
            </a:r>
            <a:endParaRPr lang="en-US" sz="4800" b="1" dirty="0">
              <a:solidFill>
                <a:prstClr val="white"/>
              </a:solidFill>
              <a:latin typeface="Cambria" panose="02040503050406030204" pitchFamily="18" charset="0"/>
              <a:ea typeface="Cambria" panose="02040503050406030204" pitchFamily="18" charset="0"/>
              <a:cs typeface="Arial-Rounded" pitchFamily="34" charset="0"/>
            </a:endParaRPr>
          </a:p>
        </p:txBody>
      </p:sp>
      <p:sp>
        <p:nvSpPr>
          <p:cNvPr id="3" name="TextBox 2">
            <a:extLst>
              <a:ext uri="{FF2B5EF4-FFF2-40B4-BE49-F238E27FC236}">
                <a16:creationId xmlns:a16="http://schemas.microsoft.com/office/drawing/2014/main" id="{7185B582-C777-5E3F-44A2-FF28D5D4D2F9}"/>
              </a:ext>
            </a:extLst>
          </p:cNvPr>
          <p:cNvSpPr txBox="1"/>
          <p:nvPr/>
        </p:nvSpPr>
        <p:spPr>
          <a:xfrm>
            <a:off x="255670" y="6360513"/>
            <a:ext cx="6093994" cy="369332"/>
          </a:xfrm>
          <a:prstGeom prst="rect">
            <a:avLst/>
          </a:prstGeom>
          <a:noFill/>
        </p:spPr>
        <p:txBody>
          <a:bodyPr wrap="square">
            <a:spAutoFit/>
          </a:bodyPr>
          <a:lstStyle/>
          <a:p>
            <a:r>
              <a:rPr lang="en-US" dirty="0" err="1"/>
              <a:t>Bấm</a:t>
            </a:r>
            <a:r>
              <a:rPr lang="en-US" dirty="0"/>
              <a:t> </a:t>
            </a:r>
            <a:r>
              <a:rPr lang="en-US" dirty="0" err="1"/>
              <a:t>vào</a:t>
            </a:r>
            <a:r>
              <a:rPr lang="en-US" dirty="0"/>
              <a:t> </a:t>
            </a:r>
            <a:r>
              <a:rPr lang="en-US" dirty="0" err="1"/>
              <a:t>đồ</a:t>
            </a:r>
            <a:r>
              <a:rPr lang="en-US" dirty="0"/>
              <a:t> </a:t>
            </a:r>
            <a:r>
              <a:rPr lang="en-US" dirty="0" err="1"/>
              <a:t>chơi</a:t>
            </a:r>
            <a:r>
              <a:rPr lang="en-US" dirty="0"/>
              <a:t> </a:t>
            </a:r>
            <a:r>
              <a:rPr lang="en-US" dirty="0" err="1"/>
              <a:t>để</a:t>
            </a:r>
            <a:r>
              <a:rPr lang="en-US" dirty="0"/>
              <a:t> quay </a:t>
            </a:r>
            <a:r>
              <a:rPr lang="en-US" dirty="0" err="1"/>
              <a:t>về</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 action="ppaction://noaction"/>
          </p:cNvPr>
          <p:cNvPicPr>
            <a:picLocks noChangeAspect="1"/>
          </p:cNvPicPr>
          <p:nvPr/>
        </p:nvPicPr>
        <p:blipFill rotWithShape="1">
          <a:blip r:embed="rId3" cstate="print">
            <a:extLst>
              <a:ext uri="{28A0092B-C50C-407E-A947-70E740481C1C}">
                <a14:useLocalDpi xmlns:a14="http://schemas.microsoft.com/office/drawing/2010/main" val="0"/>
              </a:ext>
            </a:extLst>
          </a:blip>
          <a:srcRect r="46819" b="29589"/>
          <a:stretch>
            <a:fillRect/>
          </a:stretch>
        </p:blipFill>
        <p:spPr>
          <a:xfrm>
            <a:off x="10854819" y="5720316"/>
            <a:ext cx="902031" cy="930527"/>
          </a:xfrm>
          <a:prstGeom prst="rect">
            <a:avLst/>
          </a:prstGeom>
        </p:spPr>
      </p:pic>
      <p:sp>
        <p:nvSpPr>
          <p:cNvPr id="13" name="Rectangle 12">
            <a:extLst>
              <a:ext uri="{FF2B5EF4-FFF2-40B4-BE49-F238E27FC236}">
                <a16:creationId xmlns:a16="http://schemas.microsoft.com/office/drawing/2014/main" id="{1A7CDF4B-5B44-43CC-B54A-0E9CCF3FBE41}"/>
              </a:ext>
            </a:extLst>
          </p:cNvPr>
          <p:cNvSpPr/>
          <p:nvPr/>
        </p:nvSpPr>
        <p:spPr>
          <a:xfrm>
            <a:off x="1564398" y="2697950"/>
            <a:ext cx="8851392" cy="206455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just">
              <a:defRPr/>
            </a:pPr>
            <a:r>
              <a:rPr lang="vi-VN" sz="4400" dirty="0">
                <a:solidFill>
                  <a:srgbClr val="002060"/>
                </a:solidFill>
                <a:latin typeface="Cambria" panose="02040503050406030204" pitchFamily="18" charset="0"/>
                <a:ea typeface="Cambria" panose="02040503050406030204" pitchFamily="18" charset="0"/>
                <a:cs typeface="Arial-Rounded" pitchFamily="34" charset="0"/>
              </a:rPr>
              <a:t>Khi được gọi bằng nhiều tên khác nhau, nấm cảm thấy rất vui.</a:t>
            </a:r>
          </a:p>
        </p:txBody>
      </p:sp>
      <p:sp>
        <p:nvSpPr>
          <p:cNvPr id="14" name="Rectangle 13">
            <a:extLst>
              <a:ext uri="{FF2B5EF4-FFF2-40B4-BE49-F238E27FC236}">
                <a16:creationId xmlns:a16="http://schemas.microsoft.com/office/drawing/2014/main" id="{586D1E8B-224A-4CE8-9C45-50836DDA2C11}"/>
              </a:ext>
            </a:extLst>
          </p:cNvPr>
          <p:cNvSpPr/>
          <p:nvPr/>
        </p:nvSpPr>
        <p:spPr>
          <a:xfrm>
            <a:off x="1295399" y="228600"/>
            <a:ext cx="10110537" cy="1600240"/>
          </a:xfrm>
          <a:prstGeom prst="rect">
            <a:avLst/>
          </a:prstGeom>
          <a:solidFill>
            <a:schemeClr val="accent6"/>
          </a:solidFill>
        </p:spPr>
        <p:txBody>
          <a:bodyPr wrap="square" lIns="121725" tIns="60862" rIns="121725" bIns="60862">
            <a:spAutoFit/>
          </a:bodyPr>
          <a:lstStyle/>
          <a:p>
            <a:pPr algn="ctr"/>
            <a:r>
              <a:rPr lang="en-US" sz="4800" b="1" dirty="0">
                <a:solidFill>
                  <a:prstClr val="white"/>
                </a:solidFill>
                <a:latin typeface="Cambria" panose="02040503050406030204" pitchFamily="18" charset="0"/>
                <a:ea typeface="Cambria" panose="02040503050406030204" pitchFamily="18" charset="0"/>
                <a:cs typeface="Arial-Rounded" pitchFamily="34" charset="0"/>
              </a:rPr>
              <a:t>3. </a:t>
            </a:r>
            <a:r>
              <a:rPr lang="vi-VN" sz="4800" b="1" dirty="0">
                <a:solidFill>
                  <a:prstClr val="white"/>
                </a:solidFill>
                <a:latin typeface="Cambria" panose="02040503050406030204" pitchFamily="18" charset="0"/>
                <a:ea typeface="Cambria" panose="02040503050406030204" pitchFamily="18" charset="0"/>
                <a:cs typeface="Arial-Rounded" pitchFamily="34" charset="0"/>
              </a:rPr>
              <a:t>Cây nấm cảm thấy thế nào khi được gọi bằng nhiều tên như vậy?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p:cNvPr>
          <p:cNvPicPr>
            <a:picLocks noChangeAspect="1"/>
          </p:cNvPicPr>
          <p:nvPr/>
        </p:nvPicPr>
        <p:blipFill rotWithShape="1">
          <a:blip r:embed="rId3" cstate="print">
            <a:extLst>
              <a:ext uri="{28A0092B-C50C-407E-A947-70E740481C1C}">
                <a14:useLocalDpi xmlns:a14="http://schemas.microsoft.com/office/drawing/2010/main" val="0"/>
              </a:ext>
            </a:extLst>
          </a:blip>
          <a:srcRect l="7078" t="12811" r="6054" b="25417"/>
          <a:stretch>
            <a:fillRect/>
          </a:stretch>
        </p:blipFill>
        <p:spPr>
          <a:xfrm>
            <a:off x="11059751" y="5960377"/>
            <a:ext cx="888727" cy="572996"/>
          </a:xfrm>
          <a:prstGeom prst="rect">
            <a:avLst/>
          </a:prstGeom>
        </p:spPr>
      </p:pic>
      <p:sp>
        <p:nvSpPr>
          <p:cNvPr id="5" name="Rectangle 4">
            <a:extLst>
              <a:ext uri="{FF2B5EF4-FFF2-40B4-BE49-F238E27FC236}">
                <a16:creationId xmlns:a16="http://schemas.microsoft.com/office/drawing/2014/main" id="{BEED4B6C-38DC-44C3-AAC5-2310DAAAD8EE}"/>
              </a:ext>
            </a:extLst>
          </p:cNvPr>
          <p:cNvSpPr/>
          <p:nvPr/>
        </p:nvSpPr>
        <p:spPr>
          <a:xfrm>
            <a:off x="1659648" y="2459824"/>
            <a:ext cx="8851392" cy="291227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just">
              <a:defRPr/>
            </a:pPr>
            <a:r>
              <a:rPr lang="vi-VN" sz="4400" dirty="0">
                <a:solidFill>
                  <a:srgbClr val="002060"/>
                </a:solidFill>
                <a:latin typeface="Cambria" panose="02040503050406030204" pitchFamily="18" charset="0"/>
                <a:ea typeface="Cambria" panose="02040503050406030204" pitchFamily="18" charset="0"/>
                <a:cs typeface="Arial-Rounded" pitchFamily="34" charset="0"/>
              </a:rPr>
              <a:t>Nấm là một bạn nhỏ đáng yêu. Bạn có hình dáng giống một chiếc ô nhỏ. Nấm rất hòa đồng và thân thiện với các bạn xung quanh.</a:t>
            </a:r>
          </a:p>
        </p:txBody>
      </p:sp>
      <p:sp>
        <p:nvSpPr>
          <p:cNvPr id="6" name="Rectangle 5">
            <a:extLst>
              <a:ext uri="{FF2B5EF4-FFF2-40B4-BE49-F238E27FC236}">
                <a16:creationId xmlns:a16="http://schemas.microsoft.com/office/drawing/2014/main" id="{CAC9627E-C833-4A4D-9213-9A6FE7E2376F}"/>
              </a:ext>
            </a:extLst>
          </p:cNvPr>
          <p:cNvSpPr/>
          <p:nvPr/>
        </p:nvSpPr>
        <p:spPr>
          <a:xfrm>
            <a:off x="381000" y="228600"/>
            <a:ext cx="11544300" cy="1354019"/>
          </a:xfrm>
          <a:prstGeom prst="rect">
            <a:avLst/>
          </a:prstGeom>
          <a:solidFill>
            <a:schemeClr val="accent6"/>
          </a:solidFill>
        </p:spPr>
        <p:txBody>
          <a:bodyPr wrap="square" lIns="121725" tIns="60862" rIns="121725" bIns="60862">
            <a:spAutoFit/>
          </a:bodyPr>
          <a:lstStyle/>
          <a:p>
            <a:pPr algn="ctr"/>
            <a:r>
              <a:rPr lang="en-US" sz="4000" b="1" dirty="0">
                <a:solidFill>
                  <a:prstClr val="white"/>
                </a:solidFill>
                <a:latin typeface="Cambria" panose="02040503050406030204" pitchFamily="18" charset="0"/>
                <a:ea typeface="Cambria" panose="02040503050406030204" pitchFamily="18" charset="0"/>
                <a:cs typeface="Arial-Rounded" pitchFamily="34" charset="0"/>
              </a:rPr>
              <a:t>4.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Nói</a:t>
            </a:r>
            <a:r>
              <a:rPr lang="en-US" sz="4000" b="1" dirty="0">
                <a:solidFill>
                  <a:prstClr val="white"/>
                </a:solidFill>
                <a:latin typeface="Cambria" panose="02040503050406030204" pitchFamily="18" charset="0"/>
                <a:ea typeface="Cambria" panose="02040503050406030204" pitchFamily="18" charset="0"/>
                <a:cs typeface="Arial-Rounded" pitchFamily="34" charset="0"/>
              </a:rPr>
              <a:t> 2 – 3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câu</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nhận</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xét</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về</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hình</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dáng</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điệu</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và</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hành</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động</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của</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một</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nhân</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vật</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trong</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câu</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chuyện</a:t>
            </a:r>
            <a:r>
              <a:rPr lang="en-US" sz="4000" b="1" dirty="0">
                <a:solidFill>
                  <a:prstClr val="white"/>
                </a:solidFill>
                <a:latin typeface="Cambria" panose="02040503050406030204" pitchFamily="18" charset="0"/>
                <a:ea typeface="Cambria" panose="02040503050406030204" pitchFamily="18"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410</Words>
  <Application>Microsoft Office PowerPoint</Application>
  <PresentationFormat>Widescreen</PresentationFormat>
  <Paragraphs>32</Paragraphs>
  <Slides>12</Slides>
  <Notes>3</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12</vt:i4>
      </vt:variant>
    </vt:vector>
  </HeadingPairs>
  <TitlesOfParts>
    <vt:vector size="25" baseType="lpstr">
      <vt:lpstr>等线</vt:lpstr>
      <vt:lpstr>Arial</vt:lpstr>
      <vt:lpstr>Calibri</vt:lpstr>
      <vt:lpstr>Cambria</vt:lpstr>
      <vt:lpstr>SVN-Newton</vt:lpstr>
      <vt:lpstr>Times New Roman</vt:lpstr>
      <vt:lpstr>字魂107号-萌趣欢乐体</vt:lpstr>
      <vt:lpstr>思源黑体 CN</vt:lpstr>
      <vt:lpstr>1_Office Theme</vt:lpstr>
      <vt:lpstr>Office Theme</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70</cp:revision>
  <dcterms:created xsi:type="dcterms:W3CDTF">2022-10-18T09:58:06Z</dcterms:created>
  <dcterms:modified xsi:type="dcterms:W3CDTF">2026-01-22T14:12:56Z</dcterms:modified>
</cp:coreProperties>
</file>