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66" r:id="rId3"/>
    <p:sldMasterId id="2147483802" r:id="rId4"/>
    <p:sldMasterId id="2147483817" r:id="rId5"/>
    <p:sldMasterId id="2147483832" r:id="rId6"/>
  </p:sldMasterIdLst>
  <p:notesMasterIdLst>
    <p:notesMasterId r:id="rId20"/>
  </p:notesMasterIdLst>
  <p:sldIdLst>
    <p:sldId id="256" r:id="rId7"/>
    <p:sldId id="286" r:id="rId8"/>
    <p:sldId id="355" r:id="rId9"/>
    <p:sldId id="562" r:id="rId10"/>
    <p:sldId id="258" r:id="rId11"/>
    <p:sldId id="259" r:id="rId12"/>
    <p:sldId id="534" r:id="rId13"/>
    <p:sldId id="281" r:id="rId14"/>
    <p:sldId id="535" r:id="rId15"/>
    <p:sldId id="536" r:id="rId16"/>
    <p:sldId id="538" r:id="rId17"/>
    <p:sldId id="553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4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5C074-7C4C-4989-AAD7-0208E62B4D0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A4BA-9C9D-4763-B8F6-1C760A4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</a:t>
            </a:r>
            <a:r>
              <a:rPr lang="en-US" baseline="0"/>
              <a:t> thích cho HS biết, lời thoại của nhân vật thì xuống dòng và có dấu gạch ngang ở đầu dòng.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1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3e9449fc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3e9449fc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</a:t>
            </a:r>
            <a:r>
              <a:rPr lang="en-US" baseline="0"/>
              <a:t> viên chủ động giải thích từ khó, cho hs luyện đọc từ. Từ khó có thể linh động theo vùng miền, không nhất thiết dạy theo giáo án soạn sẵn.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63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63e9449fcc_0_16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63e9449fcc_0_16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63e9449fcc_0_16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63e9449fcc_0_16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75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63e9449fcc_0_16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63e9449fcc_0_16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60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3e9449fc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3e9449fc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19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165B72-31A6-277A-40D7-745945206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7" y="217731"/>
            <a:ext cx="1608083" cy="16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2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695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4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609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80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4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5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6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4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33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2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5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68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5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1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5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5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1103600" y="694967"/>
            <a:ext cx="998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052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 1">
  <p:cSld name="Title + three columns 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1103600" y="694967"/>
            <a:ext cx="998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title" idx="2"/>
          </p:nvPr>
        </p:nvSpPr>
        <p:spPr>
          <a:xfrm>
            <a:off x="1522951" y="3963233"/>
            <a:ext cx="260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title" idx="3"/>
          </p:nvPr>
        </p:nvSpPr>
        <p:spPr>
          <a:xfrm>
            <a:off x="4791997" y="3963233"/>
            <a:ext cx="260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title" idx="4"/>
          </p:nvPr>
        </p:nvSpPr>
        <p:spPr>
          <a:xfrm>
            <a:off x="1522951" y="2324633"/>
            <a:ext cx="260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title" idx="5"/>
          </p:nvPr>
        </p:nvSpPr>
        <p:spPr>
          <a:xfrm>
            <a:off x="4791997" y="2324633"/>
            <a:ext cx="260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title" idx="6"/>
          </p:nvPr>
        </p:nvSpPr>
        <p:spPr>
          <a:xfrm>
            <a:off x="8061052" y="3963233"/>
            <a:ext cx="260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 idx="7"/>
          </p:nvPr>
        </p:nvSpPr>
        <p:spPr>
          <a:xfrm>
            <a:off x="8061052" y="2324633"/>
            <a:ext cx="260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276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 rot="3808118">
            <a:off x="5148936" y="-483216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1103600" y="2134096"/>
            <a:ext cx="6386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1103600" y="694967"/>
            <a:ext cx="998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533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1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4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97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83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674CD58-D051-60E2-CAFE-B6C579C1D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0" y="-68580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8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96BA711-F627-39A6-5AE3-5D38C5BD8065}"/>
              </a:ext>
            </a:extLst>
          </p:cNvPr>
          <p:cNvSpPr/>
          <p:nvPr userDrawn="1"/>
        </p:nvSpPr>
        <p:spPr>
          <a:xfrm>
            <a:off x="244135" y="287414"/>
            <a:ext cx="11703729" cy="6283171"/>
          </a:xfrm>
          <a:prstGeom prst="roundRect">
            <a:avLst>
              <a:gd name="adj" fmla="val 10638"/>
            </a:avLst>
          </a:prstGeom>
          <a:solidFill>
            <a:schemeClr val="bg1"/>
          </a:solidFill>
          <a:ln>
            <a:solidFill>
              <a:srgbClr val="008D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16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45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ECCEC4-1F9B-0FF5-28E0-9FB4F94C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C850F8A-097D-28BA-BA37-DB63E81A4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2292058-0BA3-D21C-BF42-EB09F41D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614B921-90D1-9453-3AD1-0F93409C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CF851AC-DB4C-7297-D739-08DA62B88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9063F9B-FF36-94F6-CFA9-91C4FE65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09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859539-3151-2F36-2CCF-585D57BA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6F148A-0213-C7E4-6568-82F956651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3B5FDD-A79E-2257-2A90-BDABA026A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A607641-BED1-340B-B968-ED6AD2410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DE950BD-175D-9BF3-3B10-18673BB10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E79338-E653-8BAD-65FF-1B42F1F4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F6CD4AF-045F-7F26-7BB5-947766EC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1A8C90-95E1-EB87-DACE-01446E4A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2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2FC9E2-A316-A9E6-60D4-54EC889E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3DADF4-0A80-AE04-96F1-803D5918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A6B502E-8513-DBE7-D7E0-5045065A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036C5A3-B03B-243E-D128-4DB39D00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75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2348325-16C9-44CE-402A-12382DAC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C76856A-C93C-4C23-B37E-7D92149D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B15CBF-CCA0-67A3-6619-5678DCFF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8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DBED11-2195-7007-AECA-A0EC4652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5F6401-127D-0426-2D42-C31693F3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7A9EEA-6B29-4CCC-F45F-E7CEBCCCE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70FBED5-8F44-4572-3427-B99667E0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54D9D8B-DB23-9607-4268-AD626A6C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FF66F1-F8A6-6E46-98D5-3FDC606D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8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EE5EA5-1FE5-2B69-E484-6DD91E49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379C0B8-627A-62E0-4886-919B40059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257C72F-E540-2CB1-EEFC-98DBC38D3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B754E64-D726-908C-88DB-5113374D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1369EB7-05E2-7098-64DD-FCE42F042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8E02FED-97C0-98BF-127F-57F58CC9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34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838D7B-0F19-7F6A-889C-3301D03D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4090E5E-EB1C-6E06-CC19-DE2DCEB54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3194AE-A352-7B51-115F-53BF0B6A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805610-C3B8-8EC4-A1E6-C62B6607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1229EB-14D5-B7DD-EEA4-54BF7E4B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08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BC8D41D-2683-DC53-A7A6-B4267D1D2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A4717A-B658-601A-A101-C82F4FCFE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153783B-F339-2B10-4082-77DEB5883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55B5B8-F0D0-7622-217D-EB08C16B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66D6E-1DCD-CDDD-3E93-2F91536D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5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32C80-3481-0CBE-F7AA-159BC87C97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79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36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67C0-9009-4E96-AE50-45E7A5D329A5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E08A3-44EB-C341-FBDB-FFA0CC64673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79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6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9" r:id="rId5"/>
    <p:sldLayoutId id="214748383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9DDFA947-92DB-77FB-3427-EA613D70E4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6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CA2869-213D-4929-977B-5F60221E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22DF16-4BEC-49F5-BF6B-BF9275615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491"/>
            <a:ext cx="12192000" cy="48675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40610-EED5-42D9-8577-203BF93691A0}"/>
              </a:ext>
            </a:extLst>
          </p:cNvPr>
          <p:cNvSpPr/>
          <p:nvPr/>
        </p:nvSpPr>
        <p:spPr>
          <a:xfrm>
            <a:off x="2766956" y="1346188"/>
            <a:ext cx="6563656" cy="3543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51EB5DCF-FF5B-4E53-B0EC-F54515829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7"/>
            <a:ext cx="2199867" cy="219986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37CF6F5-24B0-4A8D-9BC8-2FEA60C5B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18" y="-793397"/>
            <a:ext cx="2536382" cy="2536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32164-3BEA-4EE8-8997-786BB1E43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36" y="1990491"/>
            <a:ext cx="6834208" cy="252396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55DA38-B5C7-EF5A-E943-4C00364849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7" y="217731"/>
            <a:ext cx="1608083" cy="16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0801" y="621533"/>
            <a:ext cx="4856708" cy="7797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/>
            <a:r>
              <a: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311401"/>
            <a:ext cx="11176000" cy="1436370"/>
          </a:xfrm>
          <a:prstGeom prst="rect">
            <a:avLst/>
          </a:prstGeom>
          <a:noFill/>
        </p:spPr>
        <p:txBody>
          <a:bodyPr wrap="square" lIns="121871" tIns="60936" rIns="121871" bIns="60936" rtlCol="0">
            <a:spAutoFit/>
          </a:bodyPr>
          <a:lstStyle/>
          <a:p>
            <a:pPr indent="609585" algn="just" defTabSz="1218516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nhẹ nhàng đặt một nụ hôn vào bàn tay Nam và dặn: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822167" y="2431405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898073" y="3043402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652" y="4173349"/>
            <a:ext cx="11176000" cy="1436370"/>
          </a:xfrm>
          <a:prstGeom prst="rect">
            <a:avLst/>
          </a:prstGeom>
          <a:noFill/>
        </p:spPr>
        <p:txBody>
          <a:bodyPr wrap="square" lIns="121871" tIns="60936" rIns="121871" bIns="60936" rtlCol="0">
            <a:spAutoFit/>
          </a:bodyPr>
          <a:lstStyle/>
          <a:p>
            <a:pPr algn="just" defTabSz="1218516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Mỗi khi lo lắng, con hãy áp bàn tay này lên má.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885620" y="4228651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010400" y="4245425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625600" y="4917868"/>
            <a:ext cx="143163" cy="572393"/>
            <a:chOff x="5029200" y="3423349"/>
            <a:chExt cx="107372" cy="42929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794992" y="3029546"/>
            <a:ext cx="131616" cy="580823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8806133" y="2428454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769600" y="4228650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0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FFBDCC-CD69-4469-A50F-6DA2941FA6F0}"/>
              </a:ext>
            </a:extLst>
          </p:cNvPr>
          <p:cNvSpPr txBox="1"/>
          <p:nvPr/>
        </p:nvSpPr>
        <p:spPr>
          <a:xfrm>
            <a:off x="190393" y="1057860"/>
            <a:ext cx="11988800" cy="510845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609585"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đầu đi học, Nam hồi hộp lắm. Mẹ nhẹ nhàng đặt một nụ hôn vào bàn tay Nam và dặn:</a:t>
            </a:r>
          </a:p>
          <a:p>
            <a:pPr indent="609585"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Mỗi khi lo lắng, con hãy áp bàn tay này lên má. Mẹ lúc nào cũng ở bên con. 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cảm thấy thật ấm áp. Cậu im lặng rồi đột nhiên mỉm cười: 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Mẹ đưa tay cho con nào!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đặt một nụ hôn vào bàn tay mẹ rồi thủ thỉ: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Bây giờ thì mẹ cũng có nụ hôn trên bàn tay rồi. Con yêu mẹ! 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chào mẹ và tung tăng bước vào lớp.</a:t>
            </a:r>
          </a:p>
          <a:p>
            <a:pPr algn="just" defTabSz="1218516">
              <a:defRPr/>
            </a:pP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(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Au-đrây Pen,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tay,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Đỗ Nhật Nam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56E82-2087-478B-9210-1A020D00EBF4}"/>
              </a:ext>
            </a:extLst>
          </p:cNvPr>
          <p:cNvSpPr txBox="1"/>
          <p:nvPr/>
        </p:nvSpPr>
        <p:spPr>
          <a:xfrm>
            <a:off x="3500688" y="381000"/>
            <a:ext cx="5303981" cy="6359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>
              <a:defRPr/>
            </a:pPr>
            <a:r>
              <a:rPr lang="en-US" sz="3333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</a:t>
            </a:r>
            <a:endParaRPr lang="en-US" sz="3333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B9643-B7D6-4D83-AAD8-BF63747D3EB6}"/>
              </a:ext>
            </a:extLst>
          </p:cNvPr>
          <p:cNvSpPr txBox="1"/>
          <p:nvPr/>
        </p:nvSpPr>
        <p:spPr>
          <a:xfrm>
            <a:off x="3500689" y="6052792"/>
            <a:ext cx="4856708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516"/>
            <a:r>
              <a:rPr lang="en-US" sz="3733" b="1">
                <a:solidFill>
                  <a:srgbClr val="9BBB59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</a:t>
            </a:r>
          </a:p>
        </p:txBody>
      </p:sp>
    </p:spTree>
    <p:extLst>
      <p:ext uri="{BB962C8B-B14F-4D97-AF65-F5344CB8AC3E}">
        <p14:creationId xmlns:p14="http://schemas.microsoft.com/office/powerpoint/2010/main" val="99564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B484A1E-A7B0-4055-998B-2A336DAF18F5}"/>
              </a:ext>
            </a:extLst>
          </p:cNvPr>
          <p:cNvSpPr txBox="1"/>
          <p:nvPr/>
        </p:nvSpPr>
        <p:spPr>
          <a:xfrm>
            <a:off x="2781425" y="5829891"/>
            <a:ext cx="6453659" cy="6155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 chia bài đọc thành mấy đoạn?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DB94A-02ED-4747-B163-2AE6A0FDE8E4}"/>
              </a:ext>
            </a:extLst>
          </p:cNvPr>
          <p:cNvSpPr txBox="1"/>
          <p:nvPr/>
        </p:nvSpPr>
        <p:spPr>
          <a:xfrm>
            <a:off x="2954911" y="5829891"/>
            <a:ext cx="6106687" cy="6155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đoạn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068F3C7-C116-405C-943C-68847664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3951"/>
            <a:ext cx="11748655" cy="57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B576BA3-C3BB-4891-A9D5-8A758802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" y="482600"/>
            <a:ext cx="702733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0BC0B8E2-2E8F-48D4-8ACA-C7878D66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" y="2311401"/>
            <a:ext cx="702733" cy="294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89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0D8BA7D4-A147-ABD0-24C5-991DAC57263E}"/>
              </a:ext>
            </a:extLst>
          </p:cNvPr>
          <p:cNvGrpSpPr/>
          <p:nvPr/>
        </p:nvGrpSpPr>
        <p:grpSpPr>
          <a:xfrm>
            <a:off x="828479" y="2420509"/>
            <a:ext cx="6174205" cy="1200329"/>
            <a:chOff x="2602106" y="1797362"/>
            <a:chExt cx="6174205" cy="1200329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F27EE272-6701-5C0C-8A17-6E3E3D1E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02106" y="1797362"/>
              <a:ext cx="880463" cy="880463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A9E54AC2-948E-2550-9BD8-A2DB09E65890}"/>
                </a:ext>
              </a:extLst>
            </p:cNvPr>
            <p:cNvSpPr txBox="1"/>
            <p:nvPr/>
          </p:nvSpPr>
          <p:spPr>
            <a:xfrm>
              <a:off x="3628041" y="1797362"/>
              <a:ext cx="514827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nội dung đã học cùng người thân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9BAAD2A8-B4A8-0AD3-1023-5AF3ADAC0C10}"/>
              </a:ext>
            </a:extLst>
          </p:cNvPr>
          <p:cNvGrpSpPr/>
          <p:nvPr/>
        </p:nvGrpSpPr>
        <p:grpSpPr>
          <a:xfrm>
            <a:off x="828479" y="3870732"/>
            <a:ext cx="5163349" cy="1317394"/>
            <a:chOff x="2602107" y="3047386"/>
            <a:chExt cx="5163349" cy="1317394"/>
          </a:xfrm>
        </p:grpSpPr>
        <p:pic>
          <p:nvPicPr>
            <p:cNvPr id="8" name="Đồ họa 7">
              <a:extLst>
                <a:ext uri="{FF2B5EF4-FFF2-40B4-BE49-F238E27FC236}">
                  <a16:creationId xmlns:a16="http://schemas.microsoft.com/office/drawing/2014/main" id="{23EA99CB-C287-89DE-D255-38CDC883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02107" y="3047386"/>
              <a:ext cx="880463" cy="88046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C4A9BA2B-A739-59DD-0D6A-8F81314D3455}"/>
                </a:ext>
              </a:extLst>
            </p:cNvPr>
            <p:cNvSpPr txBox="1"/>
            <p:nvPr/>
          </p:nvSpPr>
          <p:spPr>
            <a:xfrm>
              <a:off x="3628042" y="3164451"/>
              <a:ext cx="41374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mới.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0F1C33D-8091-8994-C08D-20CC479B2BCD}"/>
              </a:ext>
            </a:extLst>
          </p:cNvPr>
          <p:cNvGrpSpPr/>
          <p:nvPr/>
        </p:nvGrpSpPr>
        <p:grpSpPr>
          <a:xfrm>
            <a:off x="6812184" y="2420509"/>
            <a:ext cx="4782451" cy="3864266"/>
            <a:chOff x="7002684" y="3244975"/>
            <a:chExt cx="3728223" cy="3012440"/>
          </a:xfrm>
        </p:grpSpPr>
        <p:pic>
          <p:nvPicPr>
            <p:cNvPr id="10" name="Đồ họa 9">
              <a:extLst>
                <a:ext uri="{FF2B5EF4-FFF2-40B4-BE49-F238E27FC236}">
                  <a16:creationId xmlns:a16="http://schemas.microsoft.com/office/drawing/2014/main" id="{45595ACC-B533-93AC-07CE-0CB454FA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002684" y="3244975"/>
              <a:ext cx="2327914" cy="3012440"/>
            </a:xfrm>
            <a:prstGeom prst="rect">
              <a:avLst/>
            </a:prstGeom>
          </p:spPr>
        </p:pic>
        <p:pic>
          <p:nvPicPr>
            <p:cNvPr id="11" name="Đồ họa 10">
              <a:extLst>
                <a:ext uri="{FF2B5EF4-FFF2-40B4-BE49-F238E27FC236}">
                  <a16:creationId xmlns:a16="http://schemas.microsoft.com/office/drawing/2014/main" id="{00E1783B-5301-9BFE-1AD7-DF637222A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37496" y="3244975"/>
              <a:ext cx="1993411" cy="3012440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BE07FEA-B940-A273-8815-2FBEC9713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7913" y="561068"/>
            <a:ext cx="531617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A2267C5-3F39-446F-83EC-6A9ED411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92" y="1771648"/>
            <a:ext cx="8023102" cy="4023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DBD26-1D57-453C-8D72-D04233501B5C}"/>
              </a:ext>
            </a:extLst>
          </p:cNvPr>
          <p:cNvSpPr txBox="1"/>
          <p:nvPr/>
        </p:nvSpPr>
        <p:spPr>
          <a:xfrm>
            <a:off x="2843761" y="873679"/>
            <a:ext cx="813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endParaRPr lang="en-US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FDF40E-6266-4E89-8313-B1A2452EBCA2}"/>
              </a:ext>
            </a:extLst>
          </p:cNvPr>
          <p:cNvSpPr/>
          <p:nvPr/>
        </p:nvSpPr>
        <p:spPr>
          <a:xfrm>
            <a:off x="2280139" y="834348"/>
            <a:ext cx="645684" cy="62903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503" y="1720416"/>
            <a:ext cx="9520717" cy="240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B0D30-A8B3-4CC5-9E21-701C366B1CAA}"/>
              </a:ext>
            </a:extLst>
          </p:cNvPr>
          <p:cNvSpPr txBox="1"/>
          <p:nvPr/>
        </p:nvSpPr>
        <p:spPr>
          <a:xfrm>
            <a:off x="2080591" y="1685087"/>
            <a:ext cx="8371845" cy="2084987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800" b="0" i="0" u="none" strike="noStrike" kern="0" cap="none" spc="0" normalizeH="0" baseline="0" noProof="0" dirty="0">
              <a:ln w="295275">
                <a:solidFill>
                  <a:srgbClr val="B3C3F0"/>
                </a:solidFill>
              </a:ln>
              <a:solidFill>
                <a:srgbClr val="FFFFFF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7185D0-F79F-41F0-A722-1A4F7246DA59}"/>
              </a:ext>
            </a:extLst>
          </p:cNvPr>
          <p:cNvGrpSpPr/>
          <p:nvPr/>
        </p:nvGrpSpPr>
        <p:grpSpPr>
          <a:xfrm>
            <a:off x="-1278699" y="2310058"/>
            <a:ext cx="6355429" cy="1463001"/>
            <a:chOff x="159959" y="912415"/>
            <a:chExt cx="6055113" cy="10972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E9FF19-AE45-4EC2-9E0E-F4A89F5C1312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333" b="0" i="0" u="none" strike="noStrike" kern="0" cap="none" spc="0" normalizeH="0" baseline="0" noProof="0" dirty="0">
                <a:ln w="127000">
                  <a:solidFill>
                    <a:srgbClr val="B3C3F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47A462-3BD9-4541-8F11-D8990DDC5950}"/>
                </a:ext>
              </a:extLst>
            </p:cNvPr>
            <p:cNvSpPr txBox="1"/>
            <p:nvPr/>
          </p:nvSpPr>
          <p:spPr>
            <a:xfrm rot="20615280">
              <a:off x="1951411" y="912415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333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1123604" y="3779648"/>
            <a:ext cx="3476829" cy="3458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D65FAE-FF06-56EA-135E-65DFF7EE5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870" y="2302830"/>
            <a:ext cx="12192000" cy="11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BCE5261F-BABD-9E89-999A-E901F30FC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9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7019" y="140163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/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909" y="256427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2819" y="477848"/>
            <a:ext cx="7929419" cy="6359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/>
            <a:r>
              <a:rPr lang="en-US" sz="3333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</a:t>
            </a:r>
            <a:endParaRPr lang="en-US" sz="3333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28" y="1174637"/>
            <a:ext cx="11988800" cy="510845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8516"/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algn="just" defTabSz="1218516"/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8516"/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/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8516"/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algn="just" defTabSz="1218516"/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/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(</a:t>
            </a:r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4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Nhật Nam </a:t>
            </a:r>
            <a:r>
              <a:rPr lang="en-US" sz="24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550400" y="140163"/>
            <a:ext cx="2336800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39294" y="5783085"/>
            <a:ext cx="10364007" cy="779717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có các dấu gạch ngang đầu dòng?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17" y="1"/>
            <a:ext cx="12257617" cy="594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4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313048A-0A9D-43F8-9D72-32B1A85CC086}"/>
              </a:ext>
            </a:extLst>
          </p:cNvPr>
          <p:cNvSpPr txBox="1"/>
          <p:nvPr/>
        </p:nvSpPr>
        <p:spPr>
          <a:xfrm>
            <a:off x="3647210" y="229942"/>
            <a:ext cx="5303981" cy="6359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>
              <a:defRPr/>
            </a:pPr>
            <a:r>
              <a:rPr lang="en-US" sz="3333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</a:t>
            </a:r>
            <a:endParaRPr lang="en-US" sz="3333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EFA820-62CD-4829-AE93-AE36B73094C1}"/>
              </a:ext>
            </a:extLst>
          </p:cNvPr>
          <p:cNvSpPr txBox="1"/>
          <p:nvPr/>
        </p:nvSpPr>
        <p:spPr>
          <a:xfrm>
            <a:off x="9236" y="935104"/>
            <a:ext cx="11988800" cy="510845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609585"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đầu đi học, Nam hồi hộp lắm. Mẹ nhẹ nhàng đặt một nụ hôn vào bàn tay Nam và dặn:</a:t>
            </a:r>
          </a:p>
          <a:p>
            <a:pPr indent="609585"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Mỗi khi lo lắng, con hãy áp bàn tay này lên má. Mẹ lúc nào cũng ở bên con. 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cảm thấy thật ấm áp. Cậu im lặng rồi đột nhiên mỉm cười: 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Mẹ đưa tay cho con nào!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đặt một nụ hôn vào bàn tay mẹ rồi thủ thỉ: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Bây giờ thì mẹ cũng có nụ hôn trên bàn tay rồi. Con yêu mẹ! </a:t>
            </a:r>
          </a:p>
          <a:p>
            <a:pPr algn="just" defTabSz="1218516">
              <a:defRPr/>
            </a:pP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chào mẹ và tung tăng bước vào lớp.</a:t>
            </a:r>
          </a:p>
          <a:p>
            <a:pPr algn="just" defTabSz="1218516">
              <a:defRPr/>
            </a:pP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(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Au-đrây Pen,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tay,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Đỗ Nhật Nam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D0AE4-96FA-453C-AED8-6E1C3AD80283}"/>
              </a:ext>
            </a:extLst>
          </p:cNvPr>
          <p:cNvSpPr txBox="1"/>
          <p:nvPr/>
        </p:nvSpPr>
        <p:spPr>
          <a:xfrm>
            <a:off x="3477697" y="6272296"/>
            <a:ext cx="5236607" cy="4923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/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 trong bài</a:t>
            </a:r>
            <a:r>
              <a:rPr lang="en-US" sz="24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2A68BF3-8458-4B04-82BD-ADB0BAD87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63" y="109105"/>
            <a:ext cx="1876571" cy="8276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63647A-E163-4A86-BC88-DC4DE2B02DE9}"/>
              </a:ext>
            </a:extLst>
          </p:cNvPr>
          <p:cNvCxnSpPr/>
          <p:nvPr/>
        </p:nvCxnSpPr>
        <p:spPr>
          <a:xfrm>
            <a:off x="4843084" y="1498600"/>
            <a:ext cx="13764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A4FEE1-AF4F-4B30-A4CC-A885334F103E}"/>
              </a:ext>
            </a:extLst>
          </p:cNvPr>
          <p:cNvCxnSpPr/>
          <p:nvPr/>
        </p:nvCxnSpPr>
        <p:spPr>
          <a:xfrm>
            <a:off x="8342629" y="3530600"/>
            <a:ext cx="16654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F7A771-6813-4481-9448-B8FDE132B1DF}"/>
              </a:ext>
            </a:extLst>
          </p:cNvPr>
          <p:cNvCxnSpPr/>
          <p:nvPr/>
        </p:nvCxnSpPr>
        <p:spPr>
          <a:xfrm>
            <a:off x="10942087" y="3530600"/>
            <a:ext cx="7769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9BC8D-0A36-427F-89A9-FC9D5B9F0D09}"/>
              </a:ext>
            </a:extLst>
          </p:cNvPr>
          <p:cNvCxnSpPr/>
          <p:nvPr/>
        </p:nvCxnSpPr>
        <p:spPr>
          <a:xfrm>
            <a:off x="5687218" y="5562600"/>
            <a:ext cx="854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76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95337-3CEE-4F60-8790-840FD2891738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583069" y="1459817"/>
            <a:ext cx="3779520" cy="1164855"/>
          </a:xfrm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sz="5333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hồi hộp</a:t>
            </a: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DE99F04B-51D1-4FD3-839F-48C1E42C25D9}"/>
              </a:ext>
            </a:extLst>
          </p:cNvPr>
          <p:cNvSpPr txBox="1">
            <a:spLocks/>
          </p:cNvSpPr>
          <p:nvPr/>
        </p:nvSpPr>
        <p:spPr>
          <a:xfrm>
            <a:off x="6604000" y="1459817"/>
            <a:ext cx="3779520" cy="11648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Elsie Black"/>
              <a:buNone/>
              <a:defRPr sz="1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79646"/>
              </a:buClr>
            </a:pPr>
            <a:r>
              <a:rPr lang="en-US" sz="5333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 nhiên</a:t>
            </a: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4E196E97-BB8D-4C20-A451-775727DD0E05}"/>
              </a:ext>
            </a:extLst>
          </p:cNvPr>
          <p:cNvSpPr txBox="1">
            <a:spLocks/>
          </p:cNvSpPr>
          <p:nvPr/>
        </p:nvSpPr>
        <p:spPr>
          <a:xfrm>
            <a:off x="1583069" y="3427663"/>
            <a:ext cx="3779520" cy="11648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Elsie Black"/>
              <a:buNone/>
              <a:defRPr sz="1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79646"/>
              </a:buClr>
            </a:pPr>
            <a:r>
              <a:rPr lang="en-US" sz="5333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902F72B5-AE7E-4E3F-B304-0FBFBC9C1909}"/>
              </a:ext>
            </a:extLst>
          </p:cNvPr>
          <p:cNvSpPr txBox="1">
            <a:spLocks/>
          </p:cNvSpPr>
          <p:nvPr/>
        </p:nvSpPr>
        <p:spPr>
          <a:xfrm>
            <a:off x="6604000" y="3427663"/>
            <a:ext cx="3779520" cy="11648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Elsie Black"/>
              <a:buNone/>
              <a:defRPr sz="1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79646"/>
              </a:buClr>
            </a:pPr>
            <a:r>
              <a:rPr lang="en-US" sz="5333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FFBDCC-CD69-4469-A50F-6DA2941FA6F0}"/>
              </a:ext>
            </a:extLst>
          </p:cNvPr>
          <p:cNvSpPr txBox="1"/>
          <p:nvPr/>
        </p:nvSpPr>
        <p:spPr>
          <a:xfrm>
            <a:off x="190393" y="1121296"/>
            <a:ext cx="11988800" cy="510845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609585"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đầu đi học, Nam hồi hộp lắm. Mẹ nhẹ nhàng đặt một nụ hôn vào bàn tay Nam và dặn:</a:t>
            </a:r>
          </a:p>
          <a:p>
            <a:pPr indent="609585"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Mỗi khi lo lắng, con hãy áp bàn tay này lên má. Mẹ lúc nào cũng ở bên con. 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cảm thấy thật ấm áp. Cậu im lặng rồi đột nhiên mỉm cười: 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Mẹ đưa tay cho con nào!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đặt một nụ hôn vào bàn tay mẹ rồi thủ thỉ: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Bây giờ thì mẹ cũng có nụ hôn trên bàn tay rồi. Con yêu mẹ! 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Nam chào mẹ và tung tăng bước vào lớp.</a:t>
            </a:r>
          </a:p>
          <a:p>
            <a:pPr algn="just" defTabSz="1218516"/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(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Au-đrây Pen,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tay,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Đỗ Nhật Nam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56E82-2087-478B-9210-1A020D00EBF4}"/>
              </a:ext>
            </a:extLst>
          </p:cNvPr>
          <p:cNvSpPr txBox="1"/>
          <p:nvPr/>
        </p:nvSpPr>
        <p:spPr>
          <a:xfrm>
            <a:off x="3500688" y="444436"/>
            <a:ext cx="5303981" cy="6359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/>
            <a:r>
              <a:rPr lang="en-US" sz="3333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</a:t>
            </a:r>
            <a:endParaRPr lang="en-US" sz="3333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9EC7E-FA89-41C3-912E-BDD22ADF13DE}"/>
              </a:ext>
            </a:extLst>
          </p:cNvPr>
          <p:cNvSpPr txBox="1"/>
          <p:nvPr/>
        </p:nvSpPr>
        <p:spPr>
          <a:xfrm>
            <a:off x="190393" y="1121296"/>
            <a:ext cx="11988800" cy="510845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609585" algn="just" defTabSz="1218516"/>
            <a:r>
              <a:rPr lang="en-US" sz="3333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đầu đi học, Nam hồi hộp lắm. </a:t>
            </a:r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nhẹ nhàng đặt một nụ hôn vào bàn tay Nam và dặn:</a:t>
            </a:r>
          </a:p>
          <a:p>
            <a:pPr indent="609585" algn="just" defTabSz="1218516"/>
            <a:r>
              <a:rPr lang="en-US" sz="3333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Mỗi khi lo lắng, con hãy áp bàn tay này lên má. </a:t>
            </a:r>
            <a:r>
              <a:rPr lang="en-US" sz="33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lúc nào cũng ở bên con. 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333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cảm thấy thật ấm áp. </a:t>
            </a:r>
            <a:r>
              <a:rPr lang="en-US" sz="3333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 im lặng rồi đột nhiên mỉm cười: </a:t>
            </a:r>
          </a:p>
          <a:p>
            <a:pPr algn="just" defTabSz="1218516"/>
            <a:r>
              <a:rPr lang="en-US" sz="33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- Mẹ đưa tay cho con nào!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333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đặt một nụ hôn vào bàn tay mẹ rồi thủ thỉ:</a:t>
            </a:r>
          </a:p>
          <a:p>
            <a:pPr algn="just" defTabSz="1218516"/>
            <a:r>
              <a:rPr lang="en-US" sz="3333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333">
                <a:solidFill>
                  <a:prstClr val="black">
                    <a:lumMod val="65000"/>
                    <a:lumOff val="3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Bây giờ thì mẹ cũng có nụ hôn trên bàn tay rồi. </a:t>
            </a:r>
            <a:r>
              <a:rPr lang="en-US" sz="3333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yêu mẹ! </a:t>
            </a:r>
          </a:p>
          <a:p>
            <a:pPr algn="just" defTabSz="1218516"/>
            <a:r>
              <a:rPr lang="en-US" sz="33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333">
                <a:solidFill>
                  <a:srgbClr val="1F497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chào mẹ và tung tăng bước vào lớp.</a:t>
            </a:r>
          </a:p>
          <a:p>
            <a:pPr algn="just" defTabSz="1218516"/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(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Au-đrây Pen,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tay,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Đỗ Nhật Nam </a:t>
            </a:r>
            <a:r>
              <a:rPr lang="en-US" sz="2400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36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860</Words>
  <Application>Microsoft Office PowerPoint</Application>
  <PresentationFormat>Màn hình rộng</PresentationFormat>
  <Paragraphs>67</Paragraphs>
  <Slides>13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13</vt:i4>
      </vt:variant>
    </vt:vector>
  </HeadingPairs>
  <TitlesOfParts>
    <vt:vector size="33" baseType="lpstr">
      <vt:lpstr>等线</vt:lpstr>
      <vt:lpstr>等线 Light</vt:lpstr>
      <vt:lpstr>宋体</vt:lpstr>
      <vt:lpstr>#9Slide05 Phobia</vt:lpstr>
      <vt:lpstr>Arial</vt:lpstr>
      <vt:lpstr>Arial Rounded MT Bold</vt:lpstr>
      <vt:lpstr>Arial-Rounded</vt:lpstr>
      <vt:lpstr>Calibri</vt:lpstr>
      <vt:lpstr>Cambria</vt:lpstr>
      <vt:lpstr>Livvic</vt:lpstr>
      <vt:lpstr>Poppins</vt:lpstr>
      <vt:lpstr>Roboto Condensed Light</vt:lpstr>
      <vt:lpstr>Rubik</vt:lpstr>
      <vt:lpstr>SVN-Poky's</vt:lpstr>
      <vt:lpstr>Office 主题​​</vt:lpstr>
      <vt:lpstr>1_Office 主题</vt:lpstr>
      <vt:lpstr>2_Office 主题​​</vt:lpstr>
      <vt:lpstr>Office Theme</vt:lpstr>
      <vt:lpstr>1_Kawaii Pastel by Slidesgo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hồi hộp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Lương</cp:lastModifiedBy>
  <cp:revision>52</cp:revision>
  <dcterms:created xsi:type="dcterms:W3CDTF">2021-07-17T13:21:04Z</dcterms:created>
  <dcterms:modified xsi:type="dcterms:W3CDTF">2026-01-25T14:03:58Z</dcterms:modified>
</cp:coreProperties>
</file>