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5" r:id="rId4"/>
    <p:sldMasterId id="2147483717" r:id="rId5"/>
    <p:sldMasterId id="2147483729" r:id="rId6"/>
  </p:sldMasterIdLst>
  <p:notesMasterIdLst>
    <p:notesMasterId r:id="rId15"/>
  </p:notesMasterIdLst>
  <p:sldIdLst>
    <p:sldId id="256" r:id="rId7"/>
    <p:sldId id="286" r:id="rId8"/>
    <p:sldId id="284" r:id="rId9"/>
    <p:sldId id="285" r:id="rId10"/>
    <p:sldId id="9437" r:id="rId11"/>
    <p:sldId id="9438" r:id="rId12"/>
    <p:sldId id="9439" r:id="rId13"/>
    <p:sldId id="283" r:id="rId14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691C5-2D26-48F6-BA0F-A1A4CABC57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9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00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20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0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0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6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0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9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6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3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4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3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0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1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2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5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3050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45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0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2026/1/25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4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9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2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3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8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0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9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C1E07-84B6-41A9-B325-3F72C570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94B088-657D-40A2-BD30-715F65B0D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603AAD-4EB6-40CF-928C-3752CFAC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E3AA0C-B846-41E1-882B-16BE0C7E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D550EA-394E-461C-808F-87CDC091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1E8F0-106E-4DE4-B924-6CC8B8EA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5AB9B8-5747-4FF6-9C39-F6F10EFA8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BD29EB-79DA-4CB7-9FB5-3A3DA6B9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0D5FDB-89A2-4D4F-8ECC-EA7D6EC6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ABF6D4-6E17-4F10-B573-A76770DB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2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BC7CA-6007-489F-90A9-56815CE1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800938-B444-47F2-85A7-5DC23616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3FCDC6-2D72-485D-B073-2CDEE12D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EEFCB3-B03A-49D4-ADD5-EFFACB6B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C2CF3F-052C-4ADE-9ED2-AB6C5EC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5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7BB41-E080-4C64-A219-D3A242BD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C09A40-B6CB-48C4-AFC6-5877CA0CA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4C6C54-0D57-4BAD-807A-4C95531F8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254034-E553-4D9C-871F-69F1B49F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BEF7B4-6837-4E9F-AD77-2ECBB596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4C6185-137E-45D1-ABFA-710D2724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4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571E9-0106-4DA5-804A-0524B536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A17387-FC21-4CC4-B162-B87215FEE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1A0D35-0C13-4602-B0A2-08EF95A69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DA59437-75D5-4692-B85C-D0FA558D8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6591B4-7A19-4C61-96EB-E8B9EC7FC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9D4F447-E177-482F-943C-0D2CF1CF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5399D7-843C-4AF7-8D4C-919C485B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D892FE-7186-4104-B267-0C256D29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86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ADA6A-A402-449A-9925-8A85E723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894453-4B35-4EDF-811F-973C8FC8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37A8C8-DF51-4359-A8C9-53D96AB5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ACFBFF-5D83-4CA3-9CFB-F97DD385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3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026046-56AB-4F62-ACFB-3C35B339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BCEDF1-3B47-4BC0-B1DE-0A160E02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AD81A4-D684-45F3-A96D-9DE8C771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3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D2E28F-7357-4534-93CD-F5683B5B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DF6F1E-7EA7-434A-A9B5-7CEFDE8A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9E060-AC07-49A6-927F-6DF8E30D2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82E33F-9DCC-448A-A840-748ED0B7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49719D-CC3E-4377-AE5F-A5C6933F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469D6E-0C7C-47C3-BC4B-E728CA99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3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F30EBD-F074-47A0-8B50-CAE1DDC9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3B30015-0D8C-4650-930F-78D7D176F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DD5858-C336-40BA-9E07-154D6A998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BC01F4-E046-4F01-B624-EEA4B844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B366A4-B923-44FF-8D75-827BABE7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683A12-354E-40D9-B504-CCDF538E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3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B776C-EAD5-4B3B-A16A-7EC9BB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CB175F-627B-4A79-8336-85CD63490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6CEDF8-DDB9-453D-A373-7A7FA6D5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62F9F2-F0D9-4E3D-ADB0-D54A0CA7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7F940D-5749-43D0-AC5E-0D071FD2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7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C52F7A-5D28-40EB-8A2F-83B261587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999BA0-0FE5-42EB-B70C-770A16870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FD94D-3EFB-4C48-B998-321390E0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DAE7F7-EB75-4708-85F6-F6D692B8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F176F8-DB23-41B3-8621-639CD1F8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2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B674CD58-D051-60E2-CAFE-B6C579C1D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0" y="-51435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97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96BA711-F627-39A6-5AE3-5D38C5BD8065}"/>
              </a:ext>
            </a:extLst>
          </p:cNvPr>
          <p:cNvSpPr/>
          <p:nvPr userDrawn="1"/>
        </p:nvSpPr>
        <p:spPr>
          <a:xfrm>
            <a:off x="183102" y="215561"/>
            <a:ext cx="8777797" cy="4712378"/>
          </a:xfrm>
          <a:prstGeom prst="roundRect">
            <a:avLst>
              <a:gd name="adj" fmla="val 10638"/>
            </a:avLst>
          </a:prstGeom>
          <a:solidFill>
            <a:schemeClr val="bg1"/>
          </a:solidFill>
          <a:ln>
            <a:solidFill>
              <a:srgbClr val="008D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2547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439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ECCEC4-1F9B-0FF5-28E0-9FB4F94C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C850F8A-097D-28BA-BA37-DB63E81A4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2292058-0BA3-D21C-BF42-EB09F41D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614B921-90D1-9453-3AD1-0F93409C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566239-70E1-4421-B644-EDB864627DA9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CF851AC-DB4C-7297-D739-08DA62B8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9063F9B-FF36-94F6-CFA9-91C4FE65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288BA57-C5D6-4C8C-B358-8989691BD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22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859539-3151-2F36-2CCF-585D57BA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16F148A-0213-C7E4-6568-82F956651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33B5FDD-A79E-2257-2A90-BDABA026A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A607641-BED1-340B-B968-ED6AD2410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DE950BD-175D-9BF3-3B10-18673BB10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CE79338-E653-8BAD-65FF-1B42F1F4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566239-70E1-4421-B644-EDB864627DA9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F6CD4AF-045F-7F26-7BB5-947766EC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C1A8C90-95E1-EB87-DACE-01446E4A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288BA57-C5D6-4C8C-B358-8989691BD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2FC9E2-A316-A9E6-60D4-54EC889E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B3DADF4-0A80-AE04-96F1-803D5918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566239-70E1-4421-B644-EDB864627DA9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A6B502E-8513-DBE7-D7E0-5045065A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036C5A3-B03B-243E-D128-4DB39D00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288BA57-C5D6-4C8C-B358-8989691BD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772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2348325-16C9-44CE-402A-12382DAC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566239-70E1-4421-B644-EDB864627DA9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C76856A-C93C-4C23-B37E-7D92149D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0B15CBF-CCA0-67A3-6619-5678DCFF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288BA57-C5D6-4C8C-B358-8989691BD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77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DBED11-2195-7007-AECA-A0EC4652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5F6401-127D-0426-2D42-C31693F35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7A9EEA-6B29-4CCC-F45F-E7CEBCCC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70FBED5-8F44-4572-3427-B99667E0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566239-70E1-4421-B644-EDB864627DA9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4D9D8B-DB23-9607-4268-AD626A6C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FF66F1-F8A6-6E46-98D5-3FDC606D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288BA57-C5D6-4C8C-B358-8989691BD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51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EE5EA5-1FE5-2B69-E484-6DD91E49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379C0B8-627A-62E0-4886-919B40059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57C72F-E540-2CB1-EEFC-98DBC38D3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B754E64-D726-908C-88DB-5113374D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566239-70E1-4421-B644-EDB864627DA9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1369EB7-05E2-7098-64DD-FCE42F04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8E02FED-97C0-98BF-127F-57F58CC9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288BA57-C5D6-4C8C-B358-8989691BD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9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838D7B-0F19-7F6A-889C-3301D03D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4090E5E-EB1C-6E06-CC19-DE2DCEB54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3194AE-A352-7B51-115F-53BF0B6A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566239-70E1-4421-B644-EDB864627DA9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7805610-C3B8-8EC4-A1E6-C62B6607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1229EB-14D5-B7DD-EEA4-54BF7E4B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288BA57-C5D6-4C8C-B358-8989691BD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3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BC8D41D-2683-DC53-A7A6-B4267D1D2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2A4717A-B658-601A-A101-C82F4FCFE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153783B-F339-2B10-4082-77DEB588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566239-70E1-4421-B644-EDB864627DA9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55B5B8-F0D0-7622-217D-EB08C16B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66D6E-1DCD-CDDD-3E93-2F91536D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288BA57-C5D6-4C8C-B358-8989691BD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1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1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2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3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85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2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D06273A-06FF-4A30-B083-A664F942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D61FE9-92B1-4C48-ACCC-1176D55C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4BD26-EE96-42DD-8348-605D6D270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67C0-9009-4E96-AE50-45E7A5D329A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1E9BD1-68C5-41DE-B9FA-ACF815C80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8541D0-F690-4801-9FE9-2C4B959F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C6E3-4225-446A-92E0-E2ECB5A49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08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DDFA947-92DB-77FB-3427-EA613D70E4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1CA2869-213D-4929-977B-5F60221E6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22DF16-4BEC-49F5-BF6B-BF9275615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869"/>
            <a:ext cx="9144000" cy="365063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840610-EED5-42D9-8577-203BF93691A0}"/>
              </a:ext>
            </a:extLst>
          </p:cNvPr>
          <p:cNvSpPr/>
          <p:nvPr/>
        </p:nvSpPr>
        <p:spPr>
          <a:xfrm>
            <a:off x="2075217" y="1009641"/>
            <a:ext cx="4922742" cy="26572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pic>
        <p:nvPicPr>
          <p:cNvPr id="17" name="Picture 16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51EB5DCF-FF5B-4E53-B0EC-F54515829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1042"/>
            <a:ext cx="1649900" cy="16499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37CF6F5-24B0-4A8D-9BC8-2FEA60C5B9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13" y="-595048"/>
            <a:ext cx="1902287" cy="1902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32164-3BEA-4EE8-8997-786BB1E43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123950"/>
            <a:ext cx="5125656" cy="189297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155DA38-B5C7-EF5A-E943-4C0036484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08" y="163299"/>
            <a:ext cx="1206062" cy="1206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6A8C1-0C04-F1BC-0A5D-60B1E3FB934D}"/>
              </a:ext>
            </a:extLst>
          </p:cNvPr>
          <p:cNvSpPr txBox="1"/>
          <p:nvPr/>
        </p:nvSpPr>
        <p:spPr>
          <a:xfrm>
            <a:off x="3657600" y="264795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+ 4)</a:t>
            </a:r>
          </a:p>
        </p:txBody>
      </p:sp>
    </p:spTree>
    <p:extLst>
      <p:ext uri="{BB962C8B-B14F-4D97-AF65-F5344CB8AC3E}">
        <p14:creationId xmlns:p14="http://schemas.microsoft.com/office/powerpoint/2010/main" val="10734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0587" y="173145"/>
            <a:ext cx="8624813" cy="4783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6E7F65A-50BB-4020-A83D-BFAEBEFD9B03}"/>
              </a:ext>
            </a:extLst>
          </p:cNvPr>
          <p:cNvSpPr/>
          <p:nvPr/>
        </p:nvSpPr>
        <p:spPr>
          <a:xfrm>
            <a:off x="709981" y="20005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EB81A9-01E4-499E-AF50-98F08589A9B7}"/>
              </a:ext>
            </a:extLst>
          </p:cNvPr>
          <p:cNvSpPr txBox="1"/>
          <p:nvPr/>
        </p:nvSpPr>
        <p:spPr>
          <a:xfrm>
            <a:off x="1376730" y="289349"/>
            <a:ext cx="7767269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C6A361-62A9-412B-98EF-5D203F304031}"/>
              </a:ext>
            </a:extLst>
          </p:cNvPr>
          <p:cNvSpPr txBox="1"/>
          <p:nvPr/>
        </p:nvSpPr>
        <p:spPr>
          <a:xfrm>
            <a:off x="1394049" y="1067065"/>
            <a:ext cx="6781800" cy="584763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	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D9F741-3772-4736-8DEE-A53E371717C0}"/>
              </a:ext>
            </a:extLst>
          </p:cNvPr>
          <p:cNvSpPr txBox="1"/>
          <p:nvPr/>
        </p:nvSpPr>
        <p:spPr>
          <a:xfrm>
            <a:off x="1447800" y="1863865"/>
            <a:ext cx="847725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(…….)  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3024AB-0418-454D-A6E8-218FD520F95C}"/>
              </a:ext>
            </a:extLst>
          </p:cNvPr>
          <p:cNvSpPr txBox="1"/>
          <p:nvPr/>
        </p:nvSpPr>
        <p:spPr>
          <a:xfrm>
            <a:off x="6003416" y="1067065"/>
            <a:ext cx="2112818" cy="584763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 thỉ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25BCA5-B8FB-4F8A-9A50-E970368AA52F}"/>
              </a:ext>
            </a:extLst>
          </p:cNvPr>
          <p:cNvSpPr txBox="1"/>
          <p:nvPr/>
        </p:nvSpPr>
        <p:spPr>
          <a:xfrm>
            <a:off x="1394049" y="1067065"/>
            <a:ext cx="2112818" cy="584763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mỉm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74623-6254-4770-BF8A-61B8BE9A4C2B}"/>
              </a:ext>
            </a:extLst>
          </p:cNvPr>
          <p:cNvSpPr txBox="1"/>
          <p:nvPr/>
        </p:nvSpPr>
        <p:spPr>
          <a:xfrm>
            <a:off x="4158031" y="1067065"/>
            <a:ext cx="1447800" cy="584763"/>
          </a:xfrm>
          <a:prstGeom prst="rect">
            <a:avLst/>
          </a:prstGeom>
          <a:solidFill>
            <a:srgbClr val="F6BB0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 lắng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4A9EED0-7B3E-44F3-B34A-30DEAED829D7}"/>
              </a:ext>
            </a:extLst>
          </p:cNvPr>
          <p:cNvGrpSpPr/>
          <p:nvPr/>
        </p:nvGrpSpPr>
        <p:grpSpPr>
          <a:xfrm>
            <a:off x="76200" y="2961497"/>
            <a:ext cx="9296400" cy="1076877"/>
            <a:chOff x="-235581" y="3703407"/>
            <a:chExt cx="9296400" cy="1076877"/>
          </a:xfrm>
        </p:grpSpPr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9DF3B375-16CA-496E-8553-966E210183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59081" y="370340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CDF0CAC9-E2AB-4F77-87BD-ABCB414C6A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" t="40850" r="77579" b="1"/>
            <a:stretch/>
          </p:blipFill>
          <p:spPr bwMode="auto">
            <a:xfrm>
              <a:off x="6784163" y="3703407"/>
              <a:ext cx="1438456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D76A5FC-BFF7-4DC0-A89A-4C34C901FC18}"/>
                </a:ext>
              </a:extLst>
            </p:cNvPr>
            <p:cNvSpPr/>
            <p:nvPr/>
          </p:nvSpPr>
          <p:spPr>
            <a:xfrm>
              <a:off x="234950" y="3703407"/>
              <a:ext cx="7987669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A59587B-F499-477A-9B2D-4DCC5AE5917D}"/>
                </a:ext>
              </a:extLst>
            </p:cNvPr>
            <p:cNvSpPr/>
            <p:nvPr/>
          </p:nvSpPr>
          <p:spPr>
            <a:xfrm>
              <a:off x="-235581" y="3903991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Mĕ lần em </a:t>
              </a:r>
              <a:r>
                <a:rPr lang="el-GR" sz="36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λ</a:t>
              </a:r>
              <a:r>
                <a:rPr lang="en-US" sz="36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Ż Ĵ, </a:t>
              </a:r>
              <a:r>
                <a:rPr lang="el-GR" sz="36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Ε− </a:t>
              </a:r>
              <a:r>
                <a:rPr lang="en-US" sz="36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ǟất lo lắng.</a:t>
              </a:r>
              <a:endParaRPr lang="en-US" sz="49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47" name="图片 24">
            <a:extLst>
              <a:ext uri="{FF2B5EF4-FFF2-40B4-BE49-F238E27FC236}">
                <a16:creationId xmlns:a16="http://schemas.microsoft.com/office/drawing/2014/main" id="{E863F5F1-296C-4B52-97A8-D0C05A6BC8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9643" y="2703136"/>
            <a:ext cx="2415047" cy="24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46914E-6 L 0.21667 0.204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0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3029" y="440055"/>
            <a:ext cx="8545286" cy="4263390"/>
          </a:xfrm>
          <a:prstGeom prst="rect">
            <a:avLst/>
          </a:prstGeom>
          <a:solidFill>
            <a:schemeClr val="lt1">
              <a:alpha val="92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b="27230"/>
          <a:stretch/>
        </p:blipFill>
        <p:spPr>
          <a:xfrm flipH="1">
            <a:off x="1" y="-125936"/>
            <a:ext cx="1336670" cy="1131981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3EEE834-D3ED-48AB-A8C4-D03624CF5749}"/>
              </a:ext>
            </a:extLst>
          </p:cNvPr>
          <p:cNvSpPr/>
          <p:nvPr/>
        </p:nvSpPr>
        <p:spPr>
          <a:xfrm>
            <a:off x="1473729" y="486652"/>
            <a:ext cx="481020" cy="46648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8ECAA9-0743-47EE-A83A-68D908C5D8F5}"/>
              </a:ext>
            </a:extLst>
          </p:cNvPr>
          <p:cNvSpPr txBox="1"/>
          <p:nvPr/>
        </p:nvSpPr>
        <p:spPr>
          <a:xfrm>
            <a:off x="1744811" y="377642"/>
            <a:ext cx="6111445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8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B4FBED95-2A3A-4B8D-8612-908AAC0A2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3958" r="56515" b="49610"/>
          <a:stretch/>
        </p:blipFill>
        <p:spPr bwMode="auto">
          <a:xfrm>
            <a:off x="414438" y="2483658"/>
            <a:ext cx="4119129" cy="2200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ED335C09-AD8E-4F6D-9155-C14A3C80C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50390" r="56515" b="23177"/>
          <a:stretch/>
        </p:blipFill>
        <p:spPr bwMode="auto">
          <a:xfrm>
            <a:off x="4681638" y="2483658"/>
            <a:ext cx="4119129" cy="2200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4B2D174-6755-41F2-95AA-957A6192B411}"/>
              </a:ext>
            </a:extLst>
          </p:cNvPr>
          <p:cNvGrpSpPr/>
          <p:nvPr/>
        </p:nvGrpSpPr>
        <p:grpSpPr>
          <a:xfrm>
            <a:off x="693345" y="1394150"/>
            <a:ext cx="1560770" cy="1043986"/>
            <a:chOff x="693345" y="1394150"/>
            <a:chExt cx="1560770" cy="1043986"/>
          </a:xfrm>
        </p:grpSpPr>
        <p:pic>
          <p:nvPicPr>
            <p:cNvPr id="11" name="图片 14">
              <a:extLst>
                <a:ext uri="{FF2B5EF4-FFF2-40B4-BE49-F238E27FC236}">
                  <a16:creationId xmlns:a16="http://schemas.microsoft.com/office/drawing/2014/main" id="{AC0ECC06-90C9-43FB-BC6B-8D74E9E6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45" y="1394150"/>
              <a:ext cx="1560770" cy="104398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59A1E0-CAD8-4A01-A7B5-1E4F9DFF8A40}"/>
                </a:ext>
              </a:extLst>
            </p:cNvPr>
            <p:cNvSpPr txBox="1"/>
            <p:nvPr/>
          </p:nvSpPr>
          <p:spPr>
            <a:xfrm>
              <a:off x="1103735" y="1633966"/>
              <a:ext cx="7399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ốm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E9482D-AE87-46E3-8C63-3C728763DB46}"/>
              </a:ext>
            </a:extLst>
          </p:cNvPr>
          <p:cNvGrpSpPr/>
          <p:nvPr/>
        </p:nvGrpSpPr>
        <p:grpSpPr>
          <a:xfrm>
            <a:off x="2556849" y="1340299"/>
            <a:ext cx="1818582" cy="1100388"/>
            <a:chOff x="2556849" y="1340299"/>
            <a:chExt cx="1818582" cy="1100388"/>
          </a:xfrm>
        </p:grpSpPr>
        <p:pic>
          <p:nvPicPr>
            <p:cNvPr id="14" name="图片 14">
              <a:extLst>
                <a:ext uri="{FF2B5EF4-FFF2-40B4-BE49-F238E27FC236}">
                  <a16:creationId xmlns:a16="http://schemas.microsoft.com/office/drawing/2014/main" id="{AC0ECC06-90C9-43FB-BC6B-8D74E9E6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849" y="1340299"/>
              <a:ext cx="1818582" cy="110038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CA91B2-D88F-41AB-8152-5A683F35F1AA}"/>
                </a:ext>
              </a:extLst>
            </p:cNvPr>
            <p:cNvSpPr txBox="1"/>
            <p:nvPr/>
          </p:nvSpPr>
          <p:spPr>
            <a:xfrm>
              <a:off x="2804168" y="1601824"/>
              <a:ext cx="14937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điện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97028D-95A9-48D9-B455-EDE9BC086BEA}"/>
              </a:ext>
            </a:extLst>
          </p:cNvPr>
          <p:cNvGrpSpPr/>
          <p:nvPr/>
        </p:nvGrpSpPr>
        <p:grpSpPr>
          <a:xfrm>
            <a:off x="4781167" y="1416289"/>
            <a:ext cx="1648267" cy="1043987"/>
            <a:chOff x="4781167" y="1416289"/>
            <a:chExt cx="1648267" cy="1043987"/>
          </a:xfrm>
        </p:grpSpPr>
        <p:pic>
          <p:nvPicPr>
            <p:cNvPr id="45" name="图片 14">
              <a:extLst>
                <a:ext uri="{FF2B5EF4-FFF2-40B4-BE49-F238E27FC236}">
                  <a16:creationId xmlns:a16="http://schemas.microsoft.com/office/drawing/2014/main" id="{DB34B4F2-D2BF-407C-A945-4FF80BE7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67" y="1416289"/>
              <a:ext cx="1648267" cy="104398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69B071-3B3A-4DC0-B931-D8D803BBC464}"/>
                </a:ext>
              </a:extLst>
            </p:cNvPr>
            <p:cNvSpPr txBox="1"/>
            <p:nvPr/>
          </p:nvSpPr>
          <p:spPr>
            <a:xfrm>
              <a:off x="4889798" y="1629935"/>
              <a:ext cx="14763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chăm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sóc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3710B0-B38D-4FA3-9C24-9DDA5C5A695A}"/>
              </a:ext>
            </a:extLst>
          </p:cNvPr>
          <p:cNvGrpSpPr/>
          <p:nvPr/>
        </p:nvGrpSpPr>
        <p:grpSpPr>
          <a:xfrm>
            <a:off x="6637731" y="1320360"/>
            <a:ext cx="1812924" cy="1154736"/>
            <a:chOff x="6637731" y="1320360"/>
            <a:chExt cx="1812924" cy="1154736"/>
          </a:xfrm>
        </p:grpSpPr>
        <p:pic>
          <p:nvPicPr>
            <p:cNvPr id="46" name="图片 14">
              <a:extLst>
                <a:ext uri="{FF2B5EF4-FFF2-40B4-BE49-F238E27FC236}">
                  <a16:creationId xmlns:a16="http://schemas.microsoft.com/office/drawing/2014/main" id="{A04A14B9-204E-4E2C-831D-11F84E0E4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731" y="1320360"/>
              <a:ext cx="1812924" cy="115473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72F1A86-7896-44E2-A40F-8708240E8354}"/>
                </a:ext>
              </a:extLst>
            </p:cNvPr>
            <p:cNvSpPr txBox="1"/>
            <p:nvPr/>
          </p:nvSpPr>
          <p:spPr>
            <a:xfrm>
              <a:off x="6839098" y="1601824"/>
              <a:ext cx="14886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viên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64198E-7 L -0.01944 0.48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241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5062E-6 L 0.24289 0.473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236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3351 0.449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224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951E-6 L 0.0342 0.486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2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0587" y="173145"/>
            <a:ext cx="8624813" cy="4783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26" name="Picture 4" descr="Large cloud pattern. Use the printable outline for crafts, creating  stencils, scrapbooking, and more. Fre… | Templates printable free, Cloud  template, Cloud stenci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2" y="190204"/>
            <a:ext cx="3168321" cy="12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图片 24">
            <a:extLst>
              <a:ext uri="{FF2B5EF4-FFF2-40B4-BE49-F238E27FC236}">
                <a16:creationId xmlns:a16="http://schemas.microsoft.com/office/drawing/2014/main" id="{E863F5F1-296C-4B52-97A8-D0C05A6BC8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9643" y="2703136"/>
            <a:ext cx="2415047" cy="241504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237E4F-AD61-4464-BF43-7FF73ADC136C}"/>
              </a:ext>
            </a:extLst>
          </p:cNvPr>
          <p:cNvSpPr/>
          <p:nvPr/>
        </p:nvSpPr>
        <p:spPr>
          <a:xfrm>
            <a:off x="659742" y="724359"/>
            <a:ext cx="451754" cy="3941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24BBA-67C6-4687-B9BE-A730EA38DFAE}"/>
              </a:ext>
            </a:extLst>
          </p:cNvPr>
          <p:cNvSpPr txBox="1"/>
          <p:nvPr/>
        </p:nvSpPr>
        <p:spPr>
          <a:xfrm>
            <a:off x="1095456" y="641293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494DA1-4FA2-4FC8-ACCE-057DEE5A6B86}"/>
              </a:ext>
            </a:extLst>
          </p:cNvPr>
          <p:cNvSpPr txBox="1"/>
          <p:nvPr/>
        </p:nvSpPr>
        <p:spPr>
          <a:xfrm>
            <a:off x="2320683" y="1325031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nhẹ nhàng đặt nụ hôn vào bàn tay Nam.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BF4229-2304-4EDB-9783-AED31DBF2AD2}"/>
              </a:ext>
            </a:extLst>
          </p:cNvPr>
          <p:cNvSpPr txBox="1"/>
          <p:nvPr/>
        </p:nvSpPr>
        <p:spPr>
          <a:xfrm>
            <a:off x="1931109" y="1813529"/>
            <a:ext cx="44196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ECA085-9AA2-429D-9D9E-89F28B5365BC}"/>
              </a:ext>
            </a:extLst>
          </p:cNvPr>
          <p:cNvSpPr txBox="1"/>
          <p:nvPr/>
        </p:nvSpPr>
        <p:spPr>
          <a:xfrm>
            <a:off x="1291466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34" name="Right Arrow 4">
            <a:extLst>
              <a:ext uri="{FF2B5EF4-FFF2-40B4-BE49-F238E27FC236}">
                <a16:creationId xmlns:a16="http://schemas.microsoft.com/office/drawing/2014/main" id="{CD025030-EE48-40A7-808C-974D03F431D7}"/>
              </a:ext>
            </a:extLst>
          </p:cNvPr>
          <p:cNvSpPr/>
          <p:nvPr/>
        </p:nvSpPr>
        <p:spPr>
          <a:xfrm>
            <a:off x="1950157" y="1461109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DA90E6-04A5-48B2-8465-9370C1ACA55A}"/>
              </a:ext>
            </a:extLst>
          </p:cNvPr>
          <p:cNvSpPr txBox="1"/>
          <p:nvPr/>
        </p:nvSpPr>
        <p:spPr>
          <a:xfrm>
            <a:off x="1443865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7C9419-0CCC-4A82-A61A-915A57D57144}"/>
              </a:ext>
            </a:extLst>
          </p:cNvPr>
          <p:cNvCxnSpPr/>
          <p:nvPr/>
        </p:nvCxnSpPr>
        <p:spPr>
          <a:xfrm>
            <a:off x="2375318" y="1748337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3CAA06-E0D2-4B5B-A1AA-6E62174CE026}"/>
              </a:ext>
            </a:extLst>
          </p:cNvPr>
          <p:cNvCxnSpPr/>
          <p:nvPr/>
        </p:nvCxnSpPr>
        <p:spPr>
          <a:xfrm>
            <a:off x="2002026" y="2215680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34A3F2F-7E2A-442A-9215-539884F2D90F}"/>
              </a:ext>
            </a:extLst>
          </p:cNvPr>
          <p:cNvSpPr txBox="1"/>
          <p:nvPr/>
        </p:nvSpPr>
        <p:spPr>
          <a:xfrm>
            <a:off x="1596265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72AACA-1EE7-4739-8761-9282A58E192E}"/>
              </a:ext>
            </a:extLst>
          </p:cNvPr>
          <p:cNvSpPr/>
          <p:nvPr/>
        </p:nvSpPr>
        <p:spPr>
          <a:xfrm>
            <a:off x="7975154" y="1535075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BEF0FC-845A-4ACD-920C-AB6D267248E4}"/>
              </a:ext>
            </a:extLst>
          </p:cNvPr>
          <p:cNvSpPr txBox="1"/>
          <p:nvPr/>
        </p:nvSpPr>
        <p:spPr>
          <a:xfrm>
            <a:off x="1712383" y="425834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E529C1B-7BE8-4D85-A9C4-03D45DA9AD2E}"/>
              </a:ext>
            </a:extLst>
          </p:cNvPr>
          <p:cNvCxnSpPr/>
          <p:nvPr/>
        </p:nvCxnSpPr>
        <p:spPr>
          <a:xfrm>
            <a:off x="7348235" y="1720133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3">
            <a:extLst>
              <a:ext uri="{FF2B5EF4-FFF2-40B4-BE49-F238E27FC236}">
                <a16:creationId xmlns:a16="http://schemas.microsoft.com/office/drawing/2014/main" id="{798E7297-BE98-4A83-8F40-1F115E90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24" y="2384353"/>
            <a:ext cx="5108575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2A84958-D034-41C2-A18C-D2CD929393D8}"/>
              </a:ext>
            </a:extLst>
          </p:cNvPr>
          <p:cNvSpPr/>
          <p:nvPr/>
        </p:nvSpPr>
        <p:spPr>
          <a:xfrm>
            <a:off x="4726545" y="202864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4" grpId="1" animBg="1"/>
      <p:bldP spid="34" grpId="2" animBg="1"/>
      <p:bldP spid="35" grpId="0" animBg="1"/>
      <p:bldP spid="38" grpId="0" animBg="1"/>
      <p:bldP spid="50" grpId="0" animBg="1"/>
      <p:bldP spid="50" grpId="1" animBg="1"/>
      <p:bldP spid="51" grpId="0" animBg="1"/>
      <p:bldP spid="54" grpId="0" animBg="1"/>
      <p:bldP spid="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87182"/>
            <a:ext cx="9144000" cy="4640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802" y="-392784"/>
            <a:ext cx="1820114" cy="182011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A8F0BFC-5262-4B70-8FE7-F169430B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6508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B08C88-1652-4EF6-A43A-481B5BBB9A35}"/>
              </a:ext>
            </a:extLst>
          </p:cNvPr>
          <p:cNvSpPr/>
          <p:nvPr/>
        </p:nvSpPr>
        <p:spPr>
          <a:xfrm>
            <a:off x="582255" y="198714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Mẹ ·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àng đặt wụ hŪ vào bàn Ǉay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989C6D-03F2-4B59-B514-5D58D6444DD3}"/>
              </a:ext>
            </a:extLst>
          </p:cNvPr>
          <p:cNvSpPr/>
          <p:nvPr/>
        </p:nvSpPr>
        <p:spPr>
          <a:xfrm>
            <a:off x="229172" y="2687260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Nam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Nam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ấy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ật ấm áp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02" y="2518523"/>
            <a:ext cx="2759911" cy="275991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536" y="287182"/>
            <a:ext cx="8183880" cy="4640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44" y="2774621"/>
            <a:ext cx="2759911" cy="275991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2E0F2-7958-4554-854A-E8F6EB11B344}"/>
              </a:ext>
            </a:extLst>
          </p:cNvPr>
          <p:cNvSpPr txBox="1"/>
          <p:nvPr/>
        </p:nvSpPr>
        <p:spPr>
          <a:xfrm>
            <a:off x="1191193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iềm vui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FA7F1C-C44D-42AF-9A0D-A5E42B4AC5D3}"/>
              </a:ext>
            </a:extLst>
          </p:cNvPr>
          <p:cNvSpPr/>
          <p:nvPr/>
        </p:nvSpPr>
        <p:spPr>
          <a:xfrm>
            <a:off x="603788" y="6614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1B7A2-56C4-4B09-9A06-A40254220DFA}"/>
              </a:ext>
            </a:extLst>
          </p:cNvPr>
          <p:cNvSpPr txBox="1"/>
          <p:nvPr/>
        </p:nvSpPr>
        <p:spPr>
          <a:xfrm>
            <a:off x="1270538" y="709195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chữ phù hợp thay cho bông hoa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1ABBC-D9FC-4B58-A6F9-4E46B7055BEB}"/>
              </a:ext>
            </a:extLst>
          </p:cNvPr>
          <p:cNvSpPr txBox="1"/>
          <p:nvPr/>
        </p:nvSpPr>
        <p:spPr>
          <a:xfrm>
            <a:off x="640156" y="1473602"/>
            <a:ext cx="29458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2B72D-874D-4D26-A91E-324D9C7BA8A4}"/>
              </a:ext>
            </a:extLst>
          </p:cNvPr>
          <p:cNvSpPr txBox="1"/>
          <p:nvPr/>
        </p:nvSpPr>
        <p:spPr>
          <a:xfrm>
            <a:off x="654011" y="3028950"/>
            <a:ext cx="354301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k?</a:t>
            </a:r>
            <a:endParaRPr lang="en-US" sz="3600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AA14221-74A8-4ECA-8F1D-48F87749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9" y="2332558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99F0D-9972-432E-82A2-E4A9E67DAEBD}"/>
              </a:ext>
            </a:extLst>
          </p:cNvPr>
          <p:cNvSpPr txBox="1"/>
          <p:nvPr/>
        </p:nvSpPr>
        <p:spPr>
          <a:xfrm>
            <a:off x="4043750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lắng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A73742-2E31-45F7-B691-4FB69B94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15" y="234870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8DA9C6-B3C7-4859-9AC8-BE5DDD81B717}"/>
              </a:ext>
            </a:extLst>
          </p:cNvPr>
          <p:cNvSpPr txBox="1"/>
          <p:nvPr/>
        </p:nvSpPr>
        <p:spPr>
          <a:xfrm>
            <a:off x="6942814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òng mẹ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27E8B8D-3E50-4F60-91EA-4352C2BF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23" y="234870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39BA03-4AEF-4B70-A516-F12761C95747}"/>
              </a:ext>
            </a:extLst>
          </p:cNvPr>
          <p:cNvSpPr txBox="1"/>
          <p:nvPr/>
        </p:nvSpPr>
        <p:spPr>
          <a:xfrm>
            <a:off x="844507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    on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63F8292-4667-4F3E-ACC8-2837556B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74" y="397586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D86B40-45AA-4EE7-8DA1-D59C3704E07D}"/>
              </a:ext>
            </a:extLst>
          </p:cNvPr>
          <p:cNvSpPr txBox="1"/>
          <p:nvPr/>
        </p:nvSpPr>
        <p:spPr>
          <a:xfrm>
            <a:off x="3759446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 niệm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0E2CD9E-2B13-48AD-8214-9D7552ED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70" y="397586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238D96-EF6C-403B-9EAD-22F91C9840F8}"/>
              </a:ext>
            </a:extLst>
          </p:cNvPr>
          <p:cNvSpPr txBox="1"/>
          <p:nvPr/>
        </p:nvSpPr>
        <p:spPr>
          <a:xfrm>
            <a:off x="6731246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diệu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3A28F26-BA7A-4E90-B7FE-504596AE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46" y="394468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5555AD-2DDE-4701-B070-50C98040EC1B}"/>
              </a:ext>
            </a:extLst>
          </p:cNvPr>
          <p:cNvSpPr txBox="1"/>
          <p:nvPr/>
        </p:nvSpPr>
        <p:spPr>
          <a:xfrm>
            <a:off x="908588" y="2209606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2EF574-FBB7-4BFC-9730-9FF0DF2E5920}"/>
              </a:ext>
            </a:extLst>
          </p:cNvPr>
          <p:cNvSpPr txBox="1"/>
          <p:nvPr/>
        </p:nvSpPr>
        <p:spPr>
          <a:xfrm>
            <a:off x="3946559" y="2190750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26F37-6ADD-490C-B2D4-8C0D0BB5A93C}"/>
              </a:ext>
            </a:extLst>
          </p:cNvPr>
          <p:cNvSpPr txBox="1"/>
          <p:nvPr/>
        </p:nvSpPr>
        <p:spPr>
          <a:xfrm>
            <a:off x="6805989" y="2190750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BECB26-66FD-4CAA-AF1C-7D2A50D74AA0}"/>
              </a:ext>
            </a:extLst>
          </p:cNvPr>
          <p:cNvSpPr txBox="1"/>
          <p:nvPr/>
        </p:nvSpPr>
        <p:spPr>
          <a:xfrm>
            <a:off x="1787314" y="380229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91100-9034-4349-ACE5-3BF66C84982D}"/>
              </a:ext>
            </a:extLst>
          </p:cNvPr>
          <p:cNvSpPr txBox="1"/>
          <p:nvPr/>
        </p:nvSpPr>
        <p:spPr>
          <a:xfrm>
            <a:off x="3505200" y="380229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CE033-63DA-42F8-BE5D-FAEE594290FD}"/>
              </a:ext>
            </a:extLst>
          </p:cNvPr>
          <p:cNvSpPr txBox="1"/>
          <p:nvPr/>
        </p:nvSpPr>
        <p:spPr>
          <a:xfrm>
            <a:off x="6473235" y="382323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536" y="287182"/>
            <a:ext cx="8183880" cy="4640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8485" y="-272140"/>
            <a:ext cx="1820114" cy="18201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C0FA38-01B5-4D5C-8A9B-DFBDA677C151}"/>
              </a:ext>
            </a:extLst>
          </p:cNvPr>
          <p:cNvSpPr/>
          <p:nvPr/>
        </p:nvSpPr>
        <p:spPr>
          <a:xfrm>
            <a:off x="2057400" y="554344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BCD3F-0774-4654-9CB6-3333EEB8C5D1}"/>
              </a:ext>
            </a:extLst>
          </p:cNvPr>
          <p:cNvSpPr txBox="1"/>
          <p:nvPr/>
        </p:nvSpPr>
        <p:spPr>
          <a:xfrm>
            <a:off x="2667000" y="521021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5C0F870-A258-4048-BEDC-0689F68F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46" y="1372946"/>
            <a:ext cx="569436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2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0D8BA7D4-A147-ABD0-24C5-991DAC57263E}"/>
              </a:ext>
            </a:extLst>
          </p:cNvPr>
          <p:cNvGrpSpPr/>
          <p:nvPr/>
        </p:nvGrpSpPr>
        <p:grpSpPr>
          <a:xfrm>
            <a:off x="609600" y="1815382"/>
            <a:ext cx="4642414" cy="1569660"/>
            <a:chOff x="2586426" y="1797362"/>
            <a:chExt cx="6189885" cy="2092879"/>
          </a:xfrm>
        </p:grpSpPr>
        <p:pic>
          <p:nvPicPr>
            <p:cNvPr id="5" name="Đồ họa 4">
              <a:extLst>
                <a:ext uri="{FF2B5EF4-FFF2-40B4-BE49-F238E27FC236}">
                  <a16:creationId xmlns:a16="http://schemas.microsoft.com/office/drawing/2014/main" id="{F27EE272-6701-5C0C-8A17-6E3E3D1EE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A9E54AC2-948E-2550-9BD8-A2DB09E65890}"/>
                </a:ext>
              </a:extLst>
            </p:cNvPr>
            <p:cNvSpPr txBox="1"/>
            <p:nvPr/>
          </p:nvSpPr>
          <p:spPr>
            <a:xfrm>
              <a:off x="3628041" y="1797362"/>
              <a:ext cx="5148270" cy="20928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 Xem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lại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trang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24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đến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trang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27</a:t>
              </a:r>
            </a:p>
            <a:p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 Xem 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Làm</a:t>
              </a:r>
              <a:r>
                <a:rPr lang="en-US" sz="2400" b="1" i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Anh 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trang</a:t>
              </a:r>
              <a:r>
                <a:rPr lang="en-US" sz="24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28 + 29)</a:t>
              </a:r>
            </a:p>
          </p:txBody>
        </p:sp>
        <p:pic>
          <p:nvPicPr>
            <p:cNvPr id="2" name="Đồ họa 4">
              <a:extLst>
                <a:ext uri="{FF2B5EF4-FFF2-40B4-BE49-F238E27FC236}">
                  <a16:creationId xmlns:a16="http://schemas.microsoft.com/office/drawing/2014/main" id="{B0C2F671-A523-507B-18B6-76A4F2CA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6426" y="2907452"/>
              <a:ext cx="880463" cy="880464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D0F1C33D-8091-8994-C08D-20CC479B2BCD}"/>
              </a:ext>
            </a:extLst>
          </p:cNvPr>
          <p:cNvGrpSpPr/>
          <p:nvPr/>
        </p:nvGrpSpPr>
        <p:grpSpPr>
          <a:xfrm>
            <a:off x="5109139" y="1815382"/>
            <a:ext cx="3586838" cy="2898200"/>
            <a:chOff x="7002684" y="3244975"/>
            <a:chExt cx="3728223" cy="3012440"/>
          </a:xfrm>
        </p:grpSpPr>
        <p:pic>
          <p:nvPicPr>
            <p:cNvPr id="10" name="Đồ họa 9">
              <a:extLst>
                <a:ext uri="{FF2B5EF4-FFF2-40B4-BE49-F238E27FC236}">
                  <a16:creationId xmlns:a16="http://schemas.microsoft.com/office/drawing/2014/main" id="{45595ACC-B533-93AC-07CE-0CB454FA0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002684" y="3244975"/>
              <a:ext cx="2327914" cy="3012440"/>
            </a:xfrm>
            <a:prstGeom prst="rect">
              <a:avLst/>
            </a:prstGeom>
          </p:spPr>
        </p:pic>
        <p:pic>
          <p:nvPicPr>
            <p:cNvPr id="11" name="Đồ họa 10">
              <a:extLst>
                <a:ext uri="{FF2B5EF4-FFF2-40B4-BE49-F238E27FC236}">
                  <a16:creationId xmlns:a16="http://schemas.microsoft.com/office/drawing/2014/main" id="{00E1783B-5301-9BFE-1AD7-DF637222A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37496" y="3244975"/>
              <a:ext cx="1993411" cy="3012440"/>
            </a:xfrm>
            <a:prstGeom prst="rect">
              <a:avLst/>
            </a:prstGeom>
          </p:spPr>
        </p:pic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BE07FEA-B940-A273-8815-2FBEC9713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8435" y="420801"/>
            <a:ext cx="3987130" cy="13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229</Words>
  <Application>Microsoft Office PowerPoint</Application>
  <PresentationFormat>Trình chiếu Trên màn hình (16:9)</PresentationFormat>
  <Paragraphs>52</Paragraphs>
  <Slides>8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8</vt:i4>
      </vt:variant>
    </vt:vector>
  </HeadingPairs>
  <TitlesOfParts>
    <vt:vector size="23" baseType="lpstr">
      <vt:lpstr>等线</vt:lpstr>
      <vt:lpstr>等线 Light</vt:lpstr>
      <vt:lpstr>宋体</vt:lpstr>
      <vt:lpstr>Arial</vt:lpstr>
      <vt:lpstr>Arial Rounded MT Bold</vt:lpstr>
      <vt:lpstr>Arial-Rounded</vt:lpstr>
      <vt:lpstr>Calibri</vt:lpstr>
      <vt:lpstr>HP001 4 hàng</vt:lpstr>
      <vt:lpstr>字魂59号-创粗黑</vt:lpstr>
      <vt:lpstr>Office 主题​​</vt:lpstr>
      <vt:lpstr>1_Office 主题​​</vt:lpstr>
      <vt:lpstr>1_Office 主题</vt:lpstr>
      <vt:lpstr>Office 主题</vt:lpstr>
      <vt:lpstr>2_Office 主题​​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Thanh Lương</cp:lastModifiedBy>
  <cp:revision>136</cp:revision>
  <dcterms:created xsi:type="dcterms:W3CDTF">2020-12-08T15:48:47Z</dcterms:created>
  <dcterms:modified xsi:type="dcterms:W3CDTF">2026-01-25T14:31:01Z</dcterms:modified>
</cp:coreProperties>
</file>