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</p:sldMasterIdLst>
  <p:notesMasterIdLst>
    <p:notesMasterId r:id="rId7"/>
  </p:notesMasterIdLst>
  <p:sldIdLst>
    <p:sldId id="2007577131" r:id="rId3"/>
    <p:sldId id="262" r:id="rId4"/>
    <p:sldId id="9492" r:id="rId5"/>
    <p:sldId id="271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7" autoAdjust="0"/>
    <p:restoredTop sz="86099" autoAdjust="0"/>
  </p:normalViewPr>
  <p:slideViewPr>
    <p:cSldViewPr snapToGrid="0">
      <p:cViewPr varScale="1">
        <p:scale>
          <a:sx n="53" d="100"/>
          <a:sy n="53" d="100"/>
        </p:scale>
        <p:origin x="9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0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4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9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5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7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5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5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0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1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0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CAFABC-03D3-5292-7C9B-894252ED2BC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7569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7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_thoi_v_202601172057_6bx9v">
            <a:hlinkClick r:id="" action="ppaction://media"/>
            <a:extLst>
              <a:ext uri="{FF2B5EF4-FFF2-40B4-BE49-F238E27FC236}">
                <a16:creationId xmlns:a16="http://schemas.microsoft.com/office/drawing/2014/main" id="{448B0E72-D3C5-4058-639A-EE20C34A6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94954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78939" y="589139"/>
            <a:ext cx="8100643" cy="4493224"/>
          </a:xfrm>
          <a:custGeom>
            <a:avLst/>
            <a:gdLst/>
            <a:ahLst/>
            <a:cxnLst/>
            <a:rect l="l" t="t" r="r" b="b"/>
            <a:pathLst>
              <a:path w="12150965" h="3493403">
                <a:moveTo>
                  <a:pt x="0" y="0"/>
                </a:moveTo>
                <a:lnTo>
                  <a:pt x="12150966" y="0"/>
                </a:lnTo>
                <a:lnTo>
                  <a:pt x="12150966" y="3493403"/>
                </a:lnTo>
                <a:lnTo>
                  <a:pt x="0" y="349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306BF9-E0C1-2BE5-9551-BE6F4A17E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1A9C2CBE-5349-2886-3B1F-4079BC16F8BA}"/>
              </a:ext>
            </a:extLst>
          </p:cNvPr>
          <p:cNvSpPr/>
          <p:nvPr/>
        </p:nvSpPr>
        <p:spPr>
          <a:xfrm>
            <a:off x="-213168" y="3398108"/>
            <a:ext cx="4043763" cy="332273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278E684E-7E12-9480-6016-C1D501391B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6" y="543697"/>
            <a:ext cx="2368841" cy="1418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47D62-F38D-A760-1C09-A4C998F6D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0679" y="1243638"/>
            <a:ext cx="7858425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dò">
            <a:hlinkClick r:id="" action="ppaction://media"/>
            <a:extLst>
              <a:ext uri="{FF2B5EF4-FFF2-40B4-BE49-F238E27FC236}">
                <a16:creationId xmlns:a16="http://schemas.microsoft.com/office/drawing/2014/main" id="{54272256-3CB5-620C-242B-388473F8B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4955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4546" y="943266"/>
            <a:ext cx="4079515" cy="4305557"/>
          </a:xfrm>
          <a:custGeom>
            <a:avLst/>
            <a:gdLst/>
            <a:ahLst/>
            <a:cxnLst/>
            <a:rect l="l" t="t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2926" y="3429000"/>
            <a:ext cx="8363274" cy="2561253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96634" y="3086129"/>
            <a:ext cx="4299623" cy="4235129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A3F7645-392C-520A-DE09-01E5B025C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98" y="410505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27</Words>
  <Application>Microsoft Office PowerPoint</Application>
  <PresentationFormat>Màn hình rộng</PresentationFormat>
  <Paragraphs>6</Paragraphs>
  <Slides>4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</vt:i4>
      </vt:variant>
    </vt:vector>
  </HeadingPairs>
  <TitlesOfParts>
    <vt:vector size="10" baseType="lpstr">
      <vt:lpstr>等线</vt:lpstr>
      <vt:lpstr>Arial</vt:lpstr>
      <vt:lpstr>Calibri</vt:lpstr>
      <vt:lpstr>字魂59号-创粗黑</vt:lpstr>
      <vt:lpstr>2_Office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Thanh Lương</cp:lastModifiedBy>
  <cp:revision>151</cp:revision>
  <dcterms:created xsi:type="dcterms:W3CDTF">2019-03-29T12:25:33Z</dcterms:created>
  <dcterms:modified xsi:type="dcterms:W3CDTF">2026-02-25T14:27:20Z</dcterms:modified>
</cp:coreProperties>
</file>