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8" r:id="rId2"/>
  </p:sldMasterIdLst>
  <p:notesMasterIdLst>
    <p:notesMasterId r:id="rId9"/>
  </p:notesMasterIdLst>
  <p:sldIdLst>
    <p:sldId id="442" r:id="rId3"/>
    <p:sldId id="435" r:id="rId4"/>
    <p:sldId id="436" r:id="rId5"/>
    <p:sldId id="441" r:id="rId6"/>
    <p:sldId id="437" r:id="rId7"/>
    <p:sldId id="303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2" d="100"/>
          <a:sy n="62" d="100"/>
        </p:scale>
        <p:origin x="78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viewProps" Target="viewProps.xml"/><Relationship Id="rId5" Type="http://schemas.openxmlformats.org/officeDocument/2006/relationships/slide" Target="slides/slide3.xml"/><Relationship Id="rId10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F21825-FBD2-42D9-8F18-08F31AB3192C}" type="datetimeFigureOut">
              <a:rPr lang="en-US" smtClean="0"/>
              <a:t>2/25/2026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34765B-8EF7-426C-8CBA-1BE57AC681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3183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415611" y="992767"/>
            <a:ext cx="113608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415600" y="3778833"/>
            <a:ext cx="11360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22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02108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93941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5811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038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69891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495998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00453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61602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196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6443200" y="1536633"/>
            <a:ext cx="53332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107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653667" y="600200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387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6096000" y="-167"/>
            <a:ext cx="6096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6764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415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004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832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6896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13" Type="http://schemas.openxmlformats.org/officeDocument/2006/relationships/image" Target="../media/image6.png"/><Relationship Id="rId18" Type="http://schemas.openxmlformats.org/officeDocument/2006/relationships/image" Target="../media/image11.sv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12" Type="http://schemas.openxmlformats.org/officeDocument/2006/relationships/image" Target="../media/image5.svg"/><Relationship Id="rId17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8.png"/><Relationship Id="rId10" Type="http://schemas.openxmlformats.org/officeDocument/2006/relationships/image" Target="../media/image3.svg"/><Relationship Id="rId19" Type="http://schemas.openxmlformats.org/officeDocument/2006/relationships/image" Target="../media/image12.png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Relationship Id="rId14" Type="http://schemas.openxmlformats.org/officeDocument/2006/relationships/image" Target="../media/image7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image" Target="../media/image2.png"/><Relationship Id="rId18" Type="http://schemas.openxmlformats.org/officeDocument/2006/relationships/image" Target="../media/image7.png"/><Relationship Id="rId3" Type="http://schemas.openxmlformats.org/officeDocument/2006/relationships/slideLayout" Target="../slideLayouts/slideLayout9.xml"/><Relationship Id="rId21" Type="http://schemas.openxmlformats.org/officeDocument/2006/relationships/image" Target="../media/image10.png"/><Relationship Id="rId7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8.xml"/><Relationship Id="rId16" Type="http://schemas.openxmlformats.org/officeDocument/2006/relationships/image" Target="../media/image5.svg"/><Relationship Id="rId2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image" Target="../media/image4.png"/><Relationship Id="rId23" Type="http://schemas.openxmlformats.org/officeDocument/2006/relationships/image" Target="../media/image12.png"/><Relationship Id="rId10" Type="http://schemas.openxmlformats.org/officeDocument/2006/relationships/slideLayout" Target="../slideLayouts/slideLayout16.xml"/><Relationship Id="rId19" Type="http://schemas.openxmlformats.org/officeDocument/2006/relationships/image" Target="../media/image8.png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3.svg"/><Relationship Id="rId22" Type="http://schemas.openxmlformats.org/officeDocument/2006/relationships/image" Target="../media/image11.sv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333">
                <a:solidFill>
                  <a:schemeClr val="dk2"/>
                </a:solidFill>
              </a:defRPr>
            </a:lvl1pPr>
            <a:lvl2pPr lvl="1" algn="r">
              <a:buNone/>
              <a:defRPr sz="1333">
                <a:solidFill>
                  <a:schemeClr val="dk2"/>
                </a:solidFill>
              </a:defRPr>
            </a:lvl2pPr>
            <a:lvl3pPr lvl="2" algn="r">
              <a:buNone/>
              <a:defRPr sz="1333">
                <a:solidFill>
                  <a:schemeClr val="dk2"/>
                </a:solidFill>
              </a:defRPr>
            </a:lvl3pPr>
            <a:lvl4pPr lvl="3" algn="r">
              <a:buNone/>
              <a:defRPr sz="1333">
                <a:solidFill>
                  <a:schemeClr val="dk2"/>
                </a:solidFill>
              </a:defRPr>
            </a:lvl4pPr>
            <a:lvl5pPr lvl="4" algn="r">
              <a:buNone/>
              <a:defRPr sz="1333">
                <a:solidFill>
                  <a:schemeClr val="dk2"/>
                </a:solidFill>
              </a:defRPr>
            </a:lvl5pPr>
            <a:lvl6pPr lvl="5" algn="r">
              <a:buNone/>
              <a:defRPr sz="1333">
                <a:solidFill>
                  <a:schemeClr val="dk2"/>
                </a:solidFill>
              </a:defRPr>
            </a:lvl6pPr>
            <a:lvl7pPr lvl="6" algn="r">
              <a:buNone/>
              <a:defRPr sz="1333">
                <a:solidFill>
                  <a:schemeClr val="dk2"/>
                </a:solidFill>
              </a:defRPr>
            </a:lvl7pPr>
            <a:lvl8pPr lvl="7" algn="r">
              <a:buNone/>
              <a:defRPr sz="1333">
                <a:solidFill>
                  <a:schemeClr val="dk2"/>
                </a:solidFill>
              </a:defRPr>
            </a:lvl8pPr>
            <a:lvl9pPr lvl="8" algn="r">
              <a:buNone/>
              <a:defRPr sz="1333">
                <a:solidFill>
                  <a:schemeClr val="dk2"/>
                </a:solidFill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68B3A2-4084-4534-D0DF-257DC691C1FE}"/>
              </a:ext>
            </a:extLst>
          </p:cNvPr>
          <p:cNvSpPr txBox="1">
            <a:spLocks/>
          </p:cNvSpPr>
          <p:nvPr userDrawn="1"/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7BA1D8-DF65-6BF8-B434-BDA88F4CAAF7}"/>
              </a:ext>
            </a:extLst>
          </p:cNvPr>
          <p:cNvSpPr txBox="1">
            <a:spLocks/>
          </p:cNvSpPr>
          <p:nvPr userDrawn="1"/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kern="0"/>
              <a:t>Click to edit Master text styles</a:t>
            </a:r>
          </a:p>
          <a:p>
            <a:pPr marL="0" lvl="1"/>
            <a:r>
              <a:rPr lang="en-US" kern="0"/>
              <a:t>Second level</a:t>
            </a:r>
          </a:p>
          <a:p>
            <a:pPr marL="0" lvl="2"/>
            <a:r>
              <a:rPr lang="en-US" kern="0"/>
              <a:t>Third level</a:t>
            </a:r>
          </a:p>
          <a:p>
            <a:pPr marL="0" lvl="3"/>
            <a:r>
              <a:rPr lang="en-US" kern="0"/>
              <a:t>Fourth level</a:t>
            </a:r>
          </a:p>
          <a:p>
            <a:pPr marL="0" lvl="4"/>
            <a:r>
              <a:rPr lang="en-US" kern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EB1DCE-FD26-7E15-9241-CC9556A29D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EF851F-4C9B-4ED8-A706-7687066F5A2C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962C2D3-4CE1-6A4D-CF49-69ADC6E341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4292F49-4421-1B2C-EF83-91FA07548E5E}"/>
              </a:ext>
            </a:extLst>
          </p:cNvPr>
          <p:cNvSpPr txBox="1">
            <a:spLocks/>
          </p:cNvSpPr>
          <p:nvPr userDrawn="1"/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46F2045C-80A1-433A-B3B9-3018D210B4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标题占位符 1">
            <a:extLst>
              <a:ext uri="{FF2B5EF4-FFF2-40B4-BE49-F238E27FC236}">
                <a16:creationId xmlns:a16="http://schemas.microsoft.com/office/drawing/2014/main" id="{B3FD22F4-C5F9-8309-F546-3A300369466A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867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1" name="文本占位符 2">
            <a:extLst>
              <a:ext uri="{FF2B5EF4-FFF2-40B4-BE49-F238E27FC236}">
                <a16:creationId xmlns:a16="http://schemas.microsoft.com/office/drawing/2014/main" id="{06ABECE0-1EB1-43C3-EA92-ED42E8564480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457189" indent="-457189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42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575" indent="-380990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37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962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3547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313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2" name="日期占位符 3">
            <a:extLst>
              <a:ext uri="{FF2B5EF4-FFF2-40B4-BE49-F238E27FC236}">
                <a16:creationId xmlns:a16="http://schemas.microsoft.com/office/drawing/2014/main" id="{46B35C59-96AA-3392-0DA0-B3C670525856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35446-9DAD-4904-A214-92970EC62427}" type="datetimeFigureOut">
              <a:rPr lang="zh-CN" altLang="en-US" smtClean="0"/>
              <a:pPr/>
              <a:t>2026/2/25</a:t>
            </a:fld>
            <a:endParaRPr lang="zh-CN" altLang="en-US"/>
          </a:p>
        </p:txBody>
      </p:sp>
      <p:sp>
        <p:nvSpPr>
          <p:cNvPr id="13" name="灯片编号占位符 5">
            <a:extLst>
              <a:ext uri="{FF2B5EF4-FFF2-40B4-BE49-F238E27FC236}">
                <a16:creationId xmlns:a16="http://schemas.microsoft.com/office/drawing/2014/main" id="{CCF24A2C-81D3-8E25-BB0E-96EAFB96A28D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49491-570F-44CC-ABED-5677BCFB7BD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6ED32271-844F-2E78-EA30-41B5BB5F9CAB}"/>
              </a:ext>
            </a:extLst>
          </p:cNvPr>
          <p:cNvSpPr/>
          <p:nvPr userDrawn="1"/>
        </p:nvSpPr>
        <p:spPr>
          <a:xfrm>
            <a:off x="1" y="-1"/>
            <a:ext cx="12445883" cy="5015435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5" name="Group 3">
            <a:extLst>
              <a:ext uri="{FF2B5EF4-FFF2-40B4-BE49-F238E27FC236}">
                <a16:creationId xmlns:a16="http://schemas.microsoft.com/office/drawing/2014/main" id="{479AE4C8-6D69-1FBD-BB4F-4CBC31859E04}"/>
              </a:ext>
            </a:extLst>
          </p:cNvPr>
          <p:cNvGrpSpPr/>
          <p:nvPr userDrawn="1"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16" name="Freeform 4">
              <a:extLst>
                <a:ext uri="{FF2B5EF4-FFF2-40B4-BE49-F238E27FC236}">
                  <a16:creationId xmlns:a16="http://schemas.microsoft.com/office/drawing/2014/main" id="{81B3F1AF-4A10-7734-1DCC-13E04CB31BE4}"/>
                </a:ext>
              </a:extLst>
            </p:cNvPr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Freeform 5">
              <a:extLst>
                <a:ext uri="{FF2B5EF4-FFF2-40B4-BE49-F238E27FC236}">
                  <a16:creationId xmlns:a16="http://schemas.microsoft.com/office/drawing/2014/main" id="{E7D0F223-0FC4-49A7-89B0-AE8842EE211A}"/>
                </a:ext>
              </a:extLst>
            </p:cNvPr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 r:embed="rId11"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8" name="Freeform 6">
            <a:extLst>
              <a:ext uri="{FF2B5EF4-FFF2-40B4-BE49-F238E27FC236}">
                <a16:creationId xmlns:a16="http://schemas.microsoft.com/office/drawing/2014/main" id="{95B30F07-BC01-EA89-BE95-722D9F317150}"/>
              </a:ext>
            </a:extLst>
          </p:cNvPr>
          <p:cNvSpPr/>
          <p:nvPr userDrawn="1"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7">
            <a:extLst>
              <a:ext uri="{FF2B5EF4-FFF2-40B4-BE49-F238E27FC236}">
                <a16:creationId xmlns:a16="http://schemas.microsoft.com/office/drawing/2014/main" id="{D560CABD-7F8C-2E3F-B2DA-0D468B94C989}"/>
              </a:ext>
            </a:extLst>
          </p:cNvPr>
          <p:cNvSpPr/>
          <p:nvPr userDrawn="1"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0B86D1D7-BEE5-01D7-28F3-B56B98528A15}"/>
              </a:ext>
            </a:extLst>
          </p:cNvPr>
          <p:cNvSpPr/>
          <p:nvPr userDrawn="1"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B824D5BA-C1A1-9334-6E38-72457FDFD594}"/>
              </a:ext>
            </a:extLst>
          </p:cNvPr>
          <p:cNvSpPr/>
          <p:nvPr userDrawn="1"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2" name="Freeform 10">
            <a:extLst>
              <a:ext uri="{FF2B5EF4-FFF2-40B4-BE49-F238E27FC236}">
                <a16:creationId xmlns:a16="http://schemas.microsoft.com/office/drawing/2014/main" id="{FD5B9C52-6670-9EA3-8C56-5DC19112060E}"/>
              </a:ext>
            </a:extLst>
          </p:cNvPr>
          <p:cNvSpPr/>
          <p:nvPr userDrawn="1"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7550DBCE-F1AB-E15B-C6C9-7903DBBBF98E}"/>
              </a:ext>
            </a:extLst>
          </p:cNvPr>
          <p:cNvSpPr/>
          <p:nvPr userDrawn="1"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4" name="Freeform 12">
            <a:extLst>
              <a:ext uri="{FF2B5EF4-FFF2-40B4-BE49-F238E27FC236}">
                <a16:creationId xmlns:a16="http://schemas.microsoft.com/office/drawing/2014/main" id="{9F3AC082-CCEE-0E10-8053-F2C18452E6C0}"/>
              </a:ext>
            </a:extLst>
          </p:cNvPr>
          <p:cNvSpPr/>
          <p:nvPr userDrawn="1"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5" name="Group 13">
            <a:extLst>
              <a:ext uri="{FF2B5EF4-FFF2-40B4-BE49-F238E27FC236}">
                <a16:creationId xmlns:a16="http://schemas.microsoft.com/office/drawing/2014/main" id="{0F5D0DB2-CA79-D60E-C28F-0767DB7F7088}"/>
              </a:ext>
            </a:extLst>
          </p:cNvPr>
          <p:cNvGrpSpPr/>
          <p:nvPr userDrawn="1"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26" name="Freeform 14">
              <a:extLst>
                <a:ext uri="{FF2B5EF4-FFF2-40B4-BE49-F238E27FC236}">
                  <a16:creationId xmlns:a16="http://schemas.microsoft.com/office/drawing/2014/main" id="{AA9E2A16-7D75-4C3C-97F4-63DA20572A97}"/>
                </a:ext>
              </a:extLst>
            </p:cNvPr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Freeform 15">
              <a:extLst>
                <a:ext uri="{FF2B5EF4-FFF2-40B4-BE49-F238E27FC236}">
                  <a16:creationId xmlns:a16="http://schemas.microsoft.com/office/drawing/2014/main" id="{775774DE-C8E0-2078-6730-5B65C7C8A298}"/>
                </a:ext>
              </a:extLst>
            </p:cNvPr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7"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8" name="TextBox 18">
            <a:extLst>
              <a:ext uri="{FF2B5EF4-FFF2-40B4-BE49-F238E27FC236}">
                <a16:creationId xmlns:a16="http://schemas.microsoft.com/office/drawing/2014/main" id="{3C103594-4CB3-4420-23AA-DA0DA418C644}"/>
              </a:ext>
            </a:extLst>
          </p:cNvPr>
          <p:cNvSpPr txBox="1"/>
          <p:nvPr userDrawn="1"/>
        </p:nvSpPr>
        <p:spPr>
          <a:xfrm>
            <a:off x="2336316" y="2688162"/>
            <a:ext cx="7437634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04"/>
              </a:lnSpc>
            </a:pPr>
            <a:endParaRPr lang="en-US" sz="2360" dirty="0">
              <a:solidFill>
                <a:srgbClr val="2C342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9" name="TextBox 19">
            <a:extLst>
              <a:ext uri="{FF2B5EF4-FFF2-40B4-BE49-F238E27FC236}">
                <a16:creationId xmlns:a16="http://schemas.microsoft.com/office/drawing/2014/main" id="{D0B9BBB3-76CF-6CED-90D3-06130335948E}"/>
              </a:ext>
            </a:extLst>
          </p:cNvPr>
          <p:cNvSpPr txBox="1"/>
          <p:nvPr userDrawn="1"/>
        </p:nvSpPr>
        <p:spPr>
          <a:xfrm>
            <a:off x="3248871" y="1009606"/>
            <a:ext cx="5691452" cy="12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endParaRPr lang="en-US" sz="7666" dirty="0">
              <a:solidFill>
                <a:srgbClr val="2C3423"/>
              </a:solidFill>
              <a:latin typeface="Unique"/>
              <a:ea typeface="Unique"/>
              <a:cs typeface="Unique"/>
              <a:sym typeface="Unique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14362BC0-70B1-1845-9790-03C0AB23B580}"/>
              </a:ext>
            </a:extLst>
          </p:cNvPr>
          <p:cNvSpPr/>
          <p:nvPr userDrawn="1"/>
        </p:nvSpPr>
        <p:spPr>
          <a:xfrm>
            <a:off x="420414" y="378372"/>
            <a:ext cx="11771586" cy="626416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303A62-E752-4705-86A0-44D42899BE4C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923" y="144158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2248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Lato" panose="020F0502020204030203" pitchFamily="34" charset="0"/>
          <a:ea typeface="Lato" panose="020F0502020204030203" pitchFamily="34" charset="0"/>
          <a:cs typeface="Lato" panose="020F0502020204030203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56604232-91B8-258E-A208-EACA3490B557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09630" rtl="0" eaLnBrk="1" latinLnBrk="0" hangingPunct="1">
              <a:spcBef>
                <a:spcPct val="0"/>
              </a:spcBef>
              <a:buNone/>
              <a:defRPr sz="2933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3CD9B410-0E4E-64BE-089D-A7CE72C50978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11" indent="-228611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1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95325" indent="-190510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8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762038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66853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6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7648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1299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6114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0930" indent="-152408" algn="l" defTabSz="60963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33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893B389F-733D-115F-0BC1-B734C3DFF2DE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3E35446-9DAD-4904-A214-92970EC62427}" type="datetimeFigureOut">
              <a:rPr lang="zh-CN" altLang="en-US" smtClean="0"/>
              <a:pPr/>
              <a:t>2026/2/25</a:t>
            </a:fld>
            <a:endParaRPr lang="zh-CN" altLang="en-US"/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9F495DEF-EDCB-91BD-AF60-6E37AF841B0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0C449491-570F-44CC-ABED-5677BCFB7BD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sp>
        <p:nvSpPr>
          <p:cNvPr id="11" name="Freeform 2">
            <a:extLst>
              <a:ext uri="{FF2B5EF4-FFF2-40B4-BE49-F238E27FC236}">
                <a16:creationId xmlns:a16="http://schemas.microsoft.com/office/drawing/2014/main" id="{F94B477B-CF21-2959-C937-22A370BA0FA0}"/>
              </a:ext>
            </a:extLst>
          </p:cNvPr>
          <p:cNvSpPr/>
          <p:nvPr userDrawn="1"/>
        </p:nvSpPr>
        <p:spPr>
          <a:xfrm>
            <a:off x="1" y="-1"/>
            <a:ext cx="12445883" cy="5015435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" name="Group 3">
            <a:extLst>
              <a:ext uri="{FF2B5EF4-FFF2-40B4-BE49-F238E27FC236}">
                <a16:creationId xmlns:a16="http://schemas.microsoft.com/office/drawing/2014/main" id="{2216C70D-48AB-581B-7B57-47AF95964B8B}"/>
              </a:ext>
            </a:extLst>
          </p:cNvPr>
          <p:cNvGrpSpPr/>
          <p:nvPr userDrawn="1"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2D8112F9-A368-F139-B6C0-C639D1D0CCC2}"/>
                </a:ext>
              </a:extLst>
            </p:cNvPr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8A1000EA-148F-93EB-D47F-2D37BD9B9DD9}"/>
                </a:ext>
              </a:extLst>
            </p:cNvPr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 r:embed="rId15"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08158FE4-6EF8-9A51-9E2B-696B98E047A7}"/>
              </a:ext>
            </a:extLst>
          </p:cNvPr>
          <p:cNvSpPr/>
          <p:nvPr userDrawn="1"/>
        </p:nvSpPr>
        <p:spPr>
          <a:xfrm>
            <a:off x="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Freeform 7">
            <a:extLst>
              <a:ext uri="{FF2B5EF4-FFF2-40B4-BE49-F238E27FC236}">
                <a16:creationId xmlns:a16="http://schemas.microsoft.com/office/drawing/2014/main" id="{1CDC8E38-75AE-5C9F-C4BF-8EC1BDC5B3C8}"/>
              </a:ext>
            </a:extLst>
          </p:cNvPr>
          <p:cNvSpPr/>
          <p:nvPr userDrawn="1"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7" name="Freeform 8">
            <a:extLst>
              <a:ext uri="{FF2B5EF4-FFF2-40B4-BE49-F238E27FC236}">
                <a16:creationId xmlns:a16="http://schemas.microsoft.com/office/drawing/2014/main" id="{F48539C1-B736-750A-2BD6-2DA697381A38}"/>
              </a:ext>
            </a:extLst>
          </p:cNvPr>
          <p:cNvSpPr/>
          <p:nvPr userDrawn="1"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8" name="Freeform 9">
            <a:extLst>
              <a:ext uri="{FF2B5EF4-FFF2-40B4-BE49-F238E27FC236}">
                <a16:creationId xmlns:a16="http://schemas.microsoft.com/office/drawing/2014/main" id="{831C6614-3049-A687-916E-85DC473CFCC4}"/>
              </a:ext>
            </a:extLst>
          </p:cNvPr>
          <p:cNvSpPr/>
          <p:nvPr userDrawn="1"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9" name="Freeform 10">
            <a:extLst>
              <a:ext uri="{FF2B5EF4-FFF2-40B4-BE49-F238E27FC236}">
                <a16:creationId xmlns:a16="http://schemas.microsoft.com/office/drawing/2014/main" id="{BFD428F6-9D61-1CC7-ACE2-80A1BB3A4619}"/>
              </a:ext>
            </a:extLst>
          </p:cNvPr>
          <p:cNvSpPr/>
          <p:nvPr userDrawn="1"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0" name="Freeform 11">
            <a:extLst>
              <a:ext uri="{FF2B5EF4-FFF2-40B4-BE49-F238E27FC236}">
                <a16:creationId xmlns:a16="http://schemas.microsoft.com/office/drawing/2014/main" id="{594F18A9-9324-EC32-C5E3-3A779B09A6D6}"/>
              </a:ext>
            </a:extLst>
          </p:cNvPr>
          <p:cNvSpPr/>
          <p:nvPr userDrawn="1"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21" name="Freeform 12">
            <a:extLst>
              <a:ext uri="{FF2B5EF4-FFF2-40B4-BE49-F238E27FC236}">
                <a16:creationId xmlns:a16="http://schemas.microsoft.com/office/drawing/2014/main" id="{B3175F04-D2F8-F72F-326A-08393A9DB4BA}"/>
              </a:ext>
            </a:extLst>
          </p:cNvPr>
          <p:cNvSpPr/>
          <p:nvPr userDrawn="1"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defTabSz="609630"/>
            <a:endParaRPr lang="en-US" sz="120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2" name="Group 13">
            <a:extLst>
              <a:ext uri="{FF2B5EF4-FFF2-40B4-BE49-F238E27FC236}">
                <a16:creationId xmlns:a16="http://schemas.microsoft.com/office/drawing/2014/main" id="{AF6DB323-52F8-9C2E-6B56-1D65A77F2385}"/>
              </a:ext>
            </a:extLst>
          </p:cNvPr>
          <p:cNvGrpSpPr/>
          <p:nvPr userDrawn="1"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23" name="Freeform 14">
              <a:extLst>
                <a:ext uri="{FF2B5EF4-FFF2-40B4-BE49-F238E27FC236}">
                  <a16:creationId xmlns:a16="http://schemas.microsoft.com/office/drawing/2014/main" id="{D7DB2998-2C71-F010-EB56-CA98A37F21E4}"/>
                </a:ext>
              </a:extLst>
            </p:cNvPr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4" name="Freeform 15">
              <a:extLst>
                <a:ext uri="{FF2B5EF4-FFF2-40B4-BE49-F238E27FC236}">
                  <a16:creationId xmlns:a16="http://schemas.microsoft.com/office/drawing/2014/main" id="{6A2F18AF-CD93-61EE-778E-3A2CB60B87B5}"/>
                </a:ext>
              </a:extLst>
            </p:cNvPr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1"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defTabSz="609630"/>
              <a:endParaRPr lang="en-US" sz="120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5" name="TextBox 18">
            <a:extLst>
              <a:ext uri="{FF2B5EF4-FFF2-40B4-BE49-F238E27FC236}">
                <a16:creationId xmlns:a16="http://schemas.microsoft.com/office/drawing/2014/main" id="{9770C36C-0AE0-C0E3-9EEE-03BE75B9178B}"/>
              </a:ext>
            </a:extLst>
          </p:cNvPr>
          <p:cNvSpPr txBox="1"/>
          <p:nvPr userDrawn="1"/>
        </p:nvSpPr>
        <p:spPr>
          <a:xfrm>
            <a:off x="2336316" y="2688162"/>
            <a:ext cx="7437634" cy="386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 defTabSz="609630">
              <a:lnSpc>
                <a:spcPts val="3304"/>
              </a:lnSpc>
            </a:pPr>
            <a:endParaRPr lang="en-US" sz="2360" dirty="0">
              <a:solidFill>
                <a:srgbClr val="2C3423"/>
              </a:solidFill>
              <a:latin typeface="Alice"/>
              <a:ea typeface="Alice"/>
              <a:cs typeface="Alice"/>
              <a:sym typeface="Alice"/>
            </a:endParaRPr>
          </a:p>
        </p:txBody>
      </p:sp>
      <p:sp>
        <p:nvSpPr>
          <p:cNvPr id="26" name="TextBox 19">
            <a:extLst>
              <a:ext uri="{FF2B5EF4-FFF2-40B4-BE49-F238E27FC236}">
                <a16:creationId xmlns:a16="http://schemas.microsoft.com/office/drawing/2014/main" id="{2BA3F4C8-6B29-A866-C05F-C6242B909CEF}"/>
              </a:ext>
            </a:extLst>
          </p:cNvPr>
          <p:cNvSpPr txBox="1"/>
          <p:nvPr userDrawn="1"/>
        </p:nvSpPr>
        <p:spPr>
          <a:xfrm>
            <a:off x="3248871" y="1009606"/>
            <a:ext cx="5691452" cy="12530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 defTabSz="609630">
              <a:lnSpc>
                <a:spcPts val="10733"/>
              </a:lnSpc>
            </a:pPr>
            <a:endParaRPr lang="en-US" sz="7666" dirty="0">
              <a:solidFill>
                <a:srgbClr val="2C3423"/>
              </a:solidFill>
              <a:latin typeface="Unique"/>
              <a:ea typeface="Unique"/>
              <a:cs typeface="Unique"/>
              <a:sym typeface="Unique"/>
            </a:endParaRP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E554C016-1646-3D97-394B-2B40714421AC}"/>
              </a:ext>
            </a:extLst>
          </p:cNvPr>
          <p:cNvSpPr/>
          <p:nvPr userDrawn="1"/>
        </p:nvSpPr>
        <p:spPr>
          <a:xfrm>
            <a:off x="420414" y="378372"/>
            <a:ext cx="11771586" cy="6264166"/>
          </a:xfrm>
          <a:prstGeom prst="roundRect">
            <a:avLst/>
          </a:prstGeom>
          <a:ln w="76200"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9" name="Picture 2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9A6AE0B-A6B3-F70E-35C2-D716C1A1DB3E}"/>
              </a:ext>
            </a:extLst>
          </p:cNvPr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54923" y="144158"/>
            <a:ext cx="1571655" cy="1571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9701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5" Type="http://schemas.microsoft.com/office/2007/relationships/hdphoto" Target="../media/hdphoto3.wdp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21.png"/><Relationship Id="rId3" Type="http://schemas.openxmlformats.org/officeDocument/2006/relationships/image" Target="../media/image3.svg"/><Relationship Id="rId7" Type="http://schemas.openxmlformats.org/officeDocument/2006/relationships/image" Target="../media/image7.png"/><Relationship Id="rId12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8B028-FD1F-CC3F-8237-64F59B44B4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Video_hot_hnh_202601181320_3tdaq">
            <a:hlinkClick r:id="" action="ppaction://media"/>
            <a:extLst>
              <a:ext uri="{FF2B5EF4-FFF2-40B4-BE49-F238E27FC236}">
                <a16:creationId xmlns:a16="http://schemas.microsoft.com/office/drawing/2014/main" id="{87491309-715D-CC44-499B-AD6D6F61710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-1" y="-1"/>
            <a:ext cx="12362121" cy="7432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1319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277507" y="141466"/>
            <a:ext cx="10324329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 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Chọn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từ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ngữ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phù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hợp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thay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cho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bông</a:t>
            </a:r>
            <a:r>
              <a:rPr lang="en-US" sz="3200" b="1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hoa</a:t>
            </a:r>
            <a:endParaRPr lang="en-US" sz="3200" b="1" i="1" kern="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2998" y="768740"/>
            <a:ext cx="3114024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a. tr hay ch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765911" y="2982920"/>
            <a:ext cx="353058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b. g hay gh 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8583" y="1893399"/>
            <a:ext cx="288756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vi        ùng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158950" y="1877050"/>
            <a:ext cx="2372139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à  sát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290421" y="1877051"/>
            <a:ext cx="3559503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nhanh        óng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980226" y="4177646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i nhớ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158950" y="4089697"/>
            <a:ext cx="275645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cố         ắng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7255" y="4122455"/>
            <a:ext cx="3181132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gọn        ẽ</a:t>
            </a:r>
          </a:p>
        </p:txBody>
      </p:sp>
      <p:sp>
        <p:nvSpPr>
          <p:cNvPr id="12" name="Oval 11"/>
          <p:cNvSpPr/>
          <p:nvPr/>
        </p:nvSpPr>
        <p:spPr>
          <a:xfrm>
            <a:off x="738066" y="71817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8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5910" y="4932583"/>
            <a:ext cx="3796691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c. r / d hay gi ?</a:t>
            </a:r>
          </a:p>
        </p:txBody>
      </p:sp>
      <p:pic>
        <p:nvPicPr>
          <p:cNvPr id="14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650" y="161688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651478" y="1752447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tr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881102" y="5807663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a dẻ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56710" y="5807664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ửa tay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356517" y="5763542"/>
            <a:ext cx="1965920" cy="6667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ữ gìn</a:t>
            </a:r>
          </a:p>
        </p:txBody>
      </p:sp>
      <p:pic>
        <p:nvPicPr>
          <p:cNvPr id="1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3774" y="1675767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4372936" y="1811325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5158" y="1633237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TextBox 21"/>
          <p:cNvSpPr txBox="1"/>
          <p:nvPr/>
        </p:nvSpPr>
        <p:spPr>
          <a:xfrm>
            <a:off x="9756744" y="1768795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ch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8584" y="3962576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1170797" y="4087369"/>
            <a:ext cx="100080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5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2011" y="3913233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/>
          <p:cNvSpPr txBox="1"/>
          <p:nvPr/>
        </p:nvSpPr>
        <p:spPr>
          <a:xfrm>
            <a:off x="5977524" y="3996990"/>
            <a:ext cx="98032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</a:t>
            </a:r>
          </a:p>
        </p:txBody>
      </p:sp>
      <p:pic>
        <p:nvPicPr>
          <p:cNvPr id="27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87703" y="3985426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9625975" y="3996513"/>
            <a:ext cx="10870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gh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29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727" y="5614338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1298311" y="5749895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d</a:t>
            </a:r>
          </a:p>
        </p:txBody>
      </p:sp>
      <p:pic>
        <p:nvPicPr>
          <p:cNvPr id="31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0715" y="5592939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/>
          <p:cNvSpPr txBox="1"/>
          <p:nvPr/>
        </p:nvSpPr>
        <p:spPr>
          <a:xfrm>
            <a:off x="4849767" y="5731568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r</a:t>
            </a:r>
          </a:p>
        </p:txBody>
      </p:sp>
      <p:pic>
        <p:nvPicPr>
          <p:cNvPr id="33" name="Picture 2" descr="E:\QUYNH\anh tai ve poiwer oint\hoa cúc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667" b="93778" l="1333" r="97778"/>
                    </a14:imgEffect>
                    <a14:imgEffect>
                      <a14:colorTemperature colorTemp="112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42890" y="5545911"/>
            <a:ext cx="1079965" cy="102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TextBox 33"/>
          <p:cNvSpPr txBox="1"/>
          <p:nvPr/>
        </p:nvSpPr>
        <p:spPr>
          <a:xfrm>
            <a:off x="8764725" y="5681469"/>
            <a:ext cx="731977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267" b="1" kern="0" dirty="0" err="1">
                <a:solidFill>
                  <a:srgbClr val="FFFFFF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gi</a:t>
            </a:r>
            <a:endParaRPr lang="en-US" sz="4267" b="1" kern="0" dirty="0">
              <a:solidFill>
                <a:srgbClr val="FFFFFF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85068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2" grpId="0"/>
      <p:bldP spid="24" grpId="0"/>
      <p:bldP spid="26" grpId="0"/>
      <p:bldP spid="28" grpId="0"/>
      <p:bldP spid="30" grpId="0"/>
      <p:bldP spid="32" grpId="0"/>
      <p:bldP spid="3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32421" y="132834"/>
            <a:ext cx="5260035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T</a:t>
            </a:r>
            <a:r>
              <a:rPr lang="en-US" sz="3200" b="1" kern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R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Ò</a:t>
            </a:r>
            <a:r>
              <a:rPr lang="en-US" sz="3200" b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3200" b="1" kern="0">
                <a:solidFill>
                  <a:srgbClr val="0418AC"/>
                </a:solidFill>
                <a:latin typeface="Arial"/>
                <a:cs typeface="Arial"/>
                <a:sym typeface="Arial"/>
              </a:rPr>
              <a:t>C</a:t>
            </a:r>
            <a:r>
              <a:rPr lang="en-US" sz="3200" b="1" kern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H</a:t>
            </a:r>
            <a:r>
              <a:rPr lang="en-US" sz="3200" b="1" kern="0">
                <a:solidFill>
                  <a:srgbClr val="3FAF5A"/>
                </a:solidFill>
                <a:latin typeface="Arial"/>
                <a:cs typeface="Arial"/>
                <a:sym typeface="Arial"/>
              </a:rPr>
              <a:t>Ơ</a:t>
            </a:r>
            <a:r>
              <a:rPr lang="en-US" sz="3200" b="1" kern="0">
                <a:solidFill>
                  <a:srgbClr val="FFAB40">
                    <a:lumMod val="75000"/>
                  </a:srgbClr>
                </a:solidFill>
                <a:latin typeface="Arial"/>
                <a:cs typeface="Arial"/>
                <a:sym typeface="Arial"/>
              </a:rPr>
              <a:t>I  </a:t>
            </a:r>
            <a:r>
              <a:rPr lang="en-US" sz="2933" b="1" i="1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Em làm bác sĩ</a:t>
            </a:r>
            <a:endParaRPr lang="en-US" sz="2933" b="1" i="1" kern="0">
              <a:solidFill>
                <a:srgbClr val="FFAB40">
                  <a:lumMod val="75000"/>
                </a:srgbClr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Oval 3"/>
          <p:cNvSpPr/>
          <p:nvPr/>
        </p:nvSpPr>
        <p:spPr>
          <a:xfrm>
            <a:off x="249742" y="103714"/>
            <a:ext cx="641035" cy="694660"/>
          </a:xfrm>
          <a:prstGeom prst="ellipse">
            <a:avLst/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FFFFF"/>
                </a:solidFill>
                <a:latin typeface="Arial"/>
                <a:sym typeface="Arial"/>
              </a:rPr>
              <a:t>9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5900" y="936633"/>
            <a:ext cx="9647583" cy="4813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78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C0BF12-7AB8-5369-74EE-974F79BD99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A_cute_3d_202601181301_an1i4">
            <a:hlinkClick r:id="" action="ppaction://media"/>
            <a:extLst>
              <a:ext uri="{FF2B5EF4-FFF2-40B4-BE49-F238E27FC236}">
                <a16:creationId xmlns:a16="http://schemas.microsoft.com/office/drawing/2014/main" id="{8A865C27-59E3-A96F-DFAF-5F090C14FD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343218" cy="7442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87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538" y="334079"/>
            <a:ext cx="2693504" cy="33089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9151" y="685866"/>
            <a:ext cx="4241901" cy="29571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48" y="685866"/>
            <a:ext cx="3797852" cy="2954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75817" y="368477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Đau bụng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432198" y="3643034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sâu răng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77694" y="3684777"/>
            <a:ext cx="2887563" cy="666786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733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cảm, sốt</a:t>
            </a:r>
          </a:p>
        </p:txBody>
      </p:sp>
      <p:sp>
        <p:nvSpPr>
          <p:cNvPr id="3" name="Rectangle 2"/>
          <p:cNvSpPr/>
          <p:nvPr/>
        </p:nvSpPr>
        <p:spPr>
          <a:xfrm>
            <a:off x="575817" y="4498798"/>
            <a:ext cx="2746512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quá no, ăn uống không hợp vệ sinh</a:t>
            </a:r>
            <a:endParaRPr lang="en-US" sz="26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919299" y="4498798"/>
            <a:ext cx="3913361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ăn nhiều kẹo , không đánh răng hoặc đánh răng không đúng cách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23198" y="4504481"/>
            <a:ext cx="3405809" cy="1323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do </a:t>
            </a:r>
            <a:r>
              <a:rPr lang="en-US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đ</a:t>
            </a:r>
            <a:r>
              <a:rPr lang="vi-VN" sz="2667" kern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i ra nắng không đội mũ nón hoặc dầm mưa lâu bị lạnh </a:t>
            </a:r>
            <a:endParaRPr lang="en-US" sz="26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302725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" y="-3261077"/>
            <a:ext cx="12445883" cy="8276512"/>
          </a:xfrm>
          <a:custGeom>
            <a:avLst/>
            <a:gdLst/>
            <a:ahLst/>
            <a:cxnLst/>
            <a:rect l="l" t="t" r="r" b="b"/>
            <a:pathLst>
              <a:path w="18668825" h="12414768">
                <a:moveTo>
                  <a:pt x="0" y="0"/>
                </a:moveTo>
                <a:lnTo>
                  <a:pt x="18668825" y="0"/>
                </a:lnTo>
                <a:lnTo>
                  <a:pt x="18668825" y="12414768"/>
                </a:lnTo>
                <a:lnTo>
                  <a:pt x="0" y="124147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" name="Group 3"/>
          <p:cNvGrpSpPr/>
          <p:nvPr/>
        </p:nvGrpSpPr>
        <p:grpSpPr>
          <a:xfrm>
            <a:off x="-227046" y="4801007"/>
            <a:ext cx="12567710" cy="2662783"/>
            <a:chOff x="0" y="0"/>
            <a:chExt cx="25135421" cy="53255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0" y="0"/>
                  </a:moveTo>
                  <a:lnTo>
                    <a:pt x="12567710" y="0"/>
                  </a:lnTo>
                  <a:lnTo>
                    <a:pt x="12567710" y="5325567"/>
                  </a:lnTo>
                  <a:lnTo>
                    <a:pt x="0" y="53255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" name="Freeform 5"/>
            <p:cNvSpPr/>
            <p:nvPr/>
          </p:nvSpPr>
          <p:spPr>
            <a:xfrm flipH="1">
              <a:off x="12567710" y="0"/>
              <a:ext cx="12567710" cy="5325567"/>
            </a:xfrm>
            <a:custGeom>
              <a:avLst/>
              <a:gdLst/>
              <a:ahLst/>
              <a:cxnLst/>
              <a:rect l="l" t="t" r="r" b="b"/>
              <a:pathLst>
                <a:path w="12567710" h="5325567">
                  <a:moveTo>
                    <a:pt x="12567711" y="0"/>
                  </a:moveTo>
                  <a:lnTo>
                    <a:pt x="0" y="0"/>
                  </a:lnTo>
                  <a:lnTo>
                    <a:pt x="0" y="5325567"/>
                  </a:lnTo>
                  <a:lnTo>
                    <a:pt x="12567711" y="5325567"/>
                  </a:lnTo>
                  <a:lnTo>
                    <a:pt x="12567711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Freeform 6"/>
          <p:cNvSpPr/>
          <p:nvPr/>
        </p:nvSpPr>
        <p:spPr>
          <a:xfrm>
            <a:off x="76200" y="1757385"/>
            <a:ext cx="3850313" cy="3915572"/>
          </a:xfrm>
          <a:custGeom>
            <a:avLst/>
            <a:gdLst/>
            <a:ahLst/>
            <a:cxnLst/>
            <a:rect l="l" t="t" r="r" b="b"/>
            <a:pathLst>
              <a:path w="5775469" h="5873358">
                <a:moveTo>
                  <a:pt x="0" y="0"/>
                </a:moveTo>
                <a:lnTo>
                  <a:pt x="5775469" y="0"/>
                </a:lnTo>
                <a:lnTo>
                  <a:pt x="5775469" y="5873358"/>
                </a:lnTo>
                <a:lnTo>
                  <a:pt x="0" y="587335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Freeform 7"/>
          <p:cNvSpPr/>
          <p:nvPr/>
        </p:nvSpPr>
        <p:spPr>
          <a:xfrm>
            <a:off x="685800" y="5015435"/>
            <a:ext cx="793339" cy="792347"/>
          </a:xfrm>
          <a:custGeom>
            <a:avLst/>
            <a:gdLst/>
            <a:ahLst/>
            <a:cxnLst/>
            <a:rect l="l" t="t" r="r" b="b"/>
            <a:pathLst>
              <a:path w="1190008" h="1188520">
                <a:moveTo>
                  <a:pt x="0" y="0"/>
                </a:moveTo>
                <a:lnTo>
                  <a:pt x="1190008" y="0"/>
                </a:lnTo>
                <a:lnTo>
                  <a:pt x="1190008" y="1188520"/>
                </a:lnTo>
                <a:lnTo>
                  <a:pt x="0" y="11885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reeform 8"/>
          <p:cNvSpPr/>
          <p:nvPr/>
        </p:nvSpPr>
        <p:spPr>
          <a:xfrm rot="2508650">
            <a:off x="2319840" y="4961474"/>
            <a:ext cx="178816" cy="186997"/>
          </a:xfrm>
          <a:custGeom>
            <a:avLst/>
            <a:gdLst/>
            <a:ahLst/>
            <a:cxnLst/>
            <a:rect l="l" t="t" r="r" b="b"/>
            <a:pathLst>
              <a:path w="268224" h="280496">
                <a:moveTo>
                  <a:pt x="0" y="0"/>
                </a:moveTo>
                <a:lnTo>
                  <a:pt x="268224" y="0"/>
                </a:lnTo>
                <a:lnTo>
                  <a:pt x="268224" y="280496"/>
                </a:lnTo>
                <a:lnTo>
                  <a:pt x="0" y="2804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reeform 9"/>
          <p:cNvSpPr/>
          <p:nvPr/>
        </p:nvSpPr>
        <p:spPr>
          <a:xfrm rot="-2353926">
            <a:off x="2571257" y="557614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Freeform 10"/>
          <p:cNvSpPr/>
          <p:nvPr/>
        </p:nvSpPr>
        <p:spPr>
          <a:xfrm>
            <a:off x="10256649" y="4118131"/>
            <a:ext cx="2084015" cy="1178375"/>
          </a:xfrm>
          <a:custGeom>
            <a:avLst/>
            <a:gdLst/>
            <a:ahLst/>
            <a:cxnLst/>
            <a:rect l="l" t="t" r="r" b="b"/>
            <a:pathLst>
              <a:path w="3126023" h="1767562">
                <a:moveTo>
                  <a:pt x="0" y="0"/>
                </a:moveTo>
                <a:lnTo>
                  <a:pt x="3126023" y="0"/>
                </a:lnTo>
                <a:lnTo>
                  <a:pt x="3126023" y="1767562"/>
                </a:lnTo>
                <a:lnTo>
                  <a:pt x="0" y="176756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2704672" y="5672957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6" y="0"/>
                </a:lnTo>
                <a:lnTo>
                  <a:pt x="278726" y="291478"/>
                </a:lnTo>
                <a:lnTo>
                  <a:pt x="0" y="291478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Freeform 12"/>
          <p:cNvSpPr/>
          <p:nvPr/>
        </p:nvSpPr>
        <p:spPr>
          <a:xfrm rot="619507">
            <a:off x="3417062" y="5087108"/>
            <a:ext cx="185817" cy="194319"/>
          </a:xfrm>
          <a:custGeom>
            <a:avLst/>
            <a:gdLst/>
            <a:ahLst/>
            <a:cxnLst/>
            <a:rect l="l" t="t" r="r" b="b"/>
            <a:pathLst>
              <a:path w="278725" h="291478">
                <a:moveTo>
                  <a:pt x="0" y="0"/>
                </a:moveTo>
                <a:lnTo>
                  <a:pt x="278725" y="0"/>
                </a:lnTo>
                <a:lnTo>
                  <a:pt x="278725" y="291477"/>
                </a:lnTo>
                <a:lnTo>
                  <a:pt x="0" y="29147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3" name="Group 13"/>
          <p:cNvGrpSpPr/>
          <p:nvPr/>
        </p:nvGrpSpPr>
        <p:grpSpPr>
          <a:xfrm>
            <a:off x="8172633" y="5325002"/>
            <a:ext cx="4168031" cy="1614793"/>
            <a:chOff x="0" y="0"/>
            <a:chExt cx="8336062" cy="3229585"/>
          </a:xfrm>
        </p:grpSpPr>
        <p:sp>
          <p:nvSpPr>
            <p:cNvPr id="14" name="Freeform 14"/>
            <p:cNvSpPr/>
            <p:nvPr/>
          </p:nvSpPr>
          <p:spPr>
            <a:xfrm>
              <a:off x="3850527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Freeform 15"/>
            <p:cNvSpPr/>
            <p:nvPr/>
          </p:nvSpPr>
          <p:spPr>
            <a:xfrm>
              <a:off x="0" y="0"/>
              <a:ext cx="4485535" cy="3229585"/>
            </a:xfrm>
            <a:custGeom>
              <a:avLst/>
              <a:gdLst/>
              <a:ahLst/>
              <a:cxnLst/>
              <a:rect l="l" t="t" r="r" b="b"/>
              <a:pathLst>
                <a:path w="4485535" h="3229585">
                  <a:moveTo>
                    <a:pt x="0" y="0"/>
                  </a:moveTo>
                  <a:lnTo>
                    <a:pt x="4485535" y="0"/>
                  </a:lnTo>
                  <a:lnTo>
                    <a:pt x="4485535" y="3229585"/>
                  </a:lnTo>
                  <a:lnTo>
                    <a:pt x="0" y="3229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>
                <a:extLst>
                  <a:ext uri="{96DAC541-7B7A-43D3-8B79-37D633B846F1}">
                    <asvg:svgBlip xmlns:asvg="http://schemas.microsoft.com/office/drawing/2016/SVG/main" r:embed="rId1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Freeform 16"/>
          <p:cNvSpPr/>
          <p:nvPr/>
        </p:nvSpPr>
        <p:spPr>
          <a:xfrm>
            <a:off x="561662" y="1371600"/>
            <a:ext cx="3230118" cy="5486400"/>
          </a:xfrm>
          <a:custGeom>
            <a:avLst/>
            <a:gdLst/>
            <a:ahLst/>
            <a:cxnLst/>
            <a:rect l="l" t="t" r="r" b="b"/>
            <a:pathLst>
              <a:path w="4845177" h="8229600">
                <a:moveTo>
                  <a:pt x="0" y="0"/>
                </a:moveTo>
                <a:lnTo>
                  <a:pt x="4845177" y="0"/>
                </a:lnTo>
                <a:lnTo>
                  <a:pt x="4845177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" name="Picture 19" descr="A group of blue and pink letters&#10;&#10;AI-generated content may be incorrect.">
            <a:extLst>
              <a:ext uri="{FF2B5EF4-FFF2-40B4-BE49-F238E27FC236}">
                <a16:creationId xmlns:a16="http://schemas.microsoft.com/office/drawing/2014/main" id="{3A0A6673-A441-4782-B480-26A76A891A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514" y="1082249"/>
            <a:ext cx="9510584" cy="288975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112</Words>
  <Application>Microsoft Office PowerPoint</Application>
  <PresentationFormat>Màn hình rộng</PresentationFormat>
  <Paragraphs>31</Paragraphs>
  <Slides>6</Slides>
  <Notes>0</Notes>
  <HiddenSlides>0</HiddenSlides>
  <MMClips>2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6</vt:i4>
      </vt:variant>
    </vt:vector>
  </HeadingPairs>
  <TitlesOfParts>
    <vt:vector size="14" baseType="lpstr">
      <vt:lpstr>Alice</vt:lpstr>
      <vt:lpstr>Arial</vt:lpstr>
      <vt:lpstr>Arial-Rounded</vt:lpstr>
      <vt:lpstr>Calibri</vt:lpstr>
      <vt:lpstr>Lato</vt:lpstr>
      <vt:lpstr>Unique</vt:lpstr>
      <vt:lpstr>Simple Light</vt:lpstr>
      <vt:lpstr>2_Office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Thanh Lương</cp:lastModifiedBy>
  <cp:revision>20</cp:revision>
  <dcterms:created xsi:type="dcterms:W3CDTF">2022-01-23T10:12:03Z</dcterms:created>
  <dcterms:modified xsi:type="dcterms:W3CDTF">2026-02-25T14:28:54Z</dcterms:modified>
</cp:coreProperties>
</file>