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20" r:id="rId3"/>
    <p:sldMasterId id="2147483744" r:id="rId4"/>
  </p:sldMasterIdLst>
  <p:notesMasterIdLst>
    <p:notesMasterId r:id="rId8"/>
  </p:notesMasterIdLst>
  <p:sldIdLst>
    <p:sldId id="307" r:id="rId5"/>
    <p:sldId id="308" r:id="rId6"/>
    <p:sldId id="30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B2597-25CD-4B36-8945-E46E1A8531C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D665-4BB8-48A5-8B65-0B12CE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9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3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7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2026/3/30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2026/3/30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9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039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9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7949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2026/3/30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65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904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0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70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2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67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0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82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63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8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8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1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9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91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0BF06-9292-4C3D-8578-12C5ACD1C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1C9EF-C9E0-477E-851C-439628E30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88983-ED1C-4F31-88BC-A6BE9F16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5E548-9AE9-40BE-A5DF-F4121C9F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FFD48-E45B-4554-82DD-7B555498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34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9F2D-C738-4355-9AD6-EF6509FD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07313-67EE-49FE-A760-A7797A040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23698-D9C2-4DE4-AB83-B9112EB4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EACA7-2B8F-44C2-936F-964A93619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02CA5-01B9-4F58-8CD9-A7D0E66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92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00AE3-369F-4C38-AC64-441F63BA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1598B-BEAD-4DC2-9BBC-AC193C454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D8C49-A5CE-4DA4-851B-92E04B3C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3DB30-60AE-48F3-8C9E-DDCFA8E3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0E148-43E3-4A9C-A310-AA174D51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87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84BD-1B32-4C27-AD7A-195B2ABD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CD9D3-246C-4979-BD48-4CFCD7B4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3D1A1-CE74-472D-81E6-26E36EADE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7FE8D-D147-4B44-A968-32484D45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09042-95DC-43B7-BA6B-8E03A1D0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8F161-319E-40CC-BF09-B14B3567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52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38F2-90A8-4D6F-951E-6086A441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002CE-9BF5-4EFD-BFE2-112CD2145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A14D7-3F7C-4F24-A3FB-800D6FB5B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72043-6242-4CA7-BC91-A13C02E21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FEC6B-312A-457F-B61A-8255BB8ED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C2C7FF-456C-4350-8B62-22B51D08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0D86C-395D-42A9-A403-9DB0B98B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97BEF-5353-4690-AAF1-67A583F9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63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1600-BED7-4755-8EB9-4295F073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3DCBA-E911-4080-96BB-CE7BFE92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70C2F-A669-40CB-8499-27251E13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1F36B-76BA-40B3-827F-39E846F1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35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EDDAF-9D1E-4406-904C-A2A77C2A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69BC5B-ED6C-4B5A-A229-974E7F20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AF93-15F6-4111-9872-9D57AC75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8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7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B698-51E5-4FE8-94CB-43F045AD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96D7-A122-4E37-84D9-E224DF95B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6CB78-12A0-4F3B-9AAE-0E4C6A81C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4D0E2-FC2C-4233-95C0-2738726D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33E7A-117C-4440-83E4-4E5F99FC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19032-973A-4465-B210-237582D9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01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BEA3-6ECC-4856-8708-299FC5E2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0FF6F-43CD-4CE0-9ECB-180D2ED9B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EBEF9-65A2-46CD-8518-7A0862841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53B99-CDBD-40B6-9577-96C50AA0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6A471-7CCA-47A6-8D34-04724F29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671F7-6DE1-4D52-A445-7D47C646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70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6D77-728C-4729-B7BE-4CCF52BD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FE5EF-E26C-4962-BC17-127E605FD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8AD27-70D0-4148-BB4D-E24E68D9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ECD1E-EC5D-4928-B2A3-ABD25A90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245F-5FC6-4AB3-8CD1-1E988C7E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D42AB-9C16-48F0-AAAC-CCE071200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D26D5-0B02-4104-B93D-98242E71D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654D9-CD81-4825-8E7D-7F9F0BC9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AA5EE-D8E4-4AC1-829D-7B1B3DBB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FECEC-1835-4E5A-A9BA-0C96500D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8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7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6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9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5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4BD21B0-505D-88B4-718C-3377C74D5C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271" y="167937"/>
            <a:ext cx="1603713" cy="16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FF5A096-3CF5-FC61-D47A-C8C4D1384B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271" y="167937"/>
            <a:ext cx="1603713" cy="16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0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34F4DCA-D577-CF78-AC0A-B3A63187864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6F8AA3-5FEA-48FA-A685-F07CDE29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A72B8-C33C-4FCF-AD4F-E4F7BC6FB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82113-6C28-49DC-8201-5AE847BB5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AE6BD-C4C9-4EC9-A9B3-FE42EF4571D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6D41C-9E28-4C9D-B0A1-328357820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CBB75-6783-4BD1-B774-1F68F5261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9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8" name="矩形: 圆角 13"/>
          <p:cNvSpPr/>
          <p:nvPr/>
        </p:nvSpPr>
        <p:spPr>
          <a:xfrm>
            <a:off x="2704944" y="1887046"/>
            <a:ext cx="6273665" cy="4934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1" name="矩形: 圆角 14"/>
          <p:cNvSpPr/>
          <p:nvPr/>
        </p:nvSpPr>
        <p:spPr>
          <a:xfrm>
            <a:off x="4901460" y="2528460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4CEF7E-2DC7-5688-772C-0F98C2E21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1749" y="3487591"/>
            <a:ext cx="7547502" cy="190211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C89F85-411A-FE93-825F-43002E4559BA}"/>
              </a:ext>
            </a:extLst>
          </p:cNvPr>
          <p:cNvSpPr/>
          <p:nvPr/>
        </p:nvSpPr>
        <p:spPr>
          <a:xfrm>
            <a:off x="1239520" y="2773680"/>
            <a:ext cx="1889760" cy="7823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32</a:t>
            </a:r>
          </a:p>
        </p:txBody>
      </p:sp>
    </p:spTree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D34A96-228F-4C92-BA64-D2C35834C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32" y="1538207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376873-4FB5-468A-BC23-C4A9D9EB3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071" y="1576698"/>
            <a:ext cx="401802" cy="1171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C57341-DC5E-4F5D-8056-7DB507C92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040" y="1596368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89FFB3C-2548-4792-9FA3-783A42246D3D}"/>
              </a:ext>
            </a:extLst>
          </p:cNvPr>
          <p:cNvSpPr/>
          <p:nvPr/>
        </p:nvSpPr>
        <p:spPr>
          <a:xfrm>
            <a:off x="2859422" y="161603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EC2D29DB-4074-46A1-A717-F9C0B7F76121}"/>
              </a:ext>
            </a:extLst>
          </p:cNvPr>
          <p:cNvSpPr/>
          <p:nvPr/>
        </p:nvSpPr>
        <p:spPr>
          <a:xfrm>
            <a:off x="3035692" y="161603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58A45C-238E-44D5-8025-0896D1CE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77" y="3198036"/>
            <a:ext cx="401802" cy="1171968"/>
          </a:xfrm>
          <a:prstGeom prst="rect">
            <a:avLst/>
          </a:prstGeom>
        </p:spPr>
      </p:pic>
      <p:sp>
        <p:nvSpPr>
          <p:cNvPr id="33" name="Can 33">
            <a:extLst>
              <a:ext uri="{FF2B5EF4-FFF2-40B4-BE49-F238E27FC236}">
                <a16:creationId xmlns:a16="http://schemas.microsoft.com/office/drawing/2014/main" id="{7F3E0F05-D821-43D7-8BB2-5B59AE0AE5A2}"/>
              </a:ext>
            </a:extLst>
          </p:cNvPr>
          <p:cNvSpPr/>
          <p:nvPr/>
        </p:nvSpPr>
        <p:spPr>
          <a:xfrm>
            <a:off x="2831477" y="323110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43C154B0-3AA3-4E1F-BC3E-62B94EF62231}"/>
              </a:ext>
            </a:extLst>
          </p:cNvPr>
          <p:cNvSpPr/>
          <p:nvPr/>
        </p:nvSpPr>
        <p:spPr>
          <a:xfrm>
            <a:off x="3132313" y="322397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0F817-0049-4260-855F-DA9BFB011F55}"/>
              </a:ext>
            </a:extLst>
          </p:cNvPr>
          <p:cNvSpPr txBox="1"/>
          <p:nvPr/>
        </p:nvSpPr>
        <p:spPr>
          <a:xfrm>
            <a:off x="693920" y="4798475"/>
            <a:ext cx="338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76 – 32 = ?</a:t>
            </a:r>
          </a:p>
        </p:txBody>
      </p:sp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072E3B5C-6241-4584-ACD4-A63541B80BAE}"/>
              </a:ext>
            </a:extLst>
          </p:cNvPr>
          <p:cNvGraphicFramePr>
            <a:graphicFrameLocks noGrp="1"/>
          </p:cNvGraphicFramePr>
          <p:nvPr/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C4D24A9-0D39-49AF-B19F-3DBC26C8F154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8DBEEC-0FDD-49DB-8C9C-9C0D95E03546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C2E2EA-A9FF-4DC6-864B-8DB61FB4ACC9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-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F635E1-14DE-4A9D-BDF5-39B9A378A59C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E2CC2C4-4895-4AEC-9464-5A4D4FEBA8D1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0070C0"/>
                </a:solidFill>
                <a:latin typeface="Calibri"/>
                <a:ea typeface="微软雅黑"/>
              </a:rPr>
              <a:t>2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DA7560-C190-438D-BED9-AC0CD2F6E729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0460E9-95E2-41B5-B3D1-0B68A29AACE6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B617EDB-D876-4733-AB2E-ECED90E7B8CB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C32192-F69D-4ED0-BE4A-475E09DC05EA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667FD0-6FBE-4EC0-A286-72C65A0CA713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D3116F-2615-487A-94AE-97066BBD8099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76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85B646-4D5A-4169-B0EF-9A21A326E4FF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4CB28A-06AA-48BF-862F-7650832AE479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356E260-0172-4448-ADDC-EAD99360D595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BA6AAC0-8C75-47D2-A455-AB2631EB0E9C}"/>
              </a:ext>
            </a:extLst>
          </p:cNvPr>
          <p:cNvSpPr txBox="1"/>
          <p:nvPr/>
        </p:nvSpPr>
        <p:spPr>
          <a:xfrm>
            <a:off x="5697970" y="1662131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F20D1-6A64-4BC7-B254-2D7EDB6B922E}"/>
              </a:ext>
            </a:extLst>
          </p:cNvPr>
          <p:cNvSpPr txBox="1"/>
          <p:nvPr/>
        </p:nvSpPr>
        <p:spPr>
          <a:xfrm>
            <a:off x="4993898" y="4404885"/>
            <a:ext cx="27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-</a:t>
            </a:r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id="{92CBCAEF-76C6-4D4F-8A54-311293C33719}"/>
              </a:ext>
            </a:extLst>
          </p:cNvPr>
          <p:cNvSpPr/>
          <p:nvPr/>
        </p:nvSpPr>
        <p:spPr>
          <a:xfrm>
            <a:off x="3185550" y="162465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A130D6D-3DD3-4FEA-ADFB-98F170B2E066}"/>
              </a:ext>
            </a:extLst>
          </p:cNvPr>
          <p:cNvSpPr/>
          <p:nvPr/>
        </p:nvSpPr>
        <p:spPr>
          <a:xfrm>
            <a:off x="3364737" y="162465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B9750D5-4272-470A-B20C-24F8E6AA2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01" y="3214139"/>
            <a:ext cx="401802" cy="1171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D12B14-9855-4666-9FAC-3D8EA9569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134" y="3206138"/>
            <a:ext cx="401802" cy="11719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CB11555-D384-41FB-99F8-FA873D253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332" y="1576698"/>
            <a:ext cx="401802" cy="117196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C5BFCB-25E4-44D5-B1C3-7B927B392E8E}"/>
              </a:ext>
            </a:extLst>
          </p:cNvPr>
          <p:cNvCxnSpPr>
            <a:cxnSpLocks/>
          </p:cNvCxnSpPr>
          <p:nvPr/>
        </p:nvCxnSpPr>
        <p:spPr>
          <a:xfrm flipH="1">
            <a:off x="336268" y="351805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2F0394E-B198-4EF2-A449-634A0EF5C8B2}"/>
              </a:ext>
            </a:extLst>
          </p:cNvPr>
          <p:cNvCxnSpPr>
            <a:cxnSpLocks/>
          </p:cNvCxnSpPr>
          <p:nvPr/>
        </p:nvCxnSpPr>
        <p:spPr>
          <a:xfrm flipH="1">
            <a:off x="803529" y="3501333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81206E3-1FC0-4A59-9AC7-DDCA970EADEF}"/>
              </a:ext>
            </a:extLst>
          </p:cNvPr>
          <p:cNvCxnSpPr>
            <a:cxnSpLocks/>
          </p:cNvCxnSpPr>
          <p:nvPr/>
        </p:nvCxnSpPr>
        <p:spPr>
          <a:xfrm flipH="1">
            <a:off x="1362547" y="354258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ADE81E2-5039-47F1-A577-D1AE7F652434}"/>
              </a:ext>
            </a:extLst>
          </p:cNvPr>
          <p:cNvCxnSpPr>
            <a:cxnSpLocks/>
          </p:cNvCxnSpPr>
          <p:nvPr/>
        </p:nvCxnSpPr>
        <p:spPr>
          <a:xfrm flipH="1">
            <a:off x="2601521" y="350245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7DCA19C-6A7D-44BD-B7AF-9BFC707BEBAB}"/>
              </a:ext>
            </a:extLst>
          </p:cNvPr>
          <p:cNvCxnSpPr>
            <a:cxnSpLocks/>
          </p:cNvCxnSpPr>
          <p:nvPr/>
        </p:nvCxnSpPr>
        <p:spPr>
          <a:xfrm flipH="1">
            <a:off x="2956604" y="3521935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3" grpId="0" animBg="1"/>
      <p:bldP spid="34" grpId="0" animBg="1"/>
      <p:bldP spid="49" grpId="0" animBg="1"/>
      <p:bldP spid="50" grpId="0" uiExpand="1" build="p"/>
      <p:bldP spid="51" grpId="0" uiExpand="1" build="p"/>
      <p:bldP spid="52" grpId="0"/>
      <p:bldP spid="53" grpId="0"/>
      <p:bldP spid="54" grpId="0"/>
      <p:bldP spid="2" grpId="0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1320728"/>
            <a:ext cx="6146468" cy="5035328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434218"/>
            <a:ext cx="4072003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03410"/>
            <a:ext cx="1532699" cy="13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0400" y="1838311"/>
            <a:ext cx="1532699" cy="13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000" y="1838311"/>
            <a:ext cx="1532699" cy="13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2400" y="5507861"/>
            <a:ext cx="3556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52 - 20 = 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3082" y="5482461"/>
            <a:ext cx="975319" cy="748988"/>
          </a:xfrm>
          <a:prstGeom prst="rect">
            <a:avLst/>
          </a:prstGeom>
          <a:solidFill>
            <a:srgbClr val="FFFBAF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894" y="6385458"/>
            <a:ext cx="4080748" cy="461665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 bao nhiêu quả cà chua?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8019" y="6385458"/>
            <a:ext cx="4060496" cy="461665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Bỏ đi mấy quả cà chua?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69545" y="5290900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7315200" y="1023701"/>
          <a:ext cx="4368800" cy="3328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sz="4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43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169">
                <a:tc>
                  <a:txBody>
                    <a:bodyPr/>
                    <a:lstStyle/>
                    <a:p>
                      <a:pPr algn="ctr"/>
                      <a:endParaRPr lang="en-US" sz="43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632">
                <a:tc>
                  <a:txBody>
                    <a:bodyPr/>
                    <a:lstStyle/>
                    <a:p>
                      <a:pPr algn="ctr"/>
                      <a:endParaRPr lang="en-US" sz="43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8384416" y="1796861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058400" y="1796861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29635" y="2141300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058400" y="2537329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94096" y="3451729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058400" y="3451729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038109" y="4511200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79733" y="528725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587067" y="487449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7033491" y="5968233"/>
            <a:ext cx="109450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247467" y="6002100"/>
            <a:ext cx="711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35333" y="5999225"/>
            <a:ext cx="711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077200" y="4685140"/>
            <a:ext cx="41825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algn="just" defTabSz="1219170">
              <a:buFont typeface="Arial" pitchFamily="34" charset="0"/>
              <a:buChar char="•"/>
            </a:pP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trừ 0 bằng 2, viết 2.</a:t>
            </a:r>
          </a:p>
          <a:p>
            <a:pPr marL="609585" indent="-609585" algn="just" defTabSz="1219170">
              <a:buFont typeface="Arial" pitchFamily="34" charset="0"/>
              <a:buChar char="•"/>
            </a:pP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trừ 2 bằng 3, viết 3.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384416" y="2537329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0505" y="2620512"/>
            <a:ext cx="430260" cy="54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9326" y="2659744"/>
            <a:ext cx="430260" cy="54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276" y="3792946"/>
            <a:ext cx="1532699" cy="13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3876" y="3827847"/>
            <a:ext cx="1532699" cy="13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Straight Connector 41"/>
          <p:cNvCxnSpPr/>
          <p:nvPr/>
        </p:nvCxnSpPr>
        <p:spPr>
          <a:xfrm flipH="1">
            <a:off x="2254337" y="3952567"/>
            <a:ext cx="1123696" cy="12608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70935" y="3952567"/>
            <a:ext cx="1145084" cy="1293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19012" y="6298898"/>
            <a:ext cx="5880333" cy="461665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 viết được phép tính như thế nào?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04800" y="6339290"/>
            <a:ext cx="5880333" cy="461665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 lại mấy quả cà chua?</a:t>
            </a:r>
          </a:p>
        </p:txBody>
      </p:sp>
    </p:spTree>
    <p:extLst>
      <p:ext uri="{BB962C8B-B14F-4D97-AF65-F5344CB8AC3E}">
        <p14:creationId xmlns:p14="http://schemas.microsoft.com/office/powerpoint/2010/main" val="33804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1" grpId="0" animBg="1"/>
      <p:bldP spid="45" grpId="0" animBg="1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5" grpId="0"/>
      <p:bldP spid="46" grpId="0" animBg="1"/>
      <p:bldP spid="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121</Words>
  <Application>Microsoft Office PowerPoint</Application>
  <PresentationFormat>Màn hình rộng</PresentationFormat>
  <Paragraphs>45</Paragraphs>
  <Slides>3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3</vt:i4>
      </vt:variant>
    </vt:vector>
  </HeadingPairs>
  <TitlesOfParts>
    <vt:vector size="13" baseType="lpstr">
      <vt:lpstr>等线</vt:lpstr>
      <vt:lpstr>宋体</vt:lpstr>
      <vt:lpstr>Arial</vt:lpstr>
      <vt:lpstr>Calibri</vt:lpstr>
      <vt:lpstr>Calibri Light</vt:lpstr>
      <vt:lpstr>字魂59号-创粗黑</vt:lpstr>
      <vt:lpstr>Office 主题</vt:lpstr>
      <vt:lpstr>1_Office 主题</vt:lpstr>
      <vt:lpstr>1_Office Theme</vt:lpstr>
      <vt:lpstr>Custom Design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Thanh Lương</cp:lastModifiedBy>
  <cp:revision>25</cp:revision>
  <dcterms:created xsi:type="dcterms:W3CDTF">2021-12-30T08:19:50Z</dcterms:created>
  <dcterms:modified xsi:type="dcterms:W3CDTF">2026-03-30T14:13:21Z</dcterms:modified>
</cp:coreProperties>
</file>