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4" r:id="rId2"/>
  </p:sldMasterIdLst>
  <p:notesMasterIdLst>
    <p:notesMasterId r:id="rId11"/>
  </p:notesMasterIdLst>
  <p:sldIdLst>
    <p:sldId id="595" r:id="rId3"/>
    <p:sldId id="598" r:id="rId4"/>
    <p:sldId id="612" r:id="rId5"/>
    <p:sldId id="613" r:id="rId6"/>
    <p:sldId id="614" r:id="rId7"/>
    <p:sldId id="610" r:id="rId8"/>
    <p:sldId id="603" r:id="rId9"/>
    <p:sldId id="61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" initials="t" lastIdx="1" clrIdx="0">
    <p:extLst>
      <p:ext uri="{19B8F6BF-5375-455C-9EA6-DF929625EA0E}">
        <p15:presenceInfo xmlns:p15="http://schemas.microsoft.com/office/powerpoint/2012/main" userId="tha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6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CDD1A-75E5-4C34-86B1-6380269AE92B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78326-718B-48E3-AA74-320A1CAF4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7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DBD2D-9BBF-C0A5-9152-F74CA0D16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4F99433-0DC5-5659-B792-C6B7129C40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51FB7C2-90C8-A978-5C92-7774C214AD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FD0516-5D3B-32AA-1AE0-25F0C2593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879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85871-8E3C-9856-B741-EEDAFEB20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FA6BF10-FD82-81A4-7AB6-56F5888524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F1A50D6-0EC0-2BD8-E2B0-699F2BBC7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969EEC-718D-0844-E11F-F937C0D8B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737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95E4C-BB8E-9CA7-5274-485D4D549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4C26239-7FFC-0EF5-6B10-CE820DC06F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C57EDE5-E215-FE0A-1587-0D018D7DB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106152-1A13-7AC7-3B73-2B8D40F3C5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253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531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BD9B2-3FE9-FB14-642E-347FBFAEA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699C88C-C0E4-B475-0DBA-2A9C7271E7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029CCB-83D4-0296-D3D8-3C19BF41D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A597C4-5B3C-0CBB-D54D-E2CBDF8F89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81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59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9EF0-6442-4B22-97FD-8CF8A57F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360BB-38F7-45F3-B1B6-C434B015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15ED-7E73-43F8-B0C3-754CD4AB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3D3FE-CEEF-4B0C-874A-F6238735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58017-3B0F-4FAB-9DD9-7D265A0E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1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4690-9F35-4433-99EC-A4E8FF7C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11F4A-DAA2-4621-AE0D-32D6CB1F6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F1291-619C-4CF3-A549-BE54FA8E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0F493-07C5-42A3-A7C4-ADABAA3D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CA820-6ACC-4CEB-94CC-BADA9819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B697C-B662-4FA0-A20A-4EB9D05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96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740C-E81F-4CD8-A507-2EA1C5BD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20197-42F8-4DEE-B2AC-40B8E80CC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6D472-8E68-44AE-B949-D07BD72CB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0C6E3-80BE-4164-98EF-F44EDF580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E40C5-C3A1-48DD-87C4-3D9D93911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47DF3-556A-494C-BA2B-2D3D9CB2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29D24-C25A-46EA-B709-FF0E2E85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45F87-F078-4B5F-AEC0-8DA84D8E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42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4237-8C5B-44A0-9B19-068FF8CA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728F3-6F64-4058-94C2-6312851C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A0DB1-7495-468B-A483-1F3B628A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9D9FB-E58B-4623-A297-FAF8A87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75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92E5C2-3C34-45D2-917A-BB63B409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D7403-11E8-477C-8AFC-C8F1EE0A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6E875-643C-4DBD-A792-33C4FCB2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41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A6DB-46DC-43E5-8280-4E87D9CD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F67B-81FD-42FE-87CB-73438F6D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F77D7-E4C7-447E-BC47-B47DD29A9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F34CD-7EEE-4E39-B5D4-543DB93B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7BAD4-D021-464F-B7C8-D9D4B906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D97C1-214F-4734-876A-06314C00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28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C893-51AE-466C-B1DB-0A259F31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4D100-4984-448C-B4D5-45FC87795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FF4D4-7894-4327-B53D-E84AE0A17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7C59D-0B6E-44BA-8851-F20EC36D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528B-8ED5-45D2-A3A6-5F39B8C3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6DCF5-EC1B-4FF8-ACA5-24DDA363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51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2639-5107-42F4-A286-5DC9D19A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6C0C1-4211-45FA-B538-72A4D92B0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1621D-599E-4661-8CCC-42F9E12D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6674-932E-42B5-964F-B2882D65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4E45-DA20-4437-8907-23F65481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37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DB7C6-1DE0-4F91-A302-A5B270F8A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53332-1DB0-42C0-99DD-BB5A017ED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8789B-3107-4E9C-9F47-24E1D65C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AA255-961E-4D86-AB1E-000FE943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FE52-5F60-40F5-9A03-FD1E3EC2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91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80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430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72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7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19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16"/>
          <p:cNvSpPr txBox="1"/>
          <p:nvPr userDrawn="1"/>
        </p:nvSpPr>
        <p:spPr>
          <a:xfrm>
            <a:off x="20248880" y="12885694"/>
            <a:ext cx="3157221" cy="4181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altLang="zh-CN" sz="2800" b="0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Page</a:t>
            </a:r>
            <a:r>
              <a:rPr lang="en-US" altLang="zh-CN" sz="2800" b="1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    </a:t>
            </a:r>
            <a:fld id="{565CE74E-AB26-4998-AD42-012C4C1AD076}" type="slidenum">
              <a:rPr lang="zh-CN" altLang="en-US" sz="2800" b="1" kern="1200" smtClean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‹#›</a:t>
            </a:fld>
            <a:endParaRPr lang="en-US" sz="2800" b="1" kern="1200" dirty="0">
              <a:solidFill>
                <a:schemeClr val="tx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Open Sans" panose="020B0606030504020204" charset="0"/>
              <a:sym typeface="阿里巴巴普惠体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788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0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7779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7E82-65FE-4300-A810-CD92D20B9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EE787-50AD-4A8E-83A1-AD630D3E8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274D6-942E-4142-A3CC-C24A7CF9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33FC4-26B6-453D-9C61-D4491FD0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CEA4-2152-4182-99FE-0CDE542C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7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7466-9F8C-461C-ABFD-E552AFCA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5887-BAA8-4FFC-8BE5-A3E81B717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8B3B7-2F34-4FE7-BD14-14465739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B69FB-2F37-4494-A945-C1258DD3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4999A-8895-4CE9-95A9-5AC1C54C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3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E9057B4-AE31-086B-0709-A33091A4189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100" y="0"/>
            <a:ext cx="1698962" cy="169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1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872D7AB7-CAE9-47CF-ABAC-4B59E57D3D4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F6443-9D49-4363-B4B0-27BD47AB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C451-960E-4FC3-AE52-B3A2A586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CC8BC-BC4D-46DD-84EA-732E907B0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9382C-7718-45CE-9E53-300FF85A589F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04C4A-C998-45D8-8438-6FD5C773A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F663C-3234-4780-A52E-F645A7CA2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7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-758825" y="1763395"/>
            <a:ext cx="14423390" cy="6160135"/>
            <a:chOff x="-1170" y="2777"/>
            <a:chExt cx="22714" cy="9701"/>
          </a:xfrm>
        </p:grpSpPr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0700000">
              <a:off x="13692" y="4626"/>
              <a:ext cx="7852" cy="7852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520000">
              <a:off x="1695" y="5598"/>
              <a:ext cx="3399" cy="3399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/>
        </p:nvSpPr>
        <p:spPr>
          <a:xfrm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762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pic>
        <p:nvPicPr>
          <p:cNvPr id="72" name="图片 71" descr="甜甜圈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3190" y="4514215"/>
            <a:ext cx="3573780" cy="3573780"/>
          </a:xfrm>
          <a:prstGeom prst="rect">
            <a:avLst/>
          </a:prstGeom>
        </p:spPr>
      </p:pic>
      <p:pic>
        <p:nvPicPr>
          <p:cNvPr id="73" name="图片 72" descr="纸张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1255" y="4756150"/>
            <a:ext cx="2331720" cy="2331720"/>
          </a:xfrm>
          <a:prstGeom prst="rect">
            <a:avLst/>
          </a:prstGeom>
        </p:spPr>
      </p:pic>
      <p:pic>
        <p:nvPicPr>
          <p:cNvPr id="74" name="图片 73" descr="笔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1005" y="-1118870"/>
            <a:ext cx="2482215" cy="2482215"/>
          </a:xfrm>
          <a:prstGeom prst="rect">
            <a:avLst/>
          </a:prstGeom>
        </p:spPr>
      </p:pic>
      <p:pic>
        <p:nvPicPr>
          <p:cNvPr id="75" name="图片 74" descr="橡皮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7995" y="-190500"/>
            <a:ext cx="2564130" cy="2564130"/>
          </a:xfrm>
          <a:prstGeom prst="rect">
            <a:avLst/>
          </a:prstGeom>
        </p:spPr>
      </p:pic>
      <p:pic>
        <p:nvPicPr>
          <p:cNvPr id="76" name="图片 75" descr="书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7445" y="-465455"/>
            <a:ext cx="1939925" cy="1939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7929EC-6BF2-32E8-6180-9F8C71DA1D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4245" y="1608911"/>
            <a:ext cx="9291109" cy="1182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F38A38-AE65-43C8-984F-AF1660F230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95362" y="2461920"/>
            <a:ext cx="7858425" cy="23532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2B4669-4D1C-21A8-8EB7-DC71694CCF26}"/>
              </a:ext>
            </a:extLst>
          </p:cNvPr>
          <p:cNvSpPr txBox="1"/>
          <p:nvPr/>
        </p:nvSpPr>
        <p:spPr>
          <a:xfrm>
            <a:off x="6836001" y="4628172"/>
            <a:ext cx="259313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Trang 60/SGK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88191C-55F8-6C9C-6671-7E0ED164BC06}"/>
              </a:ext>
            </a:extLst>
          </p:cNvPr>
          <p:cNvSpPr/>
          <p:nvPr/>
        </p:nvSpPr>
        <p:spPr>
          <a:xfrm>
            <a:off x="480060" y="502920"/>
            <a:ext cx="11315700" cy="59207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CB6CA875-0931-0E68-3E4E-2BB0DC3FD119}"/>
              </a:ext>
            </a:extLst>
          </p:cNvPr>
          <p:cNvSpPr txBox="1">
            <a:spLocks/>
          </p:cNvSpPr>
          <p:nvPr/>
        </p:nvSpPr>
        <p:spPr>
          <a:xfrm>
            <a:off x="1920646" y="70669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Tính nhẩm (theo mẫu)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C0B29E-F51F-B04D-7D33-FD881A506973}"/>
              </a:ext>
            </a:extLst>
          </p:cNvPr>
          <p:cNvSpPr/>
          <p:nvPr/>
        </p:nvSpPr>
        <p:spPr>
          <a:xfrm>
            <a:off x="1422169" y="85274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B9DA5236-46A3-8811-5188-15499B3B9887}"/>
              </a:ext>
            </a:extLst>
          </p:cNvPr>
          <p:cNvSpPr/>
          <p:nvPr/>
        </p:nvSpPr>
        <p:spPr>
          <a:xfrm>
            <a:off x="1688869" y="1969770"/>
            <a:ext cx="8430491" cy="16764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070401A8-DDBC-30EC-456E-04F9709301D2}"/>
              </a:ext>
            </a:extLst>
          </p:cNvPr>
          <p:cNvSpPr txBox="1">
            <a:spLocks/>
          </p:cNvSpPr>
          <p:nvPr/>
        </p:nvSpPr>
        <p:spPr>
          <a:xfrm>
            <a:off x="1828569" y="2379345"/>
            <a:ext cx="26773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 – 20 = ?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F2EC8431-5C2B-BFC4-F946-899E39A8C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1"/>
          <a:stretch/>
        </p:blipFill>
        <p:spPr bwMode="auto">
          <a:xfrm>
            <a:off x="4505960" y="1970563"/>
            <a:ext cx="562451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4">
            <a:extLst>
              <a:ext uri="{FF2B5EF4-FFF2-40B4-BE49-F238E27FC236}">
                <a16:creationId xmlns:a16="http://schemas.microsoft.com/office/drawing/2014/main" id="{6061FADD-C790-EE39-2C1B-BA5C4A7603DA}"/>
              </a:ext>
            </a:extLst>
          </p:cNvPr>
          <p:cNvSpPr txBox="1">
            <a:spLocks/>
          </p:cNvSpPr>
          <p:nvPr/>
        </p:nvSpPr>
        <p:spPr>
          <a:xfrm>
            <a:off x="4709160" y="2045970"/>
            <a:ext cx="598516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60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 chục </a:t>
            </a:r>
            <a:r>
              <a:rPr lang="en-US" sz="3600" b="1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- 2</a:t>
            </a:r>
            <a:r>
              <a:rPr lang="en-US" sz="360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 chục </a:t>
            </a:r>
            <a:r>
              <a:rPr lang="en-US" sz="3600" b="1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= 4 </a:t>
            </a:r>
            <a:r>
              <a:rPr lang="en-US" sz="360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chục</a:t>
            </a:r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5B3FFBD7-D3EE-E440-C9ED-ACDCD0078E9D}"/>
              </a:ext>
            </a:extLst>
          </p:cNvPr>
          <p:cNvSpPr txBox="1">
            <a:spLocks/>
          </p:cNvSpPr>
          <p:nvPr/>
        </p:nvSpPr>
        <p:spPr>
          <a:xfrm>
            <a:off x="4734560" y="2655570"/>
            <a:ext cx="26773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>
                <a:solidFill>
                  <a:srgbClr val="005EA4"/>
                </a:solidFill>
                <a:latin typeface="Arial" pitchFamily="34" charset="0"/>
                <a:cs typeface="Arial" pitchFamily="34" charset="0"/>
              </a:rPr>
              <a:t>60 – 20 =  ?</a:t>
            </a: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1E73BB08-E60E-B3BC-A6C7-ED043730E34F}"/>
              </a:ext>
            </a:extLst>
          </p:cNvPr>
          <p:cNvSpPr txBox="1">
            <a:spLocks/>
          </p:cNvSpPr>
          <p:nvPr/>
        </p:nvSpPr>
        <p:spPr>
          <a:xfrm>
            <a:off x="6857769" y="2752185"/>
            <a:ext cx="746991" cy="70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>
                <a:solidFill>
                  <a:srgbClr val="005EA4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5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BD2A0B-B427-85B0-C6AC-67CC3FE8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FDF6A2-731E-AF1F-85BA-F524C50DB037}"/>
              </a:ext>
            </a:extLst>
          </p:cNvPr>
          <p:cNvSpPr/>
          <p:nvPr/>
        </p:nvSpPr>
        <p:spPr>
          <a:xfrm>
            <a:off x="320040" y="217170"/>
            <a:ext cx="11590020" cy="6355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  <p:sp>
        <p:nvSpPr>
          <p:cNvPr id="3" name="Rounded Rectangle 1"/>
          <p:cNvSpPr/>
          <p:nvPr/>
        </p:nvSpPr>
        <p:spPr>
          <a:xfrm>
            <a:off x="254000" y="2616200"/>
            <a:ext cx="3759200" cy="4165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ounded Rectangle 26"/>
          <p:cNvSpPr/>
          <p:nvPr/>
        </p:nvSpPr>
        <p:spPr>
          <a:xfrm>
            <a:off x="4216400" y="2616200"/>
            <a:ext cx="3759200" cy="4165600"/>
          </a:xfrm>
          <a:prstGeom prst="roundRect">
            <a:avLst/>
          </a:prstGeom>
          <a:solidFill>
            <a:srgbClr val="CEE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178800" y="2616200"/>
            <a:ext cx="3759200" cy="4165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561880" y="3564467"/>
            <a:ext cx="30957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 – 50 = 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06401" y="177800"/>
            <a:ext cx="11240655" cy="22352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itle 4"/>
          <p:cNvSpPr txBox="1">
            <a:spLocks/>
          </p:cNvSpPr>
          <p:nvPr/>
        </p:nvSpPr>
        <p:spPr>
          <a:xfrm>
            <a:off x="592667" y="723900"/>
            <a:ext cx="356985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 – 20 = ?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1"/>
          <a:stretch/>
        </p:blipFill>
        <p:spPr bwMode="auto">
          <a:xfrm>
            <a:off x="4162522" y="178858"/>
            <a:ext cx="7499351" cy="226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itle 4"/>
          <p:cNvSpPr txBox="1">
            <a:spLocks/>
          </p:cNvSpPr>
          <p:nvPr/>
        </p:nvSpPr>
        <p:spPr>
          <a:xfrm>
            <a:off x="4433456" y="279400"/>
            <a:ext cx="798021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 b="1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480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 chục </a:t>
            </a:r>
            <a:r>
              <a:rPr lang="en-US" sz="4800" b="1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- 2</a:t>
            </a:r>
            <a:r>
              <a:rPr lang="en-US" sz="480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 chục </a:t>
            </a:r>
            <a:r>
              <a:rPr lang="en-US" sz="4800" b="1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= 4 </a:t>
            </a:r>
            <a:r>
              <a:rPr lang="en-US" sz="480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chục</a:t>
            </a: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4467322" y="1092200"/>
            <a:ext cx="356985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 b="1">
                <a:solidFill>
                  <a:srgbClr val="005EA4"/>
                </a:solidFill>
                <a:latin typeface="Arial" pitchFamily="34" charset="0"/>
                <a:cs typeface="Arial" pitchFamily="34" charset="0"/>
              </a:rPr>
              <a:t>60 – 20 =  ?</a:t>
            </a:r>
          </a:p>
        </p:txBody>
      </p:sp>
      <p:sp>
        <p:nvSpPr>
          <p:cNvPr id="54" name="Title 4"/>
          <p:cNvSpPr txBox="1">
            <a:spLocks/>
          </p:cNvSpPr>
          <p:nvPr/>
        </p:nvSpPr>
        <p:spPr>
          <a:xfrm>
            <a:off x="7298267" y="1221021"/>
            <a:ext cx="995988" cy="944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 b="1">
                <a:solidFill>
                  <a:srgbClr val="005EA4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55" name="Title 4"/>
          <p:cNvSpPr txBox="1">
            <a:spLocks/>
          </p:cNvSpPr>
          <p:nvPr/>
        </p:nvSpPr>
        <p:spPr>
          <a:xfrm>
            <a:off x="561880" y="4356100"/>
            <a:ext cx="30957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90 – 70 = ?</a:t>
            </a:r>
          </a:p>
        </p:txBody>
      </p:sp>
      <p:sp>
        <p:nvSpPr>
          <p:cNvPr id="56" name="Title 4"/>
          <p:cNvSpPr txBox="1">
            <a:spLocks/>
          </p:cNvSpPr>
          <p:nvPr/>
        </p:nvSpPr>
        <p:spPr>
          <a:xfrm>
            <a:off x="561880" y="5147733"/>
            <a:ext cx="30957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 – 10 = ?</a:t>
            </a:r>
          </a:p>
        </p:txBody>
      </p:sp>
      <p:sp>
        <p:nvSpPr>
          <p:cNvPr id="57" name="Title 4"/>
          <p:cNvSpPr txBox="1">
            <a:spLocks/>
          </p:cNvSpPr>
          <p:nvPr/>
        </p:nvSpPr>
        <p:spPr>
          <a:xfrm>
            <a:off x="1625600" y="2616200"/>
            <a:ext cx="829733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58" name="Title 4"/>
          <p:cNvSpPr txBox="1">
            <a:spLocks/>
          </p:cNvSpPr>
          <p:nvPr/>
        </p:nvSpPr>
        <p:spPr>
          <a:xfrm>
            <a:off x="2946400" y="3684812"/>
            <a:ext cx="939800" cy="858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59" name="Title 4"/>
          <p:cNvSpPr txBox="1">
            <a:spLocks/>
          </p:cNvSpPr>
          <p:nvPr/>
        </p:nvSpPr>
        <p:spPr>
          <a:xfrm>
            <a:off x="2937933" y="4495801"/>
            <a:ext cx="939800" cy="858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60" name="Title 4"/>
          <p:cNvSpPr txBox="1">
            <a:spLocks/>
          </p:cNvSpPr>
          <p:nvPr/>
        </p:nvSpPr>
        <p:spPr>
          <a:xfrm>
            <a:off x="2963333" y="5289857"/>
            <a:ext cx="939800" cy="858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61" name="Title 4"/>
          <p:cNvSpPr txBox="1">
            <a:spLocks/>
          </p:cNvSpPr>
          <p:nvPr/>
        </p:nvSpPr>
        <p:spPr>
          <a:xfrm>
            <a:off x="4478866" y="3564467"/>
            <a:ext cx="30957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80 – 10 = ?</a:t>
            </a:r>
          </a:p>
        </p:txBody>
      </p:sp>
      <p:sp>
        <p:nvSpPr>
          <p:cNvPr id="62" name="Title 4"/>
          <p:cNvSpPr txBox="1">
            <a:spLocks/>
          </p:cNvSpPr>
          <p:nvPr/>
        </p:nvSpPr>
        <p:spPr>
          <a:xfrm>
            <a:off x="4478866" y="4356100"/>
            <a:ext cx="30957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 – 50 = ?</a:t>
            </a:r>
          </a:p>
        </p:txBody>
      </p:sp>
      <p:sp>
        <p:nvSpPr>
          <p:cNvPr id="63" name="Title 4"/>
          <p:cNvSpPr txBox="1">
            <a:spLocks/>
          </p:cNvSpPr>
          <p:nvPr/>
        </p:nvSpPr>
        <p:spPr>
          <a:xfrm>
            <a:off x="4478866" y="5147733"/>
            <a:ext cx="30957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90 – 20 = ?</a:t>
            </a:r>
          </a:p>
        </p:txBody>
      </p:sp>
      <p:sp>
        <p:nvSpPr>
          <p:cNvPr id="64" name="Title 4"/>
          <p:cNvSpPr txBox="1">
            <a:spLocks/>
          </p:cNvSpPr>
          <p:nvPr/>
        </p:nvSpPr>
        <p:spPr>
          <a:xfrm>
            <a:off x="5782732" y="2616200"/>
            <a:ext cx="829733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65" name="Title 4"/>
          <p:cNvSpPr txBox="1">
            <a:spLocks/>
          </p:cNvSpPr>
          <p:nvPr/>
        </p:nvSpPr>
        <p:spPr>
          <a:xfrm>
            <a:off x="6863387" y="3684812"/>
            <a:ext cx="939800" cy="858753"/>
          </a:xfrm>
          <a:prstGeom prst="rect">
            <a:avLst/>
          </a:prstGeom>
          <a:solidFill>
            <a:srgbClr val="CEEAB0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</a:p>
        </p:txBody>
      </p:sp>
      <p:sp>
        <p:nvSpPr>
          <p:cNvPr id="66" name="Title 4"/>
          <p:cNvSpPr txBox="1">
            <a:spLocks/>
          </p:cNvSpPr>
          <p:nvPr/>
        </p:nvSpPr>
        <p:spPr>
          <a:xfrm>
            <a:off x="6854920" y="4495801"/>
            <a:ext cx="939800" cy="858753"/>
          </a:xfrm>
          <a:prstGeom prst="rect">
            <a:avLst/>
          </a:prstGeom>
          <a:solidFill>
            <a:srgbClr val="CEEAB0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67" name="Title 4"/>
          <p:cNvSpPr txBox="1">
            <a:spLocks/>
          </p:cNvSpPr>
          <p:nvPr/>
        </p:nvSpPr>
        <p:spPr>
          <a:xfrm>
            <a:off x="6880320" y="5289857"/>
            <a:ext cx="939800" cy="858753"/>
          </a:xfrm>
          <a:prstGeom prst="rect">
            <a:avLst/>
          </a:prstGeom>
          <a:solidFill>
            <a:srgbClr val="CEEAB0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</a:p>
        </p:txBody>
      </p:sp>
      <p:sp>
        <p:nvSpPr>
          <p:cNvPr id="68" name="Title 4"/>
          <p:cNvSpPr txBox="1">
            <a:spLocks/>
          </p:cNvSpPr>
          <p:nvPr/>
        </p:nvSpPr>
        <p:spPr>
          <a:xfrm>
            <a:off x="8432801" y="3564467"/>
            <a:ext cx="30957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 – 30 = ?</a:t>
            </a: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8432801" y="4356100"/>
            <a:ext cx="30957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 – 30 = ?</a:t>
            </a: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8432801" y="5147733"/>
            <a:ext cx="30957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 – 40 = ?</a:t>
            </a:r>
          </a:p>
        </p:txBody>
      </p:sp>
      <p:sp>
        <p:nvSpPr>
          <p:cNvPr id="71" name="Title 4"/>
          <p:cNvSpPr txBox="1">
            <a:spLocks/>
          </p:cNvSpPr>
          <p:nvPr/>
        </p:nvSpPr>
        <p:spPr>
          <a:xfrm>
            <a:off x="9736667" y="2616200"/>
            <a:ext cx="829733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72" name="Title 4"/>
          <p:cNvSpPr txBox="1">
            <a:spLocks/>
          </p:cNvSpPr>
          <p:nvPr/>
        </p:nvSpPr>
        <p:spPr>
          <a:xfrm>
            <a:off x="10817321" y="3684812"/>
            <a:ext cx="939800" cy="858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73" name="Title 4"/>
          <p:cNvSpPr txBox="1">
            <a:spLocks/>
          </p:cNvSpPr>
          <p:nvPr/>
        </p:nvSpPr>
        <p:spPr>
          <a:xfrm>
            <a:off x="10808855" y="4495801"/>
            <a:ext cx="939800" cy="858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74" name="Title 4"/>
          <p:cNvSpPr txBox="1">
            <a:spLocks/>
          </p:cNvSpPr>
          <p:nvPr/>
        </p:nvSpPr>
        <p:spPr>
          <a:xfrm>
            <a:off x="10834255" y="5289857"/>
            <a:ext cx="939800" cy="858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31076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5" grpId="0" animBg="1"/>
      <p:bldP spid="66" grpId="0" animBg="1"/>
      <p:bldP spid="67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A821A8-23EF-7991-A0BE-1F0A28D96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552E06-9E4C-1CDC-5F98-AE8B1AE54E74}"/>
              </a:ext>
            </a:extLst>
          </p:cNvPr>
          <p:cNvSpPr/>
          <p:nvPr/>
        </p:nvSpPr>
        <p:spPr>
          <a:xfrm>
            <a:off x="480060" y="502920"/>
            <a:ext cx="11315700" cy="59207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38182" y="5028658"/>
            <a:ext cx="785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368331" y="393621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60049" y="284941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60049" y="4043650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0571" y="3376889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124680" y="511640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703695" y="588355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30182" y="5042694"/>
            <a:ext cx="785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10036" y="4991783"/>
            <a:ext cx="785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431904" y="281254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31904" y="400677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62425" y="3340014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7096535" y="507952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502036" y="5005819"/>
            <a:ext cx="785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" name="Rounded Rectangle 26"/>
          <p:cNvSpPr/>
          <p:nvPr/>
        </p:nvSpPr>
        <p:spPr>
          <a:xfrm>
            <a:off x="2734923" y="1524000"/>
            <a:ext cx="2814591" cy="1016000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92 - 72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35810" y="1524000"/>
            <a:ext cx="2814591" cy="1016000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65 - 25</a:t>
            </a:r>
          </a:p>
        </p:txBody>
      </p:sp>
    </p:spTree>
    <p:extLst>
      <p:ext uri="{BB962C8B-B14F-4D97-AF65-F5344CB8AC3E}">
        <p14:creationId xmlns:p14="http://schemas.microsoft.com/office/powerpoint/2010/main" val="215619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5" grpId="0"/>
      <p:bldP spid="18" grpId="0"/>
      <p:bldP spid="4" grpId="0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02AF13-2C29-4DD3-EDE0-41718A195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9607D9-ECCE-2332-B93B-3EBCB8D084B3}"/>
              </a:ext>
            </a:extLst>
          </p:cNvPr>
          <p:cNvSpPr/>
          <p:nvPr/>
        </p:nvSpPr>
        <p:spPr>
          <a:xfrm>
            <a:off x="480060" y="502920"/>
            <a:ext cx="11315700" cy="59207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182" y="5028658"/>
            <a:ext cx="785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0049" y="284941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0049" y="4043650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90571" y="3376889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124680" y="511640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30182" y="5042694"/>
            <a:ext cx="785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0036" y="4991783"/>
            <a:ext cx="785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31904" y="281254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31904" y="400677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2425" y="3340014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7096535" y="507952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02036" y="5005819"/>
            <a:ext cx="785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34923" y="1524000"/>
            <a:ext cx="2814591" cy="1016000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86 - 64</a:t>
            </a:r>
          </a:p>
        </p:txBody>
      </p:sp>
      <p:sp>
        <p:nvSpPr>
          <p:cNvPr id="19" name="Rounded Rectangle 27"/>
          <p:cNvSpPr/>
          <p:nvPr/>
        </p:nvSpPr>
        <p:spPr>
          <a:xfrm>
            <a:off x="6735810" y="1524000"/>
            <a:ext cx="2814591" cy="1016000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77 - 53</a:t>
            </a:r>
          </a:p>
        </p:txBody>
      </p:sp>
    </p:spTree>
    <p:extLst>
      <p:ext uri="{BB962C8B-B14F-4D97-AF65-F5344CB8AC3E}">
        <p14:creationId xmlns:p14="http://schemas.microsoft.com/office/powerpoint/2010/main" val="366570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1" grpId="0"/>
      <p:bldP spid="10" grpId="0"/>
      <p:bldP spid="11" grpId="0"/>
      <p:bldP spid="12" grpId="0"/>
      <p:bldP spid="13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C682E5D-D7C4-0992-C71B-DA127402367A}"/>
              </a:ext>
            </a:extLst>
          </p:cNvPr>
          <p:cNvSpPr/>
          <p:nvPr/>
        </p:nvSpPr>
        <p:spPr>
          <a:xfrm>
            <a:off x="1564006" y="1411163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A98F7E2-068D-52D6-88EA-80DD286721F1}"/>
              </a:ext>
            </a:extLst>
          </p:cNvPr>
          <p:cNvSpPr txBox="1">
            <a:spLocks/>
          </p:cNvSpPr>
          <p:nvPr/>
        </p:nvSpPr>
        <p:spPr>
          <a:xfrm>
            <a:off x="2150746" y="1411163"/>
            <a:ext cx="1542823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59AC179-4304-D029-A95D-39A6F25FA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54167" r="29722" b="26822"/>
          <a:stretch/>
        </p:blipFill>
        <p:spPr bwMode="auto">
          <a:xfrm>
            <a:off x="1419225" y="2933700"/>
            <a:ext cx="908554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3E21A9FA-6A7C-B5D9-AD24-99D1E6128CB7}"/>
              </a:ext>
            </a:extLst>
          </p:cNvPr>
          <p:cNvSpPr txBox="1">
            <a:spLocks/>
          </p:cNvSpPr>
          <p:nvPr/>
        </p:nvSpPr>
        <p:spPr>
          <a:xfrm>
            <a:off x="5348859" y="3943350"/>
            <a:ext cx="737616" cy="6267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14C0A39C-DB3D-F5C4-546D-BA2677280A88}"/>
              </a:ext>
            </a:extLst>
          </p:cNvPr>
          <p:cNvSpPr txBox="1">
            <a:spLocks/>
          </p:cNvSpPr>
          <p:nvPr/>
        </p:nvSpPr>
        <p:spPr>
          <a:xfrm>
            <a:off x="8675016" y="3943349"/>
            <a:ext cx="737616" cy="6267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18ABC6A7-29A8-6351-C4B6-C12D31AE399A}"/>
              </a:ext>
            </a:extLst>
          </p:cNvPr>
          <p:cNvSpPr txBox="1">
            <a:spLocks/>
          </p:cNvSpPr>
          <p:nvPr/>
        </p:nvSpPr>
        <p:spPr>
          <a:xfrm>
            <a:off x="1960020" y="2400300"/>
            <a:ext cx="1542823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88137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116330" y="-499746"/>
            <a:ext cx="13358495" cy="10001553"/>
            <a:chOff x="-1758" y="-787"/>
            <a:chExt cx="21037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400"/>
              <a:ext cx="17867" cy="90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940D374-E6E3-4D58-93D3-8A8427EB6495}"/>
              </a:ext>
            </a:extLst>
          </p:cNvPr>
          <p:cNvSpPr txBox="1"/>
          <p:nvPr/>
        </p:nvSpPr>
        <p:spPr>
          <a:xfrm>
            <a:off x="866775" y="1295400"/>
            <a:ext cx="1939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939B88-CE5B-4877-B366-01991E89EB1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1807" y="2288269"/>
            <a:ext cx="10497599" cy="2941769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0904475-9AA8-49B1-9987-7438B4DB1551}"/>
              </a:ext>
            </a:extLst>
          </p:cNvPr>
          <p:cNvSpPr/>
          <p:nvPr/>
        </p:nvSpPr>
        <p:spPr>
          <a:xfrm>
            <a:off x="2276475" y="2619375"/>
            <a:ext cx="628650" cy="64582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9A60FA0-F7DA-4C47-A56D-2958A2F44D8F}"/>
              </a:ext>
            </a:extLst>
          </p:cNvPr>
          <p:cNvSpPr/>
          <p:nvPr/>
        </p:nvSpPr>
        <p:spPr>
          <a:xfrm>
            <a:off x="4384040" y="2619375"/>
            <a:ext cx="628650" cy="64582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5B25441-D6EA-4419-8015-C46ED0ACEDE3}"/>
              </a:ext>
            </a:extLst>
          </p:cNvPr>
          <p:cNvSpPr/>
          <p:nvPr/>
        </p:nvSpPr>
        <p:spPr>
          <a:xfrm>
            <a:off x="7643495" y="3324502"/>
            <a:ext cx="628650" cy="64582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AB68835-32DC-49F3-BBC0-780B77BA8898}"/>
              </a:ext>
            </a:extLst>
          </p:cNvPr>
          <p:cNvSpPr/>
          <p:nvPr/>
        </p:nvSpPr>
        <p:spPr>
          <a:xfrm>
            <a:off x="7015007" y="4155808"/>
            <a:ext cx="628650" cy="64582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EBC704C-CD7F-4F76-8467-44B1DDD08291}"/>
              </a:ext>
            </a:extLst>
          </p:cNvPr>
          <p:cNvSpPr/>
          <p:nvPr/>
        </p:nvSpPr>
        <p:spPr>
          <a:xfrm>
            <a:off x="10349865" y="3324502"/>
            <a:ext cx="628650" cy="64582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A7B6C8D-F727-4564-84FD-97A4DAF81235}"/>
              </a:ext>
            </a:extLst>
          </p:cNvPr>
          <p:cNvSpPr/>
          <p:nvPr/>
        </p:nvSpPr>
        <p:spPr>
          <a:xfrm>
            <a:off x="9631045" y="3374716"/>
            <a:ext cx="628650" cy="64582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5581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DA16F9-980B-3DE8-DBCB-46D6B0189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46E843-E08C-25DC-4D5E-44D3423518C1}"/>
              </a:ext>
            </a:extLst>
          </p:cNvPr>
          <p:cNvSpPr/>
          <p:nvPr/>
        </p:nvSpPr>
        <p:spPr>
          <a:xfrm>
            <a:off x="377190" y="354330"/>
            <a:ext cx="11372850" cy="6092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497416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83705" y="121268"/>
            <a:ext cx="10850224" cy="275243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đống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86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50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xây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tường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đống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24" y="2517735"/>
            <a:ext cx="5090795" cy="368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993639" y="1165860"/>
            <a:ext cx="6260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74729" y="1165860"/>
            <a:ext cx="355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32451" y="1836484"/>
            <a:ext cx="80642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297129" y="1810205"/>
            <a:ext cx="213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32451" y="2486661"/>
            <a:ext cx="7247079" cy="93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474313"/>
              </p:ext>
            </p:extLst>
          </p:nvPr>
        </p:nvGraphicFramePr>
        <p:xfrm>
          <a:off x="408634" y="3585334"/>
          <a:ext cx="6908800" cy="124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40965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ounded Rectangle 22"/>
          <p:cNvSpPr/>
          <p:nvPr/>
        </p:nvSpPr>
        <p:spPr>
          <a:xfrm>
            <a:off x="537943" y="3821059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86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355034" y="3834362"/>
            <a:ext cx="10160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098234" y="3885831"/>
            <a:ext cx="1117600" cy="7633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923397" y="3863264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0838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209</Words>
  <Application>Microsoft Office PowerPoint</Application>
  <PresentationFormat>Màn hình rộng</PresentationFormat>
  <Paragraphs>89</Paragraphs>
  <Slides>8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8</vt:i4>
      </vt:variant>
    </vt:vector>
  </HeadingPairs>
  <TitlesOfParts>
    <vt:vector size="17" baseType="lpstr">
      <vt:lpstr>.VnArial</vt:lpstr>
      <vt:lpstr>Arial</vt:lpstr>
      <vt:lpstr>Calibri</vt:lpstr>
      <vt:lpstr>Calibri Light</vt:lpstr>
      <vt:lpstr>三极准柔宋</vt:lpstr>
      <vt:lpstr>字魂105号-简雅黑</vt:lpstr>
      <vt:lpstr>阿里巴巴普惠体</vt:lpstr>
      <vt:lpstr>1_Office Theme</vt:lpstr>
      <vt:lpstr>Custom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Thanh Lương</cp:lastModifiedBy>
  <cp:revision>27</cp:revision>
  <dcterms:created xsi:type="dcterms:W3CDTF">2022-01-02T14:44:59Z</dcterms:created>
  <dcterms:modified xsi:type="dcterms:W3CDTF">2026-03-30T14:14:30Z</dcterms:modified>
</cp:coreProperties>
</file>