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53" r:id="rId5"/>
    <p:sldMasterId id="2147483977" r:id="rId6"/>
    <p:sldMasterId id="2147484016" r:id="rId7"/>
    <p:sldMasterId id="2147484028" r:id="rId8"/>
    <p:sldMasterId id="2147484076" r:id="rId9"/>
  </p:sldMasterIdLst>
  <p:notesMasterIdLst>
    <p:notesMasterId r:id="rId15"/>
  </p:notesMasterIdLst>
  <p:sldIdLst>
    <p:sldId id="317" r:id="rId10"/>
    <p:sldId id="318" r:id="rId11"/>
    <p:sldId id="260" r:id="rId12"/>
    <p:sldId id="515" r:id="rId13"/>
    <p:sldId id="20075771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6CDFF"/>
    <a:srgbClr val="FFE5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9" autoAdjust="0"/>
    <p:restoredTop sz="87145" autoAdjust="0"/>
  </p:normalViewPr>
  <p:slideViewPr>
    <p:cSldViewPr snapToGrid="0">
      <p:cViewPr varScale="1">
        <p:scale>
          <a:sx n="55" d="100"/>
          <a:sy n="55" d="100"/>
        </p:scale>
        <p:origin x="10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189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246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93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408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446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26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65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872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03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64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2" name="Đồ họa 6">
            <a:extLst>
              <a:ext uri="{FF2B5EF4-FFF2-40B4-BE49-F238E27FC236}">
                <a16:creationId xmlns:a16="http://schemas.microsoft.com/office/drawing/2014/main" id="{F0E76032-615E-9FDA-235B-9093371CB9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 6">
            <a:extLst>
              <a:ext uri="{FF2B5EF4-FFF2-40B4-BE49-F238E27FC236}">
                <a16:creationId xmlns:a16="http://schemas.microsoft.com/office/drawing/2014/main" id="{05D0271D-6982-3601-1EB1-1E4B45DDFD44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sX0" fmla="*/ 0 w 11488616"/>
              <a:gd name="csY0" fmla="*/ 0 h 6236677"/>
              <a:gd name="csX1" fmla="*/ 11488616 w 11488616"/>
              <a:gd name="csY1" fmla="*/ 0 h 6236677"/>
              <a:gd name="csX2" fmla="*/ 11488616 w 11488616"/>
              <a:gd name="csY2" fmla="*/ 6236677 h 6236677"/>
              <a:gd name="csX3" fmla="*/ 0 w 11488616"/>
              <a:gd name="csY3" fmla="*/ 6236677 h 6236677"/>
              <a:gd name="csX4" fmla="*/ 0 w 11488616"/>
              <a:gd name="csY4" fmla="*/ 0 h 6236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6">
            <a:extLst>
              <a:ext uri="{FF2B5EF4-FFF2-40B4-BE49-F238E27FC236}">
                <a16:creationId xmlns:a16="http://schemas.microsoft.com/office/drawing/2014/main" id="{E92F7562-593B-0764-9AB6-C35311F6B5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 6">
            <a:extLst>
              <a:ext uri="{FF2B5EF4-FFF2-40B4-BE49-F238E27FC236}">
                <a16:creationId xmlns:a16="http://schemas.microsoft.com/office/drawing/2014/main" id="{BE5F392F-C626-A9D7-918D-1170A8EE8DC3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sX0" fmla="*/ 0 w 11488616"/>
              <a:gd name="csY0" fmla="*/ 0 h 6236677"/>
              <a:gd name="csX1" fmla="*/ 11488616 w 11488616"/>
              <a:gd name="csY1" fmla="*/ 0 h 6236677"/>
              <a:gd name="csX2" fmla="*/ 11488616 w 11488616"/>
              <a:gd name="csY2" fmla="*/ 6236677 h 6236677"/>
              <a:gd name="csX3" fmla="*/ 0 w 11488616"/>
              <a:gd name="csY3" fmla="*/ 6236677 h 6236677"/>
              <a:gd name="csX4" fmla="*/ 0 w 11488616"/>
              <a:gd name="csY4" fmla="*/ 0 h 6236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16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86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0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22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3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89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817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61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918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244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74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7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79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32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3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081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223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181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45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890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50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7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41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05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34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5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2.png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E83F6A6-B65F-EB77-C65C-F475AF6928EC}"/>
              </a:ext>
            </a:extLst>
          </p:cNvPr>
          <p:cNvSpPr/>
          <p:nvPr/>
        </p:nvSpPr>
        <p:spPr>
          <a:xfrm>
            <a:off x="365760" y="335280"/>
            <a:ext cx="11196320" cy="614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13EFD1-5CFC-3289-CE3C-D6185C69FF3F}"/>
              </a:ext>
            </a:extLst>
          </p:cNvPr>
          <p:cNvSpPr/>
          <p:nvPr/>
        </p:nvSpPr>
        <p:spPr>
          <a:xfrm>
            <a:off x="1805940" y="2545152"/>
            <a:ext cx="8356753" cy="201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DF3CB2-D8FE-CE0A-0FE0-D0752D2B4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20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E467415D-FED9-CA29-AB4A-2C62E8D45245}"/>
              </a:ext>
            </a:extLst>
          </p:cNvPr>
          <p:cNvSpPr/>
          <p:nvPr/>
        </p:nvSpPr>
        <p:spPr>
          <a:xfrm rot="10800000" flipH="1">
            <a:off x="1106868" y="5693050"/>
            <a:ext cx="272434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DDE9F967-8D49-603F-1540-FB206E3764B8}"/>
              </a:ext>
            </a:extLst>
          </p:cNvPr>
          <p:cNvSpPr/>
          <p:nvPr/>
        </p:nvSpPr>
        <p:spPr>
          <a:xfrm>
            <a:off x="1681480" y="422911"/>
            <a:ext cx="8915400" cy="1086234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 </a:t>
            </a:r>
          </a:p>
        </p:txBody>
      </p:sp>
      <p:pic>
        <p:nvPicPr>
          <p:cNvPr id="24" name="Picture 23" descr="Capture">
            <a:extLst>
              <a:ext uri="{FF2B5EF4-FFF2-40B4-BE49-F238E27FC236}">
                <a16:creationId xmlns:a16="http://schemas.microsoft.com/office/drawing/2014/main" id="{84DD4891-100F-0D84-300F-E0B0F59E6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962" y="1865155"/>
            <a:ext cx="8513478" cy="33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1DE8DA-9AF2-1470-FA4D-E60057D52639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28327-E78D-D6B9-6225-746DFCF7BB76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F7B26-6781-2CAD-E2C9-5DA33D0E8D45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AC2FD1-A9B7-1ADF-2F69-C6FD3BF8A8F0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ADBA8-722A-2CEF-BD39-1F71B2B20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1A652-EB25-1F84-9BBC-23117D94B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BCC82-6A1F-3960-01E7-A5EE8121C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26CC1-C8E1-397D-DA9B-7E9A40A92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1" name="Arrow: Right 10">
            <a:hlinkClick r:id="rId8" action="ppaction://hlinksldjump"/>
            <a:extLst>
              <a:ext uri="{FF2B5EF4-FFF2-40B4-BE49-F238E27FC236}">
                <a16:creationId xmlns:a16="http://schemas.microsoft.com/office/drawing/2014/main" id="{02D065C0-2851-9061-C0EA-95B9530AADF9}"/>
              </a:ext>
            </a:extLst>
          </p:cNvPr>
          <p:cNvSpPr/>
          <p:nvPr/>
        </p:nvSpPr>
        <p:spPr>
          <a:xfrm rot="10800000" flipH="1">
            <a:off x="364391" y="6244433"/>
            <a:ext cx="2197287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D17E5-1356-8036-6D90-006784F0CD4B}"/>
              </a:ext>
            </a:extLst>
          </p:cNvPr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2A014E8C-6013-ED18-6B69-D200F6FAF736}"/>
              </a:ext>
            </a:extLst>
          </p:cNvPr>
          <p:cNvSpPr/>
          <p:nvPr/>
        </p:nvSpPr>
        <p:spPr>
          <a:xfrm>
            <a:off x="2366749" y="-47079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20" y="393991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9FA70A-55B9-B45D-3170-88E5A091508B}"/>
              </a:ext>
            </a:extLst>
          </p:cNvPr>
          <p:cNvSpPr/>
          <p:nvPr/>
        </p:nvSpPr>
        <p:spPr>
          <a:xfrm>
            <a:off x="2631440" y="548640"/>
            <a:ext cx="7548880" cy="3271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2C1C7-E7BD-36F3-4692-5409A903738B}"/>
              </a:ext>
            </a:extLst>
          </p:cNvPr>
          <p:cNvSpPr txBox="1"/>
          <p:nvPr/>
        </p:nvSpPr>
        <p:spPr>
          <a:xfrm>
            <a:off x="2930617" y="2046807"/>
            <a:ext cx="7082606" cy="11205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GIỜ RA CHƠI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29171A-B6AC-4512-F609-393F4374CB1F}"/>
              </a:ext>
            </a:extLst>
          </p:cNvPr>
          <p:cNvGrpSpPr/>
          <p:nvPr/>
        </p:nvGrpSpPr>
        <p:grpSpPr>
          <a:xfrm>
            <a:off x="2810776" y="609607"/>
            <a:ext cx="2163959" cy="1200329"/>
            <a:chOff x="1523998" y="0"/>
            <a:chExt cx="2190751" cy="9806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C6257E-1F5C-A86A-16AD-1831E97A5F60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1" name="Rectangle: Top Corners Rounded 10">
                <a:extLst>
                  <a:ext uri="{FF2B5EF4-FFF2-40B4-BE49-F238E27FC236}">
                    <a16:creationId xmlns:a16="http://schemas.microsoft.com/office/drawing/2014/main" id="{D118FBEF-EE10-B32F-8C51-DA8B2921011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420665F-5C1A-8369-E09A-C5539846CF3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F09848-DE2E-322B-ADE9-A48EB4482961}"/>
                </a:ext>
              </a:extLst>
            </p:cNvPr>
            <p:cNvSpPr txBox="1"/>
            <p:nvPr/>
          </p:nvSpPr>
          <p:spPr>
            <a:xfrm>
              <a:off x="1626855" y="176743"/>
              <a:ext cx="1972089" cy="47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03EA34-77A2-0AE8-E5B7-046D40C1F0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98" y="84455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y dò">
            <a:hlinkClick r:id="" action="ppaction://media"/>
            <a:extLst>
              <a:ext uri="{FF2B5EF4-FFF2-40B4-BE49-F238E27FC236}">
                <a16:creationId xmlns:a16="http://schemas.microsoft.com/office/drawing/2014/main" id="{DF7AE304-B46E-B976-BD14-5FDD68CCB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53B7E2-85D7-3C41-89CE-67A20EC835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1936"/>
          <a:stretch/>
        </p:blipFill>
        <p:spPr>
          <a:xfrm>
            <a:off x="2712720" y="2146838"/>
            <a:ext cx="6949439" cy="3888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D01C9-8FAB-65E6-3271-4ED8ED7A934A}"/>
              </a:ext>
            </a:extLst>
          </p:cNvPr>
          <p:cNvSpPr txBox="1"/>
          <p:nvPr/>
        </p:nvSpPr>
        <p:spPr>
          <a:xfrm>
            <a:off x="4704080" y="4140925"/>
            <a:ext cx="3149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/>
              <a:t>Vun</a:t>
            </a:r>
            <a:r>
              <a:rPr lang="en-US" sz="4400" dirty="0"/>
              <a:t> </a:t>
            </a:r>
            <a:r>
              <a:rPr lang="en-US" sz="4400" dirty="0" err="1"/>
              <a:t>vút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E2CA0-AFA6-0D1D-6707-FB2B56A42901}"/>
              </a:ext>
            </a:extLst>
          </p:cNvPr>
          <p:cNvSpPr txBox="1"/>
          <p:nvPr/>
        </p:nvSpPr>
        <p:spPr>
          <a:xfrm>
            <a:off x="4582161" y="297065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/>
              <a:t>Nhịp</a:t>
            </a:r>
            <a:r>
              <a:rPr lang="en-US" sz="4400" dirty="0"/>
              <a:t> </a:t>
            </a:r>
            <a:r>
              <a:rPr lang="en-US" sz="4400" dirty="0" err="1"/>
              <a:t>nhàng</a:t>
            </a:r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B563B-7755-937C-921C-EEE63D670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18" y="529256"/>
            <a:ext cx="898018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109</Words>
  <Application>Microsoft Office PowerPoint</Application>
  <PresentationFormat>Màn hình rộng</PresentationFormat>
  <Paragraphs>13</Paragraphs>
  <Slides>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5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2_Office 主题</vt:lpstr>
      <vt:lpstr>https://www.freeppt7.com</vt:lpstr>
      <vt:lpstr>Office 主题</vt:lpstr>
      <vt:lpstr>1_Office 主题</vt:lpstr>
      <vt:lpstr>11_Office Theme</vt:lpstr>
      <vt:lpstr>1_Chủ đề Office</vt:lpstr>
      <vt:lpstr>1_Office Theme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Thanh Lương</cp:lastModifiedBy>
  <cp:revision>121</cp:revision>
  <dcterms:created xsi:type="dcterms:W3CDTF">2021-07-20T01:55:21Z</dcterms:created>
  <dcterms:modified xsi:type="dcterms:W3CDTF">2026-03-30T14:15:23Z</dcterms:modified>
</cp:coreProperties>
</file>