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20"/>
  </p:notesMasterIdLst>
  <p:sldIdLst>
    <p:sldId id="3247" r:id="rId2"/>
    <p:sldId id="3265" r:id="rId3"/>
    <p:sldId id="3251" r:id="rId4"/>
    <p:sldId id="3252" r:id="rId5"/>
    <p:sldId id="3248" r:id="rId6"/>
    <p:sldId id="3249" r:id="rId7"/>
    <p:sldId id="260" r:id="rId8"/>
    <p:sldId id="3260" r:id="rId9"/>
    <p:sldId id="3266" r:id="rId10"/>
    <p:sldId id="3261" r:id="rId11"/>
    <p:sldId id="3262" r:id="rId12"/>
    <p:sldId id="3267" r:id="rId13"/>
    <p:sldId id="3268" r:id="rId14"/>
    <p:sldId id="3269" r:id="rId15"/>
    <p:sldId id="3270" r:id="rId16"/>
    <p:sldId id="3255" r:id="rId17"/>
    <p:sldId id="3256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79" d="100"/>
          <a:sy n="79" d="100"/>
        </p:scale>
        <p:origin x="83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492C0-5BB2-4823-B418-96330F72CEA5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788A3-CD27-4196-94FE-35A909E07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3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89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8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3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8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4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5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87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6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6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AC37FB5-70BF-AF1A-E986-6B449EF0E3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1EA92DF-C27B-6ECA-2542-62A3A0C961D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595" y="144280"/>
            <a:ext cx="1555156" cy="15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44.png"/><Relationship Id="rId5" Type="http://schemas.openxmlformats.org/officeDocument/2006/relationships/image" Target="../media/image6.gif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6.gif"/><Relationship Id="rId10" Type="http://schemas.openxmlformats.org/officeDocument/2006/relationships/image" Target="../media/image7.gif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10" Type="http://schemas.openxmlformats.org/officeDocument/2006/relationships/image" Target="../media/image24.png"/><Relationship Id="rId4" Type="http://schemas.openxmlformats.org/officeDocument/2006/relationships/image" Target="../media/image6.gif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2.pn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470113" y="1353943"/>
            <a:ext cx="4060994" cy="2223394"/>
          </a:xfrm>
          <a:prstGeom prst="rect">
            <a:avLst/>
          </a:prstGeom>
        </p:spPr>
      </p:pic>
      <p:pic>
        <p:nvPicPr>
          <p:cNvPr id="11" name="Picture 10" descr="A group of kids in fron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59A8480-C79D-997B-7F7A-B35D6F07E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42" y="-131975"/>
            <a:ext cx="8254127" cy="693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73" y="368942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37" y="3116778"/>
            <a:ext cx="3830949" cy="3689498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AE28ED8F-43E0-F4A7-318B-A69DF75DA6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00" y="857250"/>
            <a:ext cx="5394899" cy="415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9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266700" y="366529"/>
            <a:ext cx="11677650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14017-9DA3-4E5D-8367-3BDA6B220FC2}"/>
              </a:ext>
            </a:extLst>
          </p:cNvPr>
          <p:cNvSpPr txBox="1"/>
          <p:nvPr/>
        </p:nvSpPr>
        <p:spPr>
          <a:xfrm>
            <a:off x="1220388" y="476394"/>
            <a:ext cx="9885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phục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B0014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9097F-58B8-B54F-6C44-07FFD678D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09787"/>
            <a:ext cx="6858000" cy="3928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71DEA-38D1-22C9-3CAA-8BB0A940C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0" y="2219325"/>
            <a:ext cx="467353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5E9F4-E2D6-DF7A-12F8-3768C41AB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87" y="1504950"/>
            <a:ext cx="2433638" cy="3947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140BD3-7DFD-B07E-9891-5D4E30F7C439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C25624-4387-4A08-CE5C-25B5E551735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0F458FA-BDC9-CC45-C266-18263DD544E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8C81390-805A-B6CD-8C78-F1B974B7A2CD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73C7BD-3B92-0277-7390-8B1434BD86B5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ea typeface="Times New Roman" panose="02020603050405020304" pitchFamily="18" charset="0"/>
                </a:rPr>
                <a:t>Hai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mặc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đồng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mùa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hè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khi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học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5AC19BF-2617-DB92-357D-90F603A26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07" y="1381125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140BD3-7DFD-B07E-9891-5D4E30F7C439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C25624-4387-4A08-CE5C-25B5E551735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0F458FA-BDC9-CC45-C266-18263DD544E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8C81390-805A-B6CD-8C78-F1B974B7A2CD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73C7BD-3B92-0277-7390-8B1434BD86B5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nam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mặc đồng phục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950DC51-3C1B-F3C5-C35B-9C04587EE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112" y="1819275"/>
            <a:ext cx="2541339" cy="3924300"/>
          </a:xfrm>
          <a:prstGeom prst="rect">
            <a:avLst/>
          </a:prstGeom>
        </p:spPr>
      </p:pic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B60D4F0B-88DE-807D-A4FA-993ED03DA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4" y="1895473"/>
            <a:ext cx="1000647" cy="10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C508A-0D4C-BC26-A7AC-A0EE6441E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837" y="2013584"/>
            <a:ext cx="2366963" cy="37871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5C078D-D789-CC26-A7E3-D6B4F59714C0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19C2F3-300C-5B95-0A66-E012CE43CBA8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BC11D75-6CA1-9050-C63D-DFCA2683CC9C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310163A-537E-350F-1A0F-D011A65EED25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1F5C32-5642-0479-8CA1-142B8F33A398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ea typeface="Times New Roman" panose="02020603050405020304" pitchFamily="18" charset="0"/>
                </a:rPr>
                <a:t>Hai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mặc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đồ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mùa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hè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khi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chơi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A955A6-CF71-1C68-5F20-5C9BADC6D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82" y="2228850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B54A97-C331-3596-61B3-5D4A4B6AA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162175"/>
            <a:ext cx="2247900" cy="32575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9CD51F-E84B-B2F8-1B46-8389EEBB81B1}"/>
              </a:ext>
            </a:extLst>
          </p:cNvPr>
          <p:cNvGrpSpPr/>
          <p:nvPr/>
        </p:nvGrpSpPr>
        <p:grpSpPr>
          <a:xfrm>
            <a:off x="5014470" y="2578207"/>
            <a:ext cx="6148830" cy="2251630"/>
            <a:chOff x="6262245" y="2292457"/>
            <a:chExt cx="5443979" cy="273164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365659-5E5B-55D6-B317-7612196D2F1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6499AE6-BF97-415A-7868-96AD5898121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5C82B40-9E49-999E-9FC8-7E3CB23A37C4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D2408D-343A-77E0-8EC2-FEA51BFB3E23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23523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cs typeface="Calibri" panose="020F0502020204030204" pitchFamily="34" charset="0"/>
                </a:rPr>
                <a:t>Hai </a:t>
              </a:r>
              <a:r>
                <a:rPr lang="en-US" sz="4000" b="1" dirty="0" err="1"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mặc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quần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áo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ấm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khi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đi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học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mùa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đông</a:t>
              </a:r>
              <a:r>
                <a:rPr lang="en-US" sz="4000" b="1" dirty="0">
                  <a:cs typeface="Calibri" panose="020F0502020204030204" pitchFamily="34" charset="0"/>
                </a:rPr>
                <a:t>.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275517D-CCE5-A846-818C-0771BB1BC0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07" y="1514475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1EDB27-52AB-5ABF-6E62-5EC141B03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0" y="2295525"/>
            <a:ext cx="2057400" cy="3086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34E152-B9B9-F695-3284-5E305E67EA01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90FD60-57FA-F793-49EB-AFE16A55924E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DE1E21B-2B0C-CF58-BC95-4042692CA995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364376E-6C2C-4419-FD4D-8F8ACD29C0BC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47B058-FA43-109B-0597-F610C830E801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nam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mặc đồng phục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5450F4-9C03-1238-79A9-6B2B57CE9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39" y="2162173"/>
            <a:ext cx="1000647" cy="10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1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-13890" y="0"/>
            <a:ext cx="12192000" cy="3493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5D195D-3891-367D-A1B4-6F0EB65A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13890" y="2815287"/>
            <a:ext cx="12192000" cy="399170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57AFCFEC-F6E9-7813-784D-54734A5C9F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32F48E3-9901-5C34-51D3-975682C56E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71AD92-8DF4-16B7-080C-FE513D7E0A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3BDAC720-0685-6739-D8D7-2BD8799E0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0F0F8-7086-E509-2A30-5383C3850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155" y="-442078"/>
            <a:ext cx="4322439" cy="27129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9CBA0F-F924-2C00-592A-D2091F2A9332}"/>
              </a:ext>
            </a:extLst>
          </p:cNvPr>
          <p:cNvSpPr/>
          <p:nvPr/>
        </p:nvSpPr>
        <p:spPr>
          <a:xfrm>
            <a:off x="1009650" y="1866899"/>
            <a:ext cx="10058400" cy="393382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indent="-4572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dép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22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17" y="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29" y="2753626"/>
            <a:ext cx="4198100" cy="404309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79" y="925033"/>
            <a:ext cx="8164456" cy="5657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895893" y="765858"/>
            <a:ext cx="4060994" cy="2223394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28546A22-2EBC-FDB1-7CBC-3DACE59120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48" y="1382233"/>
            <a:ext cx="6654315" cy="53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0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" y="-1404770"/>
            <a:ext cx="11036346" cy="607246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8607" y="3267499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E06259ED-CCDE-236E-5371-27C7C7DAB8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5" y="1201262"/>
            <a:ext cx="7852911" cy="23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Mặc Quần Áo  Nhạc Thiếu Nhi Hay Cho Bé  TOPKID_720p">
            <a:hlinkClick r:id="" action="ppaction://media"/>
            <a:extLst>
              <a:ext uri="{FF2B5EF4-FFF2-40B4-BE49-F238E27FC236}">
                <a16:creationId xmlns:a16="http://schemas.microsoft.com/office/drawing/2014/main" id="{684ECD6D-3B97-57A0-2CE2-D4E7D5C80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0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1" t="-2529" r="-180" b="1789"/>
          <a:stretch/>
        </p:blipFill>
        <p:spPr>
          <a:xfrm>
            <a:off x="9680106" y="2319978"/>
            <a:ext cx="2583956" cy="484806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pic>
        <p:nvPicPr>
          <p:cNvPr id="20" name="Picture 19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B4E0C1CD-BF4B-4169-87C4-7FECF0F5AD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5892" r="46138" b="1789"/>
          <a:stretch/>
        </p:blipFill>
        <p:spPr>
          <a:xfrm>
            <a:off x="286520" y="2395639"/>
            <a:ext cx="3103209" cy="4442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98CCE8-239F-9685-E6A7-00CA5D14439C}"/>
              </a:ext>
            </a:extLst>
          </p:cNvPr>
          <p:cNvSpPr/>
          <p:nvPr/>
        </p:nvSpPr>
        <p:spPr>
          <a:xfrm>
            <a:off x="2302141" y="952500"/>
            <a:ext cx="8661133" cy="1662749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7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0"/>
            <a:ext cx="9706985" cy="6010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41675" y="-196166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2CF34-7588-D67B-AF61-898BD328F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076" y="3972537"/>
            <a:ext cx="4933950" cy="2885463"/>
          </a:xfrm>
          <a:prstGeom prst="rect">
            <a:avLst/>
          </a:prstGeom>
        </p:spPr>
      </p:pic>
      <p:pic>
        <p:nvPicPr>
          <p:cNvPr id="3" name="Picture 2" descr="Pin on Teacher resources">
            <a:extLst>
              <a:ext uri="{FF2B5EF4-FFF2-40B4-BE49-F238E27FC236}">
                <a16:creationId xmlns:a16="http://schemas.microsoft.com/office/drawing/2014/main" id="{130D0C90-D0CF-F951-ED97-DC083ED7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67" y="-9525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68E6D-2053-6A40-FD03-A9D0113FEC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129" y="482680"/>
            <a:ext cx="2284945" cy="12040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0A5F9D-0E4F-96C9-B75B-0AAD8AA4A5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8674" y="1947602"/>
            <a:ext cx="8668846" cy="17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2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5AFD962F-4721-FD62-7549-85A01FFE1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975" y="-35169"/>
            <a:ext cx="5838825" cy="154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D27B7-1DD6-2EE8-77BA-5EE1E5163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535" y="518499"/>
            <a:ext cx="5041829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3847A-9B99-D230-C54B-7F3D18909A53}"/>
              </a:ext>
            </a:extLst>
          </p:cNvPr>
          <p:cNvSpPr txBox="1"/>
          <p:nvPr/>
        </p:nvSpPr>
        <p:spPr>
          <a:xfrm>
            <a:off x="581025" y="1905000"/>
            <a:ext cx="11315700" cy="344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Biết cách sử dụng trang phục phù hợp khi ở nhà, ra đường và đến trường.</a:t>
            </a:r>
          </a:p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Bước đầu rèn luyện, hình thành thói quen tự lập trong việc sử dụng trang phục cho bản thân.</a:t>
            </a:r>
          </a:p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Hứng thú, tự giác thực hiện việc sử dụng trang phục hợp lí để tự chăm sóc bản thân.</a:t>
            </a:r>
          </a:p>
        </p:txBody>
      </p:sp>
    </p:spTree>
    <p:extLst>
      <p:ext uri="{BB962C8B-B14F-4D97-AF65-F5344CB8AC3E}">
        <p14:creationId xmlns:p14="http://schemas.microsoft.com/office/powerpoint/2010/main" val="311073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17" y="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29" y="2753626"/>
            <a:ext cx="4198100" cy="404309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79" y="1096932"/>
            <a:ext cx="8164456" cy="5316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895893" y="765858"/>
            <a:ext cx="4060994" cy="2223394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E986E6B6-72F1-0E1A-9C81-D945DECC0E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24" y="1804971"/>
            <a:ext cx="6421608" cy="480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3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717818" y="2456885"/>
              <a:ext cx="1991870" cy="99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001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82A862-AA12-5754-071C-887C49A88ED6}"/>
              </a:ext>
            </a:extLst>
          </p:cNvPr>
          <p:cNvSpPr/>
          <p:nvPr/>
        </p:nvSpPr>
        <p:spPr>
          <a:xfrm>
            <a:off x="960031" y="303559"/>
            <a:ext cx="10003244" cy="868015"/>
          </a:xfrm>
          <a:prstGeom prst="roundRect">
            <a:avLst/>
          </a:prstGeom>
          <a:solidFill>
            <a:srgbClr val="C6E9FC"/>
          </a:solidFill>
          <a:ln>
            <a:solidFill>
              <a:srgbClr val="C6E9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cartoon child with glasses and clothes&#10;&#10;Description automatically generated">
            <a:extLst>
              <a:ext uri="{FF2B5EF4-FFF2-40B4-BE49-F238E27FC236}">
                <a16:creationId xmlns:a16="http://schemas.microsoft.com/office/drawing/2014/main" id="{D1E40469-40D9-6943-1BAE-FD1C4500B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4" y="1483633"/>
            <a:ext cx="7915275" cy="452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82A862-AA12-5754-071C-887C49A88ED6}"/>
              </a:ext>
            </a:extLst>
          </p:cNvPr>
          <p:cNvSpPr/>
          <p:nvPr/>
        </p:nvSpPr>
        <p:spPr>
          <a:xfrm>
            <a:off x="960031" y="303559"/>
            <a:ext cx="10003244" cy="868015"/>
          </a:xfrm>
          <a:prstGeom prst="roundRect">
            <a:avLst/>
          </a:prstGeom>
          <a:solidFill>
            <a:srgbClr val="C6E9FC"/>
          </a:solidFill>
          <a:ln>
            <a:solidFill>
              <a:srgbClr val="C6E9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rgbClr val="B00149"/>
                </a:solidFill>
              </a:rPr>
              <a:t>Theo em, trang phục có tác dụng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B001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ướng dẫn lựa chọn trang phục mùa đông phù hợp cho trẻ - Ruby Hotel -  Chuyên trang khách sạn du lịch">
            <a:extLst>
              <a:ext uri="{FF2B5EF4-FFF2-40B4-BE49-F238E27FC236}">
                <a16:creationId xmlns:a16="http://schemas.microsoft.com/office/drawing/2014/main" id="{C7CB2F08-7B97-5629-8CA6-5DD2FA17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577863"/>
            <a:ext cx="5829301" cy="32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8A4EDD-B343-419B-0E3B-396C48180E38}"/>
              </a:ext>
            </a:extLst>
          </p:cNvPr>
          <p:cNvSpPr/>
          <p:nvPr/>
        </p:nvSpPr>
        <p:spPr>
          <a:xfrm>
            <a:off x="2321192" y="5041147"/>
            <a:ext cx="2555608" cy="1092953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ấm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rường Song ngữ Quốc tế ROYAL SCHOOL - Tin Tức - Bé đi học mẫu giáo cần  chuẩn bị gì? Những điều ba mẹ cần lưu ý">
            <a:extLst>
              <a:ext uri="{FF2B5EF4-FFF2-40B4-BE49-F238E27FC236}">
                <a16:creationId xmlns:a16="http://schemas.microsoft.com/office/drawing/2014/main" id="{BDE1D064-CC5A-5151-2907-DB4D2CF2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9" y="1638776"/>
            <a:ext cx="4746563" cy="316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B073AE-AA30-277B-B840-194841993E01}"/>
              </a:ext>
            </a:extLst>
          </p:cNvPr>
          <p:cNvSpPr/>
          <p:nvPr/>
        </p:nvSpPr>
        <p:spPr>
          <a:xfrm>
            <a:off x="7159891" y="4983997"/>
            <a:ext cx="4051033" cy="1092953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iữ sạch người/ lịch sự...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287</Words>
  <Application>Microsoft Office PowerPoint</Application>
  <PresentationFormat>Widescreen</PresentationFormat>
  <Paragraphs>23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49</cp:revision>
  <dcterms:created xsi:type="dcterms:W3CDTF">2023-11-28T02:52:17Z</dcterms:created>
  <dcterms:modified xsi:type="dcterms:W3CDTF">2026-01-16T04:21:12Z</dcterms:modified>
</cp:coreProperties>
</file>