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34" r:id="rId3"/>
  </p:sldMasterIdLst>
  <p:notesMasterIdLst>
    <p:notesMasterId r:id="rId31"/>
  </p:notesMasterIdLst>
  <p:handoutMasterIdLst>
    <p:handoutMasterId r:id="rId32"/>
  </p:handoutMasterIdLst>
  <p:sldIdLst>
    <p:sldId id="257" r:id="rId4"/>
    <p:sldId id="256" r:id="rId5"/>
    <p:sldId id="281" r:id="rId6"/>
    <p:sldId id="258" r:id="rId7"/>
    <p:sldId id="259" r:id="rId8"/>
    <p:sldId id="261" r:id="rId9"/>
    <p:sldId id="260" r:id="rId10"/>
    <p:sldId id="266" r:id="rId11"/>
    <p:sldId id="641" r:id="rId12"/>
    <p:sldId id="267" r:id="rId13"/>
    <p:sldId id="282" r:id="rId14"/>
    <p:sldId id="283" r:id="rId15"/>
    <p:sldId id="264" r:id="rId16"/>
    <p:sldId id="642" r:id="rId17"/>
    <p:sldId id="637" r:id="rId18"/>
    <p:sldId id="638" r:id="rId19"/>
    <p:sldId id="645" r:id="rId20"/>
    <p:sldId id="639" r:id="rId21"/>
    <p:sldId id="640" r:id="rId22"/>
    <p:sldId id="643" r:id="rId23"/>
    <p:sldId id="272" r:id="rId24"/>
    <p:sldId id="273" r:id="rId25"/>
    <p:sldId id="274" r:id="rId26"/>
    <p:sldId id="276" r:id="rId27"/>
    <p:sldId id="279" r:id="rId28"/>
    <p:sldId id="278" r:id="rId29"/>
    <p:sldId id="64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13BC56-B299-4707-A09E-807F077DB2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DE864-65F4-4493-AB4F-EA056B7E6A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BCC58-7904-4CBC-B650-91B18D3BAF70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434FB-9D0F-4571-99A7-E6CC70D50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5687-90EB-4668-8D60-3486B2A135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64AAF-41D4-4EB5-839D-56EFE5B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7D32-5D70-4BC8-8A62-A40EC28B7A4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B1ED-E583-431D-8E6D-76BD1941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9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33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82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29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4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38A4A-3DBD-F7D5-B145-9CE6090B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90C9F12-5B5D-DFDF-FFD3-CE9CEFE5B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CAEC596-4664-4F97-C111-48E8635B2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55E7E8-681A-8407-62B2-D192734A3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645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6D1B7-E2E1-CFA9-4B43-1AB1467AB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F9E6E92-6C00-E443-9EB1-A5FAFCCC2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F1B45A-9B4C-E50B-988D-7F4804BCD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D915F9-6108-4DEC-C5D4-B7CD839CE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6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0BE7E-95EA-4598-850D-E6F2A4EF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5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1E4-6661-94FD-DDC2-0DE53CE44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59DA10-6FF0-C855-1F5E-EE1C6AE9C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5A9B355-9B5F-0B08-04D0-104DC2E3A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3B9F77-D0E8-9AA2-CAAC-C0023172E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8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0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1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73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Giúp</a:t>
            </a:r>
            <a:r>
              <a:rPr lang="en-US" baseline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/>
              <a:t>Sau</a:t>
            </a:r>
            <a:r>
              <a:rPr lang="en-US" baseline="0"/>
              <a:t> khi hỏi từng câu hỏi trên, GV kết luận về </a:t>
            </a:r>
            <a:r>
              <a:rPr lang="en-US" b="1" baseline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0BE7E-95EA-4598-850D-E6F2A4EF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1E1BF-6C7B-07F9-AFDB-AC0863505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89737F3-80AE-F8F8-C17F-4EB40F851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EFFD28-39AF-7D21-FF26-53B8D852A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85CB73-0482-3753-1FEF-099BC27F0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42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0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54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969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0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671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11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636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791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56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54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99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713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98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88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3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72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61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58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32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82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8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3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82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05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7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3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2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5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745391-C1A7-B411-9D54-8FB0565C897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59" y="12313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5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E69562-3055-7B0E-69F8-67CAF5A21D1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59" y="12313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6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2.xml"/><Relationship Id="rId21" Type="http://schemas.openxmlformats.org/officeDocument/2006/relationships/slide" Target="slide8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16.wdp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41.png"/><Relationship Id="rId17" Type="http://schemas.openxmlformats.org/officeDocument/2006/relationships/image" Target="../media/image43.png"/><Relationship Id="rId2" Type="http://schemas.microsoft.com/office/2007/relationships/media" Target="../media/media4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9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microsoft.com/office/2007/relationships/hdphoto" Target="../media/hdphoto18.wdp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17" Type="http://schemas.openxmlformats.org/officeDocument/2006/relationships/image" Target="../media/image46.png"/><Relationship Id="rId2" Type="http://schemas.microsoft.com/office/2007/relationships/media" Target="../media/media4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9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microsoft.com/office/2007/relationships/hdphoto" Target="../media/hdphoto19.wdp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48.png"/><Relationship Id="rId17" Type="http://schemas.openxmlformats.org/officeDocument/2006/relationships/image" Target="../media/image49.png"/><Relationship Id="rId2" Type="http://schemas.microsoft.com/office/2007/relationships/media" Target="../media/media4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9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microsoft.com/office/2007/relationships/hdphoto" Target="../media/hdphoto20.wdp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51.png"/><Relationship Id="rId17" Type="http://schemas.openxmlformats.org/officeDocument/2006/relationships/image" Target="../media/image52.png"/><Relationship Id="rId2" Type="http://schemas.microsoft.com/office/2007/relationships/media" Target="../media/media4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9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1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jp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slide" Target="slide2.xml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microsoft.com/office/2007/relationships/hdphoto" Target="../media/hdphoto10.wdp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slide" Target="slide2.xml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4C1A8ED8-A0A2-453A-B619-5F0D965DBFD0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3648BE1D-CE1E-446F-A1FE-B961EE90D68D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2831313D-66D5-4C9F-8869-B109A884D51A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937BE272-2634-4C4A-AF57-26AA46462F72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6BB483ED-B8E0-45CC-AC49-32895740E2D2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27C7E484-6595-4ADB-8FE5-3701F7848001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2A0931B-01D1-4E02-BB38-20D7F4673D11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FCF74B82-C8CB-4EA2-BAC9-A9F773BEFF99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E4661A6C-FB54-45BA-85DF-EB823483F3BE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CE9F932-49D5-490D-AF31-CBCABAD5CA7D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CD9DB9-8D75-471B-8BC5-9FD25AAA6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8B1CC988-974D-461D-9AF7-99AC920BE88E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D5A5B69C-507E-476B-AA94-B7A72CF843C8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A7C4DAC4-99AB-4FE1-8272-B884C1EE78C2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25FB9E9F-A82E-4217-BABE-632069E75CD5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99ABF08-A47A-4345-AC11-6259AFBC8F4D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5DBD329C-810C-4281-81DE-7EEBB2BFCCD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DBB0A93B-2296-4FE7-B0F9-F95C38937252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0E63DEAF-E2B0-400D-8E56-05D06A31B54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2DF55AB-5D78-493B-8C61-E121C0191739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B829333B-D4A6-4712-91FB-3CFCA545927A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7478C9F0-323F-437D-B8C3-C19AE81A2F5A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BDB9191B-E3C2-42DA-AE8F-8D06BAC0196A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454DB3DA-0114-4B52-A9F0-1EF62D1F4C0B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B849BF07-F7A4-4971-BD1F-A6E0BA8D628B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4E589EA0-34DF-4D74-9A15-265C09BFFB39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9E7D2A9A-1CE2-4730-BC49-B6B3623FCEFC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E110100B-2119-43A8-A4B2-C1A1D31FC2F4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50C2B8D7-7A60-4974-8DC5-56D1D5BAA44B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F944C74C-1E5F-4B02-A834-D94590ECB737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88F05370-8C58-4370-9237-AE8826FDA707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E367F241-9963-4256-A1C5-34D6594E6F70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FD0D1D5F-0F54-4C89-A2A5-352552670B14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D089B353-DDEC-4674-852C-0C3C5D3FB423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96D22687-418F-49ED-9006-B42B9CEA2E61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01AE329E-D2AD-435A-9C8B-8CD03836EE41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DA8837AC-84AB-4ABA-A0C6-4B1CC9806522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50667B20-C8EE-479B-B8F6-E6F71BCDC1DC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ACCA7642-1EA2-4EDF-96BC-FE3C79C08A2B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D874A7A8-708E-4648-860A-18FF3C27C4AD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71F5A35-C9B5-4E57-88F4-03596D87ADE0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3DACF6A5-3E64-4FAE-9C1A-AEF649D1043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17EEBD60-8569-446C-A3DF-7760B9054101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C1B67F0D-EF02-4CF1-B4A9-23903BF8DB3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7A2BE9E1-759D-49D7-AE21-806B2C8C4BD2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C7734BAA-0FC1-490A-BA3D-E8EED4334B32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85FD5D05-34EC-4074-B65D-A0F119FE4673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73FC3C8C-2EC0-4A36-990F-370FAA3462E9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4E4E74D7-07EB-4266-A03A-A59FE268DA6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C50B4FFF-FA53-4CCD-86B7-EDC48F7BFB11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AC09B056-7130-4825-A885-3BA9759DAD7D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8C31BF2A-7397-4545-BB04-942E8F9E3AF1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5EA9B608-62F9-452C-B45E-863E3FF933A7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35DADBDD-E8DB-45C6-ACDA-1DBFDF60CFB4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8DC4DB90-6A61-4BD8-A2FF-279B2D2BA55C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687B98FD-80B3-457D-BD20-F1EA7EB803B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8F410329-DEB9-4296-AF78-33EDFE755596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0ED09F02-05C3-4A22-8533-8670E844B699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335C87AF-5E89-4B5B-8B0D-702F6A578A40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1C486499-2D81-4F78-899B-00F8103E1522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8F6CE716-4F9D-4F80-9E6F-0994ACEBE78C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3C25F238-8688-44A1-86BC-8197AE8F206D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7A6D58F8-D11B-489A-BEB2-AB130442A727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1BCDFC46-D88F-4E30-A14A-7C264CB248F0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2E9E0C4-AF83-4D6B-A38B-F750A1A0C8CE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CDA1D64F-D91F-42EB-AAF5-B3202CC615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02F0C4AB-C92F-4762-A4CD-9066DA7C4A75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C27F19DE-2178-4AB3-8EF2-0147EB2C3920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9ADB6A40-FAE1-4C9D-80D5-1A2C4E3ACD90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36E5A9C7-8FA4-47C7-BBDB-CCB02CB96F86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26BC546-7727-4276-A3E6-ACCD2803FC42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pic>
        <p:nvPicPr>
          <p:cNvPr id="7" name="Picture 6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A80E926-AC01-E213-1AB1-F469EC67C8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0" y="1081365"/>
            <a:ext cx="4792530" cy="36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4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65568E-FCA4-620B-733F-BE3E9F4AE3B0}"/>
              </a:ext>
            </a:extLst>
          </p:cNvPr>
          <p:cNvGrpSpPr/>
          <p:nvPr/>
        </p:nvGrpSpPr>
        <p:grpSpPr>
          <a:xfrm>
            <a:off x="1770755" y="1256154"/>
            <a:ext cx="2840018" cy="1701751"/>
            <a:chOff x="75305" y="1256154"/>
            <a:chExt cx="2840018" cy="1701751"/>
          </a:xfrm>
        </p:grpSpPr>
        <p:pic>
          <p:nvPicPr>
            <p:cNvPr id="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5E9A6B9E-A128-2E1F-AC67-A37AB1FD5E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BBFB5B58-0DE4-0841-2077-CAD20F476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4C1F9A-5060-AC45-ADF6-157AC7A3FB43}"/>
                </a:ext>
              </a:extLst>
            </p:cNvPr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0436B0B-BB3A-3F94-19B9-DC1CD6D95C8B}"/>
              </a:ext>
            </a:extLst>
          </p:cNvPr>
          <p:cNvSpPr txBox="1">
            <a:spLocks/>
          </p:cNvSpPr>
          <p:nvPr/>
        </p:nvSpPr>
        <p:spPr>
          <a:xfrm>
            <a:off x="2008890" y="2476133"/>
            <a:ext cx="677438" cy="4814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257271-64EE-05FD-0165-357AA2A78FA3}"/>
              </a:ext>
            </a:extLst>
          </p:cNvPr>
          <p:cNvSpPr txBox="1">
            <a:spLocks/>
          </p:cNvSpPr>
          <p:nvPr/>
        </p:nvSpPr>
        <p:spPr>
          <a:xfrm>
            <a:off x="254669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Mười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767BF6-9F36-56D0-02BE-89C8DEDD9643}"/>
              </a:ext>
            </a:extLst>
          </p:cNvPr>
          <p:cNvGrpSpPr/>
          <p:nvPr/>
        </p:nvGrpSpPr>
        <p:grpSpPr>
          <a:xfrm>
            <a:off x="4847441" y="1256154"/>
            <a:ext cx="2840018" cy="1696596"/>
            <a:chOff x="3151991" y="1256154"/>
            <a:chExt cx="2840018" cy="1696596"/>
          </a:xfrm>
        </p:grpSpPr>
        <p:pic>
          <p:nvPicPr>
            <p:cNvPr id="10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2B846134-0837-1EBB-A6D3-79A240A5A2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BB6F471-7B73-063B-F75C-5026E9E84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0533A64B-E14F-8957-74B8-535EA8CED6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DD78A2-802B-DE3D-0376-77094E196709}"/>
                </a:ext>
              </a:extLst>
            </p:cNvPr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8A81A47B-0BE8-0B49-6C35-AAD005EA2462}"/>
              </a:ext>
            </a:extLst>
          </p:cNvPr>
          <p:cNvSpPr txBox="1">
            <a:spLocks/>
          </p:cNvSpPr>
          <p:nvPr/>
        </p:nvSpPr>
        <p:spPr>
          <a:xfrm>
            <a:off x="505962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78A6832-B16D-CE25-EDB6-D5EFD5C5D779}"/>
              </a:ext>
            </a:extLst>
          </p:cNvPr>
          <p:cNvSpPr txBox="1">
            <a:spLocks/>
          </p:cNvSpPr>
          <p:nvPr/>
        </p:nvSpPr>
        <p:spPr>
          <a:xfrm>
            <a:off x="552748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5AE1B6-9D80-8501-0E2A-13647DED59C7}"/>
              </a:ext>
            </a:extLst>
          </p:cNvPr>
          <p:cNvGrpSpPr/>
          <p:nvPr/>
        </p:nvGrpSpPr>
        <p:grpSpPr>
          <a:xfrm>
            <a:off x="7935863" y="1301705"/>
            <a:ext cx="2840018" cy="1651045"/>
            <a:chOff x="6240413" y="1301705"/>
            <a:chExt cx="2840018" cy="1651045"/>
          </a:xfrm>
        </p:grpSpPr>
        <p:pic>
          <p:nvPicPr>
            <p:cNvPr id="3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F646CA8E-3A44-34FC-5179-3F66D1C705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C5FBD8A-0045-770C-DF89-A41E6C428B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C4F35E50-B8A7-0602-DD0D-2138FD071A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6FBF5E29-059A-E07F-E3D0-95EB86987B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11414F-18C4-ADBE-9425-4B1E0A18EDC5}"/>
                </a:ext>
              </a:extLst>
            </p:cNvPr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7DB382D4-63FF-EDA0-4AA4-CA331053E33E}"/>
              </a:ext>
            </a:extLst>
          </p:cNvPr>
          <p:cNvSpPr txBox="1">
            <a:spLocks/>
          </p:cNvSpPr>
          <p:nvPr/>
        </p:nvSpPr>
        <p:spPr>
          <a:xfrm>
            <a:off x="819486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F0C1E90-FB58-41C1-038B-7951961B3486}"/>
              </a:ext>
            </a:extLst>
          </p:cNvPr>
          <p:cNvSpPr txBox="1">
            <a:spLocks/>
          </p:cNvSpPr>
          <p:nvPr/>
        </p:nvSpPr>
        <p:spPr>
          <a:xfrm>
            <a:off x="880446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511C00A-E40E-DF22-8B68-1B6F44CF2D50}"/>
              </a:ext>
            </a:extLst>
          </p:cNvPr>
          <p:cNvGrpSpPr/>
          <p:nvPr/>
        </p:nvGrpSpPr>
        <p:grpSpPr>
          <a:xfrm>
            <a:off x="2173432" y="3181350"/>
            <a:ext cx="1756063" cy="1962150"/>
            <a:chOff x="477982" y="3181350"/>
            <a:chExt cx="1756063" cy="1962150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EEFAEF31-30C1-B7DB-E7EA-DDB44446D075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CCF68E0-2933-99E2-B55A-B17CC1A6C304}"/>
                </a:ext>
              </a:extLst>
            </p:cNvPr>
            <p:cNvCxnSpPr>
              <a:stCxn id="46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7938445-7C23-BF79-8C37-09EE20B79876}"/>
                </a:ext>
              </a:extLst>
            </p:cNvPr>
            <p:cNvCxnSpPr>
              <a:stCxn id="46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29760B62-46F5-E4CF-FBB6-549947D8B2D1}"/>
                </a:ext>
              </a:extLst>
            </p:cNvPr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831A0F8B-EAE6-0204-DB85-243B93260A01}"/>
                </a:ext>
              </a:extLst>
            </p:cNvPr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vị</a:t>
              </a:r>
              <a:endParaRPr lang="en-US" sz="3600" b="1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738EA9-3B99-8F65-2202-77897B986381}"/>
              </a:ext>
            </a:extLst>
          </p:cNvPr>
          <p:cNvCxnSpPr/>
          <p:nvPr/>
        </p:nvCxnSpPr>
        <p:spPr>
          <a:xfrm>
            <a:off x="263927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>
            <a:extLst>
              <a:ext uri="{FF2B5EF4-FFF2-40B4-BE49-F238E27FC236}">
                <a16:creationId xmlns:a16="http://schemas.microsoft.com/office/drawing/2014/main" id="{E08E0775-263D-D398-53E6-616D5657319E}"/>
              </a:ext>
            </a:extLst>
          </p:cNvPr>
          <p:cNvSpPr txBox="1">
            <a:spLocks/>
          </p:cNvSpPr>
          <p:nvPr/>
        </p:nvSpPr>
        <p:spPr>
          <a:xfrm>
            <a:off x="576385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63133BA-103C-6423-DE53-B5995CC7F74F}"/>
              </a:ext>
            </a:extLst>
          </p:cNvPr>
          <p:cNvCxnSpPr>
            <a:stCxn id="52" idx="2"/>
          </p:cNvCxnSpPr>
          <p:nvPr/>
        </p:nvCxnSpPr>
        <p:spPr>
          <a:xfrm flipH="1">
            <a:off x="579649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0261EE7-77E6-40AB-B6F5-94EE243CE252}"/>
              </a:ext>
            </a:extLst>
          </p:cNvPr>
          <p:cNvCxnSpPr>
            <a:stCxn id="52" idx="2"/>
          </p:cNvCxnSpPr>
          <p:nvPr/>
        </p:nvCxnSpPr>
        <p:spPr>
          <a:xfrm>
            <a:off x="624603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id="{CB6E9C40-0318-CED6-A515-FDEEF41A1841}"/>
              </a:ext>
            </a:extLst>
          </p:cNvPr>
          <p:cNvSpPr txBox="1">
            <a:spLocks/>
          </p:cNvSpPr>
          <p:nvPr/>
        </p:nvSpPr>
        <p:spPr>
          <a:xfrm>
            <a:off x="535144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FB333409-2562-1A49-AA66-1847B406E6CA}"/>
              </a:ext>
            </a:extLst>
          </p:cNvPr>
          <p:cNvSpPr txBox="1">
            <a:spLocks/>
          </p:cNvSpPr>
          <p:nvPr/>
        </p:nvSpPr>
        <p:spPr>
          <a:xfrm>
            <a:off x="637679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07444D18-3478-8F72-569A-F117C6243162}"/>
              </a:ext>
            </a:extLst>
          </p:cNvPr>
          <p:cNvSpPr txBox="1">
            <a:spLocks/>
          </p:cNvSpPr>
          <p:nvPr/>
        </p:nvSpPr>
        <p:spPr>
          <a:xfrm>
            <a:off x="889909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92E9833-A167-2B98-6AC0-E87BEEF36C00}"/>
              </a:ext>
            </a:extLst>
          </p:cNvPr>
          <p:cNvCxnSpPr>
            <a:stCxn id="57" idx="2"/>
          </p:cNvCxnSpPr>
          <p:nvPr/>
        </p:nvCxnSpPr>
        <p:spPr>
          <a:xfrm flipH="1">
            <a:off x="893173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10B3556-FFEE-A4B7-B82E-DADD9601D0C1}"/>
              </a:ext>
            </a:extLst>
          </p:cNvPr>
          <p:cNvCxnSpPr>
            <a:stCxn id="57" idx="2"/>
          </p:cNvCxnSpPr>
          <p:nvPr/>
        </p:nvCxnSpPr>
        <p:spPr>
          <a:xfrm>
            <a:off x="938127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B919104F-4DD1-30AF-59DF-65508A5A2DFD}"/>
              </a:ext>
            </a:extLst>
          </p:cNvPr>
          <p:cNvSpPr txBox="1">
            <a:spLocks/>
          </p:cNvSpPr>
          <p:nvPr/>
        </p:nvSpPr>
        <p:spPr>
          <a:xfrm>
            <a:off x="848668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B6EC75-5F58-BA6E-D109-50F813CDDDB0}"/>
              </a:ext>
            </a:extLst>
          </p:cNvPr>
          <p:cNvSpPr txBox="1">
            <a:spLocks/>
          </p:cNvSpPr>
          <p:nvPr/>
        </p:nvSpPr>
        <p:spPr>
          <a:xfrm>
            <a:off x="951203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4BFC215-B043-51D5-2C67-E853618FB609}"/>
              </a:ext>
            </a:extLst>
          </p:cNvPr>
          <p:cNvCxnSpPr/>
          <p:nvPr/>
        </p:nvCxnSpPr>
        <p:spPr>
          <a:xfrm>
            <a:off x="571948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227587-569C-5322-2866-552742988AAF}"/>
              </a:ext>
            </a:extLst>
          </p:cNvPr>
          <p:cNvCxnSpPr/>
          <p:nvPr/>
        </p:nvCxnSpPr>
        <p:spPr>
          <a:xfrm>
            <a:off x="884041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5" grpId="0"/>
      <p:bldP spid="36" grpId="0"/>
      <p:bldP spid="43" grpId="0"/>
      <p:bldP spid="44" grpId="0"/>
      <p:bldP spid="52" grpId="0" animBg="1"/>
      <p:bldP spid="55" grpId="0" animBg="1"/>
      <p:bldP spid="56" grpId="0" animBg="1"/>
      <p:bldP spid="57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A587BF-0160-CADF-FD0D-E14377EC96F9}"/>
              </a:ext>
            </a:extLst>
          </p:cNvPr>
          <p:cNvGrpSpPr/>
          <p:nvPr/>
        </p:nvGrpSpPr>
        <p:grpSpPr>
          <a:xfrm>
            <a:off x="1799330" y="1376150"/>
            <a:ext cx="2840018" cy="1877030"/>
            <a:chOff x="75305" y="1080875"/>
            <a:chExt cx="2840018" cy="1877030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145ED3E4-1F1C-56CA-1B35-DB1199896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58C36449-84D4-1EBD-C3C2-41B3D4D8F2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1E422B-C723-FFF7-7FC9-418CF25CA44B}"/>
                </a:ext>
              </a:extLst>
            </p:cNvPr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124D4A0A-B6CD-1EB1-C4B8-075C84A9A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322AEAFE-8E15-BBA2-A86E-209D9B25A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48359566-D94E-212E-FC39-6AB0B1EFA5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E4B5E26-C314-06BC-47C1-5DE44A356DB5}"/>
              </a:ext>
            </a:extLst>
          </p:cNvPr>
          <p:cNvSpPr txBox="1">
            <a:spLocks/>
          </p:cNvSpPr>
          <p:nvPr/>
        </p:nvSpPr>
        <p:spPr>
          <a:xfrm>
            <a:off x="2037465" y="2771408"/>
            <a:ext cx="727900" cy="4814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0C6A02B-FBC0-4DF9-5B15-53FFC55F105D}"/>
              </a:ext>
            </a:extLst>
          </p:cNvPr>
          <p:cNvSpPr txBox="1">
            <a:spLocks/>
          </p:cNvSpPr>
          <p:nvPr/>
        </p:nvSpPr>
        <p:spPr>
          <a:xfrm>
            <a:off x="2492827" y="2778825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F8608-4F80-9379-463E-04F323CA65F6}"/>
              </a:ext>
            </a:extLst>
          </p:cNvPr>
          <p:cNvGrpSpPr/>
          <p:nvPr/>
        </p:nvGrpSpPr>
        <p:grpSpPr>
          <a:xfrm>
            <a:off x="4876016" y="1376150"/>
            <a:ext cx="2840018" cy="1871875"/>
            <a:chOff x="3151991" y="1080875"/>
            <a:chExt cx="2840018" cy="1871875"/>
          </a:xfrm>
        </p:grpSpPr>
        <p:pic>
          <p:nvPicPr>
            <p:cNvPr id="23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BEDE9F48-BC3C-26B5-AFE4-8DD231B05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898F649E-EC7B-44BB-85FE-DA4A0A78A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B157AC48-CF66-11BB-0550-340DF293FC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FB7596-6B9A-6B62-5143-147028908431}"/>
                </a:ext>
              </a:extLst>
            </p:cNvPr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B24A4F36-DFB2-3BCC-E102-DC55EFFD5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758B58B9-CCAF-ECC7-E983-149754BF3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4631211A-42D2-3CBC-A5A6-24949EEFCE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6B2300F-4616-8C06-CF82-7AB5DD3F0C2D}"/>
              </a:ext>
            </a:extLst>
          </p:cNvPr>
          <p:cNvSpPr txBox="1">
            <a:spLocks/>
          </p:cNvSpPr>
          <p:nvPr/>
        </p:nvSpPr>
        <p:spPr>
          <a:xfrm>
            <a:off x="5088195" y="2755862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7AAD904-B680-4F0D-AF53-1F8D88AEDFA3}"/>
              </a:ext>
            </a:extLst>
          </p:cNvPr>
          <p:cNvSpPr txBox="1">
            <a:spLocks/>
          </p:cNvSpPr>
          <p:nvPr/>
        </p:nvSpPr>
        <p:spPr>
          <a:xfrm>
            <a:off x="5533458" y="2746757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3B80C9-D336-6B96-08BD-56E53FA51675}"/>
              </a:ext>
            </a:extLst>
          </p:cNvPr>
          <p:cNvGrpSpPr/>
          <p:nvPr/>
        </p:nvGrpSpPr>
        <p:grpSpPr>
          <a:xfrm>
            <a:off x="7820025" y="1266825"/>
            <a:ext cx="3048000" cy="1981200"/>
            <a:chOff x="6096000" y="971550"/>
            <a:chExt cx="3048000" cy="1981200"/>
          </a:xfrm>
        </p:grpSpPr>
        <p:pic>
          <p:nvPicPr>
            <p:cNvPr id="3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304A9390-D54D-BBCB-0311-8FFAE5D35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3">
              <a:extLst>
                <a:ext uri="{FF2B5EF4-FFF2-40B4-BE49-F238E27FC236}">
                  <a16:creationId xmlns:a16="http://schemas.microsoft.com/office/drawing/2014/main" id="{FAD69661-66DB-253C-7197-DE8DDDE217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31CA44EC-DD82-0D43-9AEA-A2DFAC4DB2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1FD41355-E1E5-F77A-3D63-DE3860C56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C069A05-4038-CC89-6DE4-D7D350A80097}"/>
                </a:ext>
              </a:extLst>
            </p:cNvPr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13163A5E-DF3C-6480-7DB8-751BDE03D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0B43DC5F-36C8-CD9D-E051-C56501775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">
              <a:extLst>
                <a:ext uri="{FF2B5EF4-FFF2-40B4-BE49-F238E27FC236}">
                  <a16:creationId xmlns:a16="http://schemas.microsoft.com/office/drawing/2014/main" id="{234AC73B-8D62-9AFC-ED33-8A6A53C5E2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929F2417-78B9-12EA-930E-354523BE746E}"/>
              </a:ext>
            </a:extLst>
          </p:cNvPr>
          <p:cNvSpPr txBox="1">
            <a:spLocks/>
          </p:cNvSpPr>
          <p:nvPr/>
        </p:nvSpPr>
        <p:spPr>
          <a:xfrm>
            <a:off x="8223435" y="2755862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6A52D271-256C-71EE-6517-6720294F588D}"/>
              </a:ext>
            </a:extLst>
          </p:cNvPr>
          <p:cNvSpPr txBox="1">
            <a:spLocks/>
          </p:cNvSpPr>
          <p:nvPr/>
        </p:nvSpPr>
        <p:spPr>
          <a:xfrm>
            <a:off x="8722865" y="2763279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4D017E2-F690-4188-D699-298CCD4FA6CC}"/>
              </a:ext>
            </a:extLst>
          </p:cNvPr>
          <p:cNvGrpSpPr/>
          <p:nvPr/>
        </p:nvGrpSpPr>
        <p:grpSpPr>
          <a:xfrm>
            <a:off x="2614420" y="3476625"/>
            <a:ext cx="964363" cy="990600"/>
            <a:chOff x="890395" y="3181350"/>
            <a:chExt cx="964363" cy="990600"/>
          </a:xfrm>
        </p:grpSpPr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CF78D334-3375-169E-906D-B01BB50D590D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D9DD9B3-9227-D302-3CC6-3AA74E39E06D}"/>
                </a:ext>
              </a:extLst>
            </p:cNvPr>
            <p:cNvCxnSpPr>
              <a:stCxn id="74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DE5BD7E-AA26-5F40-6A45-48BE01714E95}"/>
                </a:ext>
              </a:extLst>
            </p:cNvPr>
            <p:cNvCxnSpPr>
              <a:stCxn id="74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8EB185D5-2187-609B-96CF-621C684F5CCE}"/>
              </a:ext>
            </a:extLst>
          </p:cNvPr>
          <p:cNvSpPr txBox="1">
            <a:spLocks/>
          </p:cNvSpPr>
          <p:nvPr/>
        </p:nvSpPr>
        <p:spPr>
          <a:xfrm>
            <a:off x="2202007" y="4489739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FE92C1A7-22CC-3EA5-2A49-92BBDBED7FE9}"/>
              </a:ext>
            </a:extLst>
          </p:cNvPr>
          <p:cNvSpPr txBox="1">
            <a:spLocks/>
          </p:cNvSpPr>
          <p:nvPr/>
        </p:nvSpPr>
        <p:spPr>
          <a:xfrm>
            <a:off x="3207317" y="4489739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7FC377-2B7A-E2F7-8E54-C6CB3382AF02}"/>
              </a:ext>
            </a:extLst>
          </p:cNvPr>
          <p:cNvCxnSpPr/>
          <p:nvPr/>
        </p:nvCxnSpPr>
        <p:spPr>
          <a:xfrm>
            <a:off x="2612762" y="2776644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28F7593F-27E7-1B6E-565E-F1577E1F1AEC}"/>
              </a:ext>
            </a:extLst>
          </p:cNvPr>
          <p:cNvSpPr txBox="1">
            <a:spLocks/>
          </p:cNvSpPr>
          <p:nvPr/>
        </p:nvSpPr>
        <p:spPr>
          <a:xfrm>
            <a:off x="5792428" y="344891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C5D8139-6801-BF89-C91E-DB4A3549E353}"/>
              </a:ext>
            </a:extLst>
          </p:cNvPr>
          <p:cNvCxnSpPr>
            <a:stCxn id="80" idx="2"/>
          </p:cNvCxnSpPr>
          <p:nvPr/>
        </p:nvCxnSpPr>
        <p:spPr>
          <a:xfrm flipH="1">
            <a:off x="5825073" y="413471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9D5BB4F-C34B-31E8-AE53-DC1B962D2067}"/>
              </a:ext>
            </a:extLst>
          </p:cNvPr>
          <p:cNvCxnSpPr>
            <a:stCxn id="80" idx="2"/>
          </p:cNvCxnSpPr>
          <p:nvPr/>
        </p:nvCxnSpPr>
        <p:spPr>
          <a:xfrm>
            <a:off x="6274610" y="413471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">
            <a:extLst>
              <a:ext uri="{FF2B5EF4-FFF2-40B4-BE49-F238E27FC236}">
                <a16:creationId xmlns:a16="http://schemas.microsoft.com/office/drawing/2014/main" id="{91BF9AEA-98FB-C7D9-59C3-4605389CA508}"/>
              </a:ext>
            </a:extLst>
          </p:cNvPr>
          <p:cNvSpPr txBox="1">
            <a:spLocks/>
          </p:cNvSpPr>
          <p:nvPr/>
        </p:nvSpPr>
        <p:spPr>
          <a:xfrm>
            <a:off x="5380015" y="4462029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923EA3FC-DB1C-BD1B-68F0-788031257A99}"/>
              </a:ext>
            </a:extLst>
          </p:cNvPr>
          <p:cNvSpPr txBox="1">
            <a:spLocks/>
          </p:cNvSpPr>
          <p:nvPr/>
        </p:nvSpPr>
        <p:spPr>
          <a:xfrm>
            <a:off x="6357108" y="4462030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8034F227-49C3-F738-55B6-4E9F403BCBA4}"/>
              </a:ext>
            </a:extLst>
          </p:cNvPr>
          <p:cNvSpPr txBox="1">
            <a:spLocks/>
          </p:cNvSpPr>
          <p:nvPr/>
        </p:nvSpPr>
        <p:spPr>
          <a:xfrm>
            <a:off x="8927668" y="342467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CEAC78-432F-F782-C2EA-0A37791A4309}"/>
              </a:ext>
            </a:extLst>
          </p:cNvPr>
          <p:cNvCxnSpPr>
            <a:stCxn id="85" idx="2"/>
          </p:cNvCxnSpPr>
          <p:nvPr/>
        </p:nvCxnSpPr>
        <p:spPr>
          <a:xfrm flipH="1">
            <a:off x="8960313" y="411047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77DBF6B-5675-43E8-534C-86AFD9078464}"/>
              </a:ext>
            </a:extLst>
          </p:cNvPr>
          <p:cNvCxnSpPr>
            <a:stCxn id="85" idx="2"/>
          </p:cNvCxnSpPr>
          <p:nvPr/>
        </p:nvCxnSpPr>
        <p:spPr>
          <a:xfrm>
            <a:off x="9409850" y="411047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:a16="http://schemas.microsoft.com/office/drawing/2014/main" id="{2D5C4F2D-766A-1B1E-4708-A79E539667AD}"/>
              </a:ext>
            </a:extLst>
          </p:cNvPr>
          <p:cNvSpPr txBox="1">
            <a:spLocks/>
          </p:cNvSpPr>
          <p:nvPr/>
        </p:nvSpPr>
        <p:spPr>
          <a:xfrm>
            <a:off x="8515255" y="4437784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E147A5F8-1744-2759-85C9-5B56416FA063}"/>
              </a:ext>
            </a:extLst>
          </p:cNvPr>
          <p:cNvSpPr txBox="1">
            <a:spLocks/>
          </p:cNvSpPr>
          <p:nvPr/>
        </p:nvSpPr>
        <p:spPr>
          <a:xfrm>
            <a:off x="9449687" y="4437785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/>
              <a:t>đơn vị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0F048EB-1CF0-803A-CD70-60A898F5C29B}"/>
              </a:ext>
            </a:extLst>
          </p:cNvPr>
          <p:cNvCxnSpPr/>
          <p:nvPr/>
        </p:nvCxnSpPr>
        <p:spPr>
          <a:xfrm>
            <a:off x="5665310" y="2752692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E755CF8-7A33-A5D4-8A90-058D3B4B1818}"/>
              </a:ext>
            </a:extLst>
          </p:cNvPr>
          <p:cNvCxnSpPr/>
          <p:nvPr/>
        </p:nvCxnSpPr>
        <p:spPr>
          <a:xfrm>
            <a:off x="8788591" y="2773474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2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/>
      <p:bldP spid="32" grpId="0"/>
      <p:bldP spid="71" grpId="0"/>
      <p:bldP spid="72" grpId="0"/>
      <p:bldP spid="77" grpId="0" animBg="1"/>
      <p:bldP spid="78" grpId="0" animBg="1"/>
      <p:bldP spid="80" grpId="0" animBg="1"/>
      <p:bldP spid="83" grpId="0" animBg="1"/>
      <p:bldP spid="84" grpId="0" animBg="1"/>
      <p:bldP spid="85" grpId="0" animBg="1"/>
      <p:bldP spid="88" grpId="0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10CB00-8641-538F-6353-4151C498843D}"/>
              </a:ext>
            </a:extLst>
          </p:cNvPr>
          <p:cNvGrpSpPr/>
          <p:nvPr/>
        </p:nvGrpSpPr>
        <p:grpSpPr>
          <a:xfrm>
            <a:off x="1590675" y="1304925"/>
            <a:ext cx="3047999" cy="2012907"/>
            <a:chOff x="0" y="944998"/>
            <a:chExt cx="3047999" cy="2012907"/>
          </a:xfrm>
        </p:grpSpPr>
        <p:pic>
          <p:nvPicPr>
            <p:cNvPr id="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A1B55B5-AA42-B818-F63D-7BE53D4D2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FC24AB-A5D5-21D7-DC6E-A065FFD58E16}"/>
                </a:ext>
              </a:extLst>
            </p:cNvPr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F815AB6-2249-65D8-1788-B2EBD18EF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0B1B11F-D9C7-12D8-5731-398455E959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B3AA587-4CE1-9CEC-085F-F8D7590DF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6023997-242B-B80F-EED8-1B92272F0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5BE23BE0-DE44-197D-F848-7D3E59FEF0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89B78C6-846D-F46E-1057-CF531665C0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3B326EA4-B8C9-968B-ED53-01082029F0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242D9A8B-2A21-CFDE-075F-02E2AC0255F0}"/>
              </a:ext>
            </a:extLst>
          </p:cNvPr>
          <p:cNvSpPr txBox="1">
            <a:spLocks/>
          </p:cNvSpPr>
          <p:nvPr/>
        </p:nvSpPr>
        <p:spPr>
          <a:xfrm>
            <a:off x="1904115" y="2836060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70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34DA4C1-5668-9DD6-E38F-B2C238ECFC2D}"/>
              </a:ext>
            </a:extLst>
          </p:cNvPr>
          <p:cNvSpPr txBox="1">
            <a:spLocks/>
          </p:cNvSpPr>
          <p:nvPr/>
        </p:nvSpPr>
        <p:spPr>
          <a:xfrm>
            <a:off x="2513715" y="2843477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67C1B8-2587-D39D-B59D-2386D2747563}"/>
              </a:ext>
            </a:extLst>
          </p:cNvPr>
          <p:cNvGrpSpPr/>
          <p:nvPr/>
        </p:nvGrpSpPr>
        <p:grpSpPr>
          <a:xfrm>
            <a:off x="4638675" y="1396020"/>
            <a:ext cx="3048000" cy="1916657"/>
            <a:chOff x="3048000" y="1036093"/>
            <a:chExt cx="3048000" cy="1916657"/>
          </a:xfrm>
        </p:grpSpPr>
        <p:pic>
          <p:nvPicPr>
            <p:cNvPr id="37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7A0C8B02-B793-18A4-8F66-F0069C0A0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E7B2D4EC-93C9-97CF-5971-950C0A923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393A6837-9CEA-3A4A-8416-81BF7B5DA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3EECD04-7B9D-7F66-E2BB-98C97FCA4730}"/>
                </a:ext>
              </a:extLst>
            </p:cNvPr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0618E054-14F1-30F2-721D-225EB5E7E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F7E5469C-BB0A-9F6D-A122-9BF95AC6AE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43303776-2155-B1EB-C858-A36C504A6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3D1D14E7-6FDD-9A98-228D-FE2077D77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EE00E9E7-EA3B-E80E-44E6-E6BAC97C6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A14CE1DC-940F-6189-FD3D-2C433381F6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10C45463-2635-035D-8A25-D5CFF4F2C3E5}"/>
              </a:ext>
            </a:extLst>
          </p:cNvPr>
          <p:cNvSpPr txBox="1">
            <a:spLocks/>
          </p:cNvSpPr>
          <p:nvPr/>
        </p:nvSpPr>
        <p:spPr>
          <a:xfrm>
            <a:off x="4954845" y="2820514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0EC1C8C-E7FC-E9DE-E0DD-095D3919E07D}"/>
              </a:ext>
            </a:extLst>
          </p:cNvPr>
          <p:cNvSpPr txBox="1">
            <a:spLocks/>
          </p:cNvSpPr>
          <p:nvPr/>
        </p:nvSpPr>
        <p:spPr>
          <a:xfrm>
            <a:off x="5467463" y="2843477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6BA9D-F27A-AA83-EF29-D784D83C1D51}"/>
              </a:ext>
            </a:extLst>
          </p:cNvPr>
          <p:cNvGrpSpPr/>
          <p:nvPr/>
        </p:nvGrpSpPr>
        <p:grpSpPr>
          <a:xfrm>
            <a:off x="7686675" y="1317084"/>
            <a:ext cx="3091381" cy="1995593"/>
            <a:chOff x="6096000" y="957157"/>
            <a:chExt cx="3091381" cy="1995593"/>
          </a:xfrm>
        </p:grpSpPr>
        <p:pic>
          <p:nvPicPr>
            <p:cNvPr id="50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5213EB0-8687-549F-1877-944B4A144E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2D6A9B8E-445A-609D-75CF-3C86C8A260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2E6923-194A-3877-8E6C-8B3CDCADE3BB}"/>
                </a:ext>
              </a:extLst>
            </p:cNvPr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980FA30C-3352-2B7B-C52C-1EE7A00FC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F8CE85E2-9740-3357-D106-A40773830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34323312-CFFF-46E9-6C0B-986241347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id="{AC1364BA-F258-4401-1219-D73A885BC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B9C8D11A-6EF3-698A-BAC3-4F5C44272E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A68CC7AE-03AF-8085-39A2-A744F99D2F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8CA23736-D56D-BA49-7E6B-70729B85D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E03D8F08-7AC9-8DBE-4989-935508F646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166450C1-2215-864E-E72D-5469C6A4875F}"/>
              </a:ext>
            </a:extLst>
          </p:cNvPr>
          <p:cNvSpPr txBox="1">
            <a:spLocks/>
          </p:cNvSpPr>
          <p:nvPr/>
        </p:nvSpPr>
        <p:spPr>
          <a:xfrm>
            <a:off x="8077728" y="2833028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CC4634F-FEDC-A95E-ECDA-12C82F6D9938}"/>
              </a:ext>
            </a:extLst>
          </p:cNvPr>
          <p:cNvGrpSpPr/>
          <p:nvPr/>
        </p:nvGrpSpPr>
        <p:grpSpPr>
          <a:xfrm>
            <a:off x="2481070" y="3541277"/>
            <a:ext cx="964363" cy="990600"/>
            <a:chOff x="890395" y="3181350"/>
            <a:chExt cx="964363" cy="990600"/>
          </a:xfrm>
        </p:grpSpPr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767EF799-4CD0-AB5E-E95E-05B7B48AA7D7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70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909B6E4-426F-25CB-22DE-6F4AD34FB4D8}"/>
                </a:ext>
              </a:extLst>
            </p:cNvPr>
            <p:cNvCxnSpPr>
              <a:stCxn id="63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0DC9F1A-7D64-3F31-9A7D-D3CCF5D345D9}"/>
                </a:ext>
              </a:extLst>
            </p:cNvPr>
            <p:cNvCxnSpPr>
              <a:stCxn id="63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</p:grpSp>
      <p:sp>
        <p:nvSpPr>
          <p:cNvPr id="94" name="Title 1">
            <a:extLst>
              <a:ext uri="{FF2B5EF4-FFF2-40B4-BE49-F238E27FC236}">
                <a16:creationId xmlns:a16="http://schemas.microsoft.com/office/drawing/2014/main" id="{57C77722-01AC-6F20-17B7-0AF06B76A03B}"/>
              </a:ext>
            </a:extLst>
          </p:cNvPr>
          <p:cNvSpPr txBox="1">
            <a:spLocks/>
          </p:cNvSpPr>
          <p:nvPr/>
        </p:nvSpPr>
        <p:spPr>
          <a:xfrm>
            <a:off x="2068657" y="4554391"/>
            <a:ext cx="746522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chục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00B45D03-2C30-A58D-C6B3-22C766FCFC87}"/>
              </a:ext>
            </a:extLst>
          </p:cNvPr>
          <p:cNvSpPr txBox="1">
            <a:spLocks/>
          </p:cNvSpPr>
          <p:nvPr/>
        </p:nvSpPr>
        <p:spPr>
          <a:xfrm>
            <a:off x="3073967" y="4554391"/>
            <a:ext cx="750753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829F89C-CAC6-E7E1-C6CE-DCFAD25567AF}"/>
              </a:ext>
            </a:extLst>
          </p:cNvPr>
          <p:cNvCxnSpPr/>
          <p:nvPr/>
        </p:nvCxnSpPr>
        <p:spPr>
          <a:xfrm>
            <a:off x="2534497" y="284129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97" name="Title 1">
            <a:extLst>
              <a:ext uri="{FF2B5EF4-FFF2-40B4-BE49-F238E27FC236}">
                <a16:creationId xmlns:a16="http://schemas.microsoft.com/office/drawing/2014/main" id="{03BE354B-01DE-82BB-AB3D-89EB649CB741}"/>
              </a:ext>
            </a:extLst>
          </p:cNvPr>
          <p:cNvSpPr txBox="1">
            <a:spLocks/>
          </p:cNvSpPr>
          <p:nvPr/>
        </p:nvSpPr>
        <p:spPr>
          <a:xfrm>
            <a:off x="5659078" y="3513568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020EBB5F-996F-3A15-5C65-479CE56E6471}"/>
              </a:ext>
            </a:extLst>
          </p:cNvPr>
          <p:cNvCxnSpPr>
            <a:stCxn id="97" idx="2"/>
          </p:cNvCxnSpPr>
          <p:nvPr/>
        </p:nvCxnSpPr>
        <p:spPr>
          <a:xfrm flipH="1">
            <a:off x="5691723" y="4199368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2136981-F9CB-643C-B51E-3E004FD32124}"/>
              </a:ext>
            </a:extLst>
          </p:cNvPr>
          <p:cNvCxnSpPr>
            <a:stCxn id="97" idx="2"/>
          </p:cNvCxnSpPr>
          <p:nvPr/>
        </p:nvCxnSpPr>
        <p:spPr>
          <a:xfrm>
            <a:off x="6141260" y="4199368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0" name="Title 1">
            <a:extLst>
              <a:ext uri="{FF2B5EF4-FFF2-40B4-BE49-F238E27FC236}">
                <a16:creationId xmlns:a16="http://schemas.microsoft.com/office/drawing/2014/main" id="{E98CD6E9-A5DB-3830-0B30-025D90987B9E}"/>
              </a:ext>
            </a:extLst>
          </p:cNvPr>
          <p:cNvSpPr txBox="1">
            <a:spLocks/>
          </p:cNvSpPr>
          <p:nvPr/>
        </p:nvSpPr>
        <p:spPr>
          <a:xfrm>
            <a:off x="5246665" y="4526681"/>
            <a:ext cx="746522" cy="97674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68B0BCED-637E-0CD0-82AC-877AFE49AB3B}"/>
              </a:ext>
            </a:extLst>
          </p:cNvPr>
          <p:cNvSpPr txBox="1">
            <a:spLocks/>
          </p:cNvSpPr>
          <p:nvPr/>
        </p:nvSpPr>
        <p:spPr>
          <a:xfrm>
            <a:off x="6223758" y="4526682"/>
            <a:ext cx="853317" cy="976744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A95097FC-9D79-1DD5-A4BD-49D3028E2F59}"/>
              </a:ext>
            </a:extLst>
          </p:cNvPr>
          <p:cNvSpPr txBox="1">
            <a:spLocks/>
          </p:cNvSpPr>
          <p:nvPr/>
        </p:nvSpPr>
        <p:spPr>
          <a:xfrm>
            <a:off x="8794318" y="3489323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4216854-09C5-6A2A-0934-F98A7FAB798D}"/>
              </a:ext>
            </a:extLst>
          </p:cNvPr>
          <p:cNvCxnSpPr>
            <a:stCxn id="102" idx="2"/>
          </p:cNvCxnSpPr>
          <p:nvPr/>
        </p:nvCxnSpPr>
        <p:spPr>
          <a:xfrm flipH="1">
            <a:off x="8826963" y="4175123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D22CBFB-5D64-C511-649D-A02175A3CEAB}"/>
              </a:ext>
            </a:extLst>
          </p:cNvPr>
          <p:cNvCxnSpPr>
            <a:stCxn id="102" idx="2"/>
          </p:cNvCxnSpPr>
          <p:nvPr/>
        </p:nvCxnSpPr>
        <p:spPr>
          <a:xfrm>
            <a:off x="9276500" y="4175123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5" name="Title 1">
            <a:extLst>
              <a:ext uri="{FF2B5EF4-FFF2-40B4-BE49-F238E27FC236}">
                <a16:creationId xmlns:a16="http://schemas.microsoft.com/office/drawing/2014/main" id="{A6CB1E02-08FF-7A09-AAFA-4DEB56309004}"/>
              </a:ext>
            </a:extLst>
          </p:cNvPr>
          <p:cNvSpPr txBox="1">
            <a:spLocks/>
          </p:cNvSpPr>
          <p:nvPr/>
        </p:nvSpPr>
        <p:spPr>
          <a:xfrm>
            <a:off x="8381905" y="4502436"/>
            <a:ext cx="746522" cy="1000989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07D2CEE2-60DC-6579-5A7C-9557E0CD22B3}"/>
              </a:ext>
            </a:extLst>
          </p:cNvPr>
          <p:cNvSpPr txBox="1">
            <a:spLocks/>
          </p:cNvSpPr>
          <p:nvPr/>
        </p:nvSpPr>
        <p:spPr>
          <a:xfrm>
            <a:off x="9316337" y="4502437"/>
            <a:ext cx="821632" cy="100098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346DDF7-AFFB-4C79-578A-4586ABFEA62F}"/>
              </a:ext>
            </a:extLst>
          </p:cNvPr>
          <p:cNvCxnSpPr/>
          <p:nvPr/>
        </p:nvCxnSpPr>
        <p:spPr>
          <a:xfrm>
            <a:off x="5573148" y="2827930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36EA8E9-3CD2-1906-8315-F54062D6C295}"/>
              </a:ext>
            </a:extLst>
          </p:cNvPr>
          <p:cNvCxnSpPr/>
          <p:nvPr/>
        </p:nvCxnSpPr>
        <p:spPr>
          <a:xfrm>
            <a:off x="8623109" y="283812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09" name="Title 1">
            <a:extLst>
              <a:ext uri="{FF2B5EF4-FFF2-40B4-BE49-F238E27FC236}">
                <a16:creationId xmlns:a16="http://schemas.microsoft.com/office/drawing/2014/main" id="{AB516E6D-560A-F848-65A5-F0486A652A51}"/>
              </a:ext>
            </a:extLst>
          </p:cNvPr>
          <p:cNvSpPr txBox="1">
            <a:spLocks/>
          </p:cNvSpPr>
          <p:nvPr/>
        </p:nvSpPr>
        <p:spPr>
          <a:xfrm>
            <a:off x="8519740" y="2838467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47" grpId="0"/>
      <p:bldP spid="48" grpId="0"/>
      <p:bldP spid="61" grpId="0"/>
      <p:bldP spid="94" grpId="0" animBg="1"/>
      <p:bldP spid="95" grpId="0" animBg="1"/>
      <p:bldP spid="97" grpId="0" animBg="1"/>
      <p:bldP spid="100" grpId="0" animBg="1"/>
      <p:bldP spid="101" grpId="0" animBg="1"/>
      <p:bldP spid="102" grpId="0" animBg="1"/>
      <p:bldP spid="105" grpId="0" animBg="1"/>
      <p:bldP spid="106" grpId="0" animBg="1"/>
      <p:bldP spid="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5115808"/>
            <a:ext cx="11480800" cy="1143000"/>
          </a:xfrm>
        </p:spPr>
        <p:txBody>
          <a:bodyPr>
            <a:noAutofit/>
          </a:bodyPr>
          <a:lstStyle/>
          <a:p>
            <a:pPr algn="just"/>
            <a:r>
              <a:rPr lang="en-US" sz="4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đầu?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85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593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801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09345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35208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6381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722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380468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02103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30200" y="5664200"/>
            <a:ext cx="11480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cuối?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05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646545" y="3530600"/>
            <a:ext cx="1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3762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952656" y="3530600"/>
            <a:ext cx="14688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70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3273456" y="3530600"/>
            <a:ext cx="14688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40178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Bốn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4617345" y="3530600"/>
            <a:ext cx="0" cy="32622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53386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Năm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5943208" y="3530600"/>
            <a:ext cx="0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6594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Sáu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7250546" y="3530600"/>
            <a:ext cx="3836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79802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Bảy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8571345" y="3530600"/>
            <a:ext cx="8900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93010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Tám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9877457" y="3530600"/>
            <a:ext cx="11012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06218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11198257" y="3530600"/>
            <a:ext cx="1184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55417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3615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6823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0031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3239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6447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Sáu  mươi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9655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Bảy mươi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2863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Tám mươi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6071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6465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967345" y="2186236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3288145" y="2192051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4608945" y="2197865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5929745" y="220368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72505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85713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98921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112129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780144" y="990600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80145" y="4089400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27856" y="960917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727857" y="4059717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704947" y="931235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704948" y="4030035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544" y="8382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44656" y="8636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765456" y="884717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100944" y="901551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407053" y="88900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742541" y="891149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63340" y="922672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384139" y="92481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719627" y="971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60357" y="40132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469027" y="4045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792385" y="4047477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115744" y="407930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424413" y="405237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733083" y="405482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8085820" y="405727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9393825" y="402513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0731347" y="4045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2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3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2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3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20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30"/>
                            </p:stCondLst>
                            <p:childTnLst>
                              <p:par>
                                <p:cTn id="2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2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30"/>
                            </p:stCondLst>
                            <p:childTnLst>
                              <p:par>
                                <p:cTn id="2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20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30"/>
                            </p:stCondLst>
                            <p:childTnLst>
                              <p:par>
                                <p:cTn id="3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20"/>
                            </p:stCondLst>
                            <p:childTnLst>
                              <p:par>
                                <p:cTn id="3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30"/>
                            </p:stCondLst>
                            <p:childTnLst>
                              <p:par>
                                <p:cTn id="3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40"/>
                            </p:stCondLst>
                            <p:childTnLst>
                              <p:par>
                                <p:cTn id="3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5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60"/>
                            </p:stCondLst>
                            <p:childTnLst>
                              <p:par>
                                <p:cTn id="3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70"/>
                            </p:stCondLst>
                            <p:childTnLst>
                              <p:par>
                                <p:cTn id="3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8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90"/>
                            </p:stCondLst>
                            <p:childTnLst>
                              <p:par>
                                <p:cTn id="3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6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61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62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630"/>
                            </p:stCondLst>
                            <p:childTnLst>
                              <p:par>
                                <p:cTn id="3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640"/>
                            </p:stCondLst>
                            <p:childTnLst>
                              <p:par>
                                <p:cTn id="3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650"/>
                            </p:stCondLst>
                            <p:childTnLst>
                              <p:par>
                                <p:cTn id="3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660"/>
                            </p:stCondLst>
                            <p:childTnLst>
                              <p:par>
                                <p:cTn id="3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670"/>
                            </p:stCondLst>
                            <p:childTnLst>
                              <p:par>
                                <p:cTn id="3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68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690"/>
                            </p:stCondLst>
                            <p:childTnLst>
                              <p:par>
                                <p:cTn id="3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30"/>
                            </p:stCondLst>
                            <p:childTnLst>
                              <p:par>
                                <p:cTn id="4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40"/>
                            </p:stCondLst>
                            <p:childTnLst>
                              <p:par>
                                <p:cTn id="4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0"/>
                            </p:stCondLst>
                            <p:childTnLst>
                              <p:par>
                                <p:cTn id="4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"/>
                            </p:stCondLst>
                            <p:childTnLst>
                              <p:par>
                                <p:cTn id="4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70"/>
                            </p:stCondLst>
                            <p:childTnLst>
                              <p:par>
                                <p:cTn id="4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80"/>
                            </p:stCondLst>
                            <p:childTnLst>
                              <p:par>
                                <p:cTn id="4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90"/>
                            </p:stCondLst>
                            <p:childTnLst>
                              <p:par>
                                <p:cTn id="4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600"/>
                            </p:stCondLst>
                            <p:childTnLst>
                              <p:par>
                                <p:cTn id="4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610"/>
                            </p:stCondLst>
                            <p:childTnLst>
                              <p:par>
                                <p:cTn id="4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620"/>
                            </p:stCondLst>
                            <p:childTnLst>
                              <p:par>
                                <p:cTn id="4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630"/>
                            </p:stCondLst>
                            <p:childTnLst>
                              <p:par>
                                <p:cTn id="4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40"/>
                            </p:stCondLst>
                            <p:childTnLst>
                              <p:par>
                                <p:cTn id="4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50"/>
                            </p:stCondLst>
                            <p:childTnLst>
                              <p:par>
                                <p:cTn id="4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60"/>
                            </p:stCondLst>
                            <p:childTnLst>
                              <p:par>
                                <p:cTn id="4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70"/>
                            </p:stCondLst>
                            <p:childTnLst>
                              <p:par>
                                <p:cTn id="4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80"/>
                            </p:stCondLst>
                            <p:childTnLst>
                              <p:par>
                                <p:cTn id="5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90"/>
                            </p:stCondLst>
                            <p:childTnLst>
                              <p:par>
                                <p:cTn id="5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0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FAE2F-D9B1-54C5-D184-C1E5BAA60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121609C4-42CE-D1A4-7054-241DFCDCA28D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54EAA05-7717-9E92-14AD-B6E952883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7E979592-3C57-780B-D5F2-4540624E0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DAD8E3B3-555B-BC89-28CA-511E73F28B01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5A0562C5-F5B4-D38D-15A9-A101E6BCF22E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52801EC1-DEBB-9EAD-28A7-586EC3B6CB45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BA112EBB-3A7C-D582-01E1-8C1169A1A19A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2BDBC9F1-A540-5A8C-BC47-4E17330B35C0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2FA0B89E-BE7F-9353-DE0B-5AFB423235CA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E9A57FC-BE8B-7A17-3C7D-36F7181DFAC3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B4CA57AE-08E8-607D-3750-84D66E193BBC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4471D489-689F-A31D-9E25-E17C54F4B0D1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DC9FA352-6834-B863-AAEC-A2FD34A00EB3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90267A-AC27-F680-9635-1B88E8B4BC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035C9A4C-71E1-8135-C1D0-D7F413EBBFF7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085742ED-EBA2-FCAD-4F66-7645A24B1E61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00F3AEF0-D628-34B4-0961-B59DD55C5DB0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CB028E74-06D3-B78C-A3D3-CB656B85EC5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8946B180-A13C-7A57-DC06-B6461173A132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70B498F1-43D8-37BD-04C3-6DFFE6A983E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D98C050B-43BE-A9ED-7C0B-3F847439B550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27AF1A0E-4A34-8EC3-4615-913D2FECAD0C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E1FAAFDD-184E-B704-2CB6-4D57BC7EEE70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065224BA-8453-A023-D6B1-4144A9C94847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78EF3820-D0E0-C59E-BE04-CB84669CAB62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680B7BD2-E5BD-D9B6-2670-602448A53DA8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33A5C529-B886-3F1F-35EA-093F4714A22D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7D1B823A-D17C-07F8-BA41-3E0EAE73C849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D745216E-018C-CC0D-4C53-C1696ED010E7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3DA7F0CF-D121-735C-B4B5-9396B00185CA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5D6E0B26-708A-CB13-3317-8FBA6FD96A2A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01C192EE-7050-946F-0EC4-CEF14F6D0CA9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EBA92ADD-4C39-EA88-C715-2496C0845BFD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F3DD39CF-E863-B609-7A64-A1883B1BC878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6CD15364-817D-0F1A-3C79-0E57B7AA723C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3139E88F-B806-F30C-46E0-A9A8495A2202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381E590E-AA7D-C520-DD99-2EA49104D2D2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D4D5E82D-4B9E-4953-38C8-24EB6CEC6DE1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2A8D70B1-64EA-8E69-B4DD-1F641F1BC65A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54A08AAA-F73A-B8FE-1390-8D7134F8B3C0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403F51AE-3609-84B0-67E0-A067C7CC39A6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7A2E07F1-1676-EFE9-8015-DE2483B8A1BE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983EF854-F680-2888-0C5F-007723FBBA6B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AA3CF1CF-90EE-D796-3C5A-9FAE0B6378DF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A28FD2F2-81EC-60B2-338B-F5A42F8AAD9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D61C7CF6-6DAF-EB32-44F8-521CD57D5BDB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E5620642-D6F0-E024-BF67-EBB69BF9695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CA790DB3-0318-6A71-7C04-57D6AA6E4AA7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8189AC02-1DEF-6730-DD28-5B4FE9EDCCD6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2B703BAC-80C5-A247-11BF-62B5B454AB59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35D51D2C-BDBA-B547-92D1-D0A90DEA134F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DE37D2EB-D960-22B3-E48B-D9A1C05DB0BB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283CF554-9627-75F5-276C-D093CED05390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7EC5BC97-71A9-08E5-5F74-873717841436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EE64CBFC-ADE4-74D3-B2E4-8ED8455BCC0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D66179C3-DE39-6F44-DA16-0047B1E18F29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3E31B3BE-E1DA-14C4-F7B5-B1E6CEBE3DCE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901DD623-EEC3-962F-C2A9-9743CB4397CA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48250964-37D3-794B-4D7B-4000956BF715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2407B87F-60E9-B1DB-7453-12A86A2549A5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18CF7C26-C066-7BAD-24B9-225DB352B83B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5BDFFD65-7251-9D11-4D1B-D3CA79D825EA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BEBDDDDF-0CB2-F95D-7C84-81F46C16FFDC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8A405B2F-5733-BFD2-6733-CC1FAFA812F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97E4ECE1-0B68-1A5C-3DA5-9A3029E1452F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8C06D5FB-E4F3-A388-2335-501F907E67FD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1D879BA7-0E86-01FE-1C48-0C4B1E03CE27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E966CD2C-BC4B-35BC-E7E3-F0EF95EE2306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B0396083-724F-23FA-F1EC-E995B896C258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2E596B58-72DE-1BBF-13A1-92CAF403554C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D6B1E9D6-6057-52DC-42C2-E3E7B0E9C8E2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2954F230-C380-C47C-D49A-24CB8A1AEFBD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4C568E71-E9B9-91A6-E740-2BC5F287D82B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E346258-346D-4E02-ABF1-95E6E769E5AC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pic>
        <p:nvPicPr>
          <p:cNvPr id="6" name="Picture 5" descr="A red and green text&#10;&#10;AI-generated content may be incorrect.">
            <a:extLst>
              <a:ext uri="{FF2B5EF4-FFF2-40B4-BE49-F238E27FC236}">
                <a16:creationId xmlns:a16="http://schemas.microsoft.com/office/drawing/2014/main" id="{9E8522A7-4556-62D9-1DB8-6D04FC3712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69" y="1142999"/>
            <a:ext cx="3992320" cy="327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625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4F2F95C-07F7-7195-059E-E98E0939AD45}"/>
              </a:ext>
            </a:extLst>
          </p:cNvPr>
          <p:cNvSpPr txBox="1">
            <a:spLocks/>
          </p:cNvSpPr>
          <p:nvPr/>
        </p:nvSpPr>
        <p:spPr>
          <a:xfrm>
            <a:off x="2438400" y="1933574"/>
            <a:ext cx="911416" cy="8473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ABA791-422C-98A7-E98E-4240417D3DB4}"/>
              </a:ext>
            </a:extLst>
          </p:cNvPr>
          <p:cNvSpPr/>
          <p:nvPr/>
        </p:nvSpPr>
        <p:spPr>
          <a:xfrm>
            <a:off x="1162050" y="179001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7D5D8095-71DC-BDB6-9E49-99BAE5CF9938}"/>
              </a:ext>
            </a:extLst>
          </p:cNvPr>
          <p:cNvSpPr/>
          <p:nvPr/>
        </p:nvSpPr>
        <p:spPr>
          <a:xfrm>
            <a:off x="1839817" y="186540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EB7912B-2239-A41A-745C-B518C08FB54E}"/>
              </a:ext>
            </a:extLst>
          </p:cNvPr>
          <p:cNvSpPr/>
          <p:nvPr/>
        </p:nvSpPr>
        <p:spPr>
          <a:xfrm>
            <a:off x="2458598" y="37296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5180D7-6E79-A0F8-6697-B7D5EE8C521A}"/>
              </a:ext>
            </a:extLst>
          </p:cNvPr>
          <p:cNvSpPr/>
          <p:nvPr/>
        </p:nvSpPr>
        <p:spPr>
          <a:xfrm>
            <a:off x="2458598" y="38221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CD7D0D-454E-072B-AE13-A595C4E0546E}"/>
              </a:ext>
            </a:extLst>
          </p:cNvPr>
          <p:cNvSpPr/>
          <p:nvPr/>
        </p:nvSpPr>
        <p:spPr>
          <a:xfrm>
            <a:off x="3162300" y="34912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D729EC-7886-0E1F-DADB-6F059F997A49}"/>
              </a:ext>
            </a:extLst>
          </p:cNvPr>
          <p:cNvSpPr/>
          <p:nvPr/>
        </p:nvSpPr>
        <p:spPr>
          <a:xfrm>
            <a:off x="4114800" y="35006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8CD9E5-B04D-F925-A2F3-DFE9187D04F7}"/>
              </a:ext>
            </a:extLst>
          </p:cNvPr>
          <p:cNvSpPr/>
          <p:nvPr/>
        </p:nvSpPr>
        <p:spPr>
          <a:xfrm>
            <a:off x="6698255" y="39434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BE6866-E69B-A23E-B9EA-910245AA01BE}"/>
              </a:ext>
            </a:extLst>
          </p:cNvPr>
          <p:cNvSpPr/>
          <p:nvPr/>
        </p:nvSpPr>
        <p:spPr>
          <a:xfrm>
            <a:off x="5828382" y="41650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B7B7BDB-647A-EDBA-6A43-D5AB0531EB57}"/>
              </a:ext>
            </a:extLst>
          </p:cNvPr>
          <p:cNvSpPr/>
          <p:nvPr/>
        </p:nvSpPr>
        <p:spPr>
          <a:xfrm>
            <a:off x="4953000" y="38435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FAB77F-7D10-3215-6D97-7544446ABEC6}"/>
              </a:ext>
            </a:extLst>
          </p:cNvPr>
          <p:cNvSpPr/>
          <p:nvPr/>
        </p:nvSpPr>
        <p:spPr>
          <a:xfrm>
            <a:off x="7391400" y="34792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565B6C-FB36-B8C6-D427-1E3A6CC3F33D}"/>
              </a:ext>
            </a:extLst>
          </p:cNvPr>
          <p:cNvSpPr/>
          <p:nvPr/>
        </p:nvSpPr>
        <p:spPr>
          <a:xfrm>
            <a:off x="8305800" y="34912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565718-FB18-D40E-CBD6-66D311E1C47F}"/>
              </a:ext>
            </a:extLst>
          </p:cNvPr>
          <p:cNvSpPr/>
          <p:nvPr/>
        </p:nvSpPr>
        <p:spPr>
          <a:xfrm>
            <a:off x="9144000" y="38221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685830-207C-5623-1631-197B795BA987}"/>
              </a:ext>
            </a:extLst>
          </p:cNvPr>
          <p:cNvGrpSpPr/>
          <p:nvPr/>
        </p:nvGrpSpPr>
        <p:grpSpPr>
          <a:xfrm>
            <a:off x="3162300" y="3479287"/>
            <a:ext cx="685800" cy="685800"/>
            <a:chOff x="3005309" y="3698495"/>
            <a:chExt cx="685800" cy="6858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AFA20B-38FA-32FA-A8DA-469286CA1DBA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1C262C-0D36-2E62-3CE4-6DEB9DA8DE86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A6031D-D193-14B8-99D6-AE74F5352FDA}"/>
              </a:ext>
            </a:extLst>
          </p:cNvPr>
          <p:cNvGrpSpPr/>
          <p:nvPr/>
        </p:nvGrpSpPr>
        <p:grpSpPr>
          <a:xfrm>
            <a:off x="4953000" y="3834118"/>
            <a:ext cx="685800" cy="685800"/>
            <a:chOff x="3005309" y="3698495"/>
            <a:chExt cx="685800" cy="685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80E172-419F-7FB9-687E-027747810C79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7F6FF7F-820B-BA2C-5053-85DEE71D7E01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54B0F0-534F-858C-F663-A052D0DCE6B6}"/>
              </a:ext>
            </a:extLst>
          </p:cNvPr>
          <p:cNvGrpSpPr/>
          <p:nvPr/>
        </p:nvGrpSpPr>
        <p:grpSpPr>
          <a:xfrm>
            <a:off x="5828382" y="4152464"/>
            <a:ext cx="685800" cy="685800"/>
            <a:chOff x="3005309" y="3698495"/>
            <a:chExt cx="685800" cy="685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ECAA9D-442B-14D7-6731-BC750921BE74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19F555B-364F-9006-4FAC-C0D66AC2E985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D637510-AD27-91A1-3C98-83D095C5F995}"/>
              </a:ext>
            </a:extLst>
          </p:cNvPr>
          <p:cNvGrpSpPr/>
          <p:nvPr/>
        </p:nvGrpSpPr>
        <p:grpSpPr>
          <a:xfrm>
            <a:off x="6698255" y="3934148"/>
            <a:ext cx="685800" cy="685800"/>
            <a:chOff x="3005309" y="3698495"/>
            <a:chExt cx="685800" cy="68580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3306675-79C1-A269-EE22-9766157BE041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FF04A48-D55F-36CC-F6EF-5066EC330917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E078C4-7B1B-E1F4-659B-47BF841C31C3}"/>
              </a:ext>
            </a:extLst>
          </p:cNvPr>
          <p:cNvGrpSpPr/>
          <p:nvPr/>
        </p:nvGrpSpPr>
        <p:grpSpPr>
          <a:xfrm>
            <a:off x="9144000" y="3831572"/>
            <a:ext cx="685800" cy="685800"/>
            <a:chOff x="3005309" y="3698495"/>
            <a:chExt cx="685800" cy="68580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71FFEEA-3C5F-BD0A-7C7C-78287DBD2184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CA07789-8F0A-9E12-1AB9-DCF39768007A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7287EAAA-5F7D-FC07-C17E-3D79ED49A4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0418" y="726915"/>
            <a:ext cx="1812963" cy="9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029068-DEF8-C297-9C3C-1DF10A659575}"/>
              </a:ext>
            </a:extLst>
          </p:cNvPr>
          <p:cNvGrpSpPr/>
          <p:nvPr/>
        </p:nvGrpSpPr>
        <p:grpSpPr>
          <a:xfrm>
            <a:off x="2923716" y="4274420"/>
            <a:ext cx="1776244" cy="1295399"/>
            <a:chOff x="1333041" y="3788645"/>
            <a:chExt cx="1776244" cy="1295399"/>
          </a:xfrm>
        </p:grpSpPr>
        <p:sp>
          <p:nvSpPr>
            <p:cNvPr id="4" name="Freeform 39">
              <a:extLst>
                <a:ext uri="{FF2B5EF4-FFF2-40B4-BE49-F238E27FC236}">
                  <a16:creationId xmlns:a16="http://schemas.microsoft.com/office/drawing/2014/main" id="{DF3DB66E-5D08-2F7B-F29C-7643E96E91E0}"/>
                </a:ext>
              </a:extLst>
            </p:cNvPr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9B1D47-2E82-F411-93A5-958A794E756E}"/>
                </a:ext>
              </a:extLst>
            </p:cNvPr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6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5E43919D-F57A-B428-757E-000CAF30E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BA7BBC95-84C0-23B7-57A9-3194270EC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</a:p>
            </p:txBody>
          </p:sp>
        </p:grpSp>
      </p:grpSp>
      <p:pic>
        <p:nvPicPr>
          <p:cNvPr id="8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347A61AD-2CEB-23D6-CEE3-9B816675B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554692" y="15459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A059AD93-07B6-87A9-83C7-E2A258B0E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4203509" y="15459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65785819-875B-1FC7-611B-F7B853C78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755823" y="3444727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FF73D86F-BE4E-1D82-5127-84E93CEE7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395876" y="20793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006395FD-EDFD-6225-DEE1-021C7D658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8448675" y="20793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9D59B7E0-4FB4-870E-DBC0-EB5F9C30A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8939739" y="3444727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F99DDC19-D8AD-518C-45DD-768FF9E442DB}"/>
              </a:ext>
            </a:extLst>
          </p:cNvPr>
          <p:cNvSpPr txBox="1">
            <a:spLocks/>
          </p:cNvSpPr>
          <p:nvPr/>
        </p:nvSpPr>
        <p:spPr>
          <a:xfrm>
            <a:off x="1666875" y="371475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cụt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B39E563-4859-4085-9063-08BF878C205C}"/>
              </a:ext>
            </a:extLst>
          </p:cNvPr>
          <p:cNvSpPr/>
          <p:nvPr/>
        </p:nvSpPr>
        <p:spPr>
          <a:xfrm>
            <a:off x="1057275" y="438496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BC5731B-0B8E-6AC9-A636-CC80399E0740}"/>
              </a:ext>
            </a:extLst>
          </p:cNvPr>
          <p:cNvGrpSpPr/>
          <p:nvPr/>
        </p:nvGrpSpPr>
        <p:grpSpPr>
          <a:xfrm>
            <a:off x="5001571" y="4225539"/>
            <a:ext cx="1084904" cy="1295399"/>
            <a:chOff x="3333919" y="3739764"/>
            <a:chExt cx="1084904" cy="1295399"/>
          </a:xfrm>
        </p:grpSpPr>
        <p:pic>
          <p:nvPicPr>
            <p:cNvPr id="38" name="Picture 4" descr="Cartoon baby penguin Royalty Free Vector Image">
              <a:extLst>
                <a:ext uri="{FF2B5EF4-FFF2-40B4-BE49-F238E27FC236}">
                  <a16:creationId xmlns:a16="http://schemas.microsoft.com/office/drawing/2014/main" id="{EDD9EE61-0311-8A9A-6A6A-7677221E93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6F365D3-AF07-CBEF-0A2A-EFD6B1DF449E}"/>
                </a:ext>
              </a:extLst>
            </p:cNvPr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72127FAB-9852-986B-E4DE-2BCA1378AF3A}"/>
              </a:ext>
            </a:extLst>
          </p:cNvPr>
          <p:cNvSpPr/>
          <p:nvPr/>
        </p:nvSpPr>
        <p:spPr>
          <a:xfrm>
            <a:off x="1772348" y="3326196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41" name="Rounded Rectangle 33">
            <a:extLst>
              <a:ext uri="{FF2B5EF4-FFF2-40B4-BE49-F238E27FC236}">
                <a16:creationId xmlns:a16="http://schemas.microsoft.com/office/drawing/2014/main" id="{C4D3F725-C5CD-EA1A-96F1-C6946C13F872}"/>
              </a:ext>
            </a:extLst>
          </p:cNvPr>
          <p:cNvSpPr/>
          <p:nvPr/>
        </p:nvSpPr>
        <p:spPr>
          <a:xfrm>
            <a:off x="2395877" y="1958827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sp>
        <p:nvSpPr>
          <p:cNvPr id="42" name="Rounded Rectangle 34">
            <a:extLst>
              <a:ext uri="{FF2B5EF4-FFF2-40B4-BE49-F238E27FC236}">
                <a16:creationId xmlns:a16="http://schemas.microsoft.com/office/drawing/2014/main" id="{D46BD29A-E52C-11C9-7D31-E668084C7A37}"/>
              </a:ext>
            </a:extLst>
          </p:cNvPr>
          <p:cNvSpPr/>
          <p:nvPr/>
        </p:nvSpPr>
        <p:spPr>
          <a:xfrm>
            <a:off x="8606285" y="1910979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Ba mươi</a:t>
            </a:r>
          </a:p>
        </p:txBody>
      </p:sp>
      <p:sp>
        <p:nvSpPr>
          <p:cNvPr id="43" name="Rounded Rectangle 35">
            <a:extLst>
              <a:ext uri="{FF2B5EF4-FFF2-40B4-BE49-F238E27FC236}">
                <a16:creationId xmlns:a16="http://schemas.microsoft.com/office/drawing/2014/main" id="{2F570C3E-79F1-8D04-008C-5E8B618DEE56}"/>
              </a:ext>
            </a:extLst>
          </p:cNvPr>
          <p:cNvSpPr/>
          <p:nvPr/>
        </p:nvSpPr>
        <p:spPr>
          <a:xfrm>
            <a:off x="9010185" y="3362325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44" name="Rounded Rectangle 36">
            <a:extLst>
              <a:ext uri="{FF2B5EF4-FFF2-40B4-BE49-F238E27FC236}">
                <a16:creationId xmlns:a16="http://schemas.microsoft.com/office/drawing/2014/main" id="{68FF3473-3B6D-8921-D120-5312C761AADA}"/>
              </a:ext>
            </a:extLst>
          </p:cNvPr>
          <p:cNvSpPr/>
          <p:nvPr/>
        </p:nvSpPr>
        <p:spPr>
          <a:xfrm>
            <a:off x="4181475" y="1524346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45" name="Rounded Rectangle 37">
            <a:extLst>
              <a:ext uri="{FF2B5EF4-FFF2-40B4-BE49-F238E27FC236}">
                <a16:creationId xmlns:a16="http://schemas.microsoft.com/office/drawing/2014/main" id="{5B62B616-4BFE-763D-37CE-4A1682725D1F}"/>
              </a:ext>
            </a:extLst>
          </p:cNvPr>
          <p:cNvSpPr/>
          <p:nvPr/>
        </p:nvSpPr>
        <p:spPr>
          <a:xfrm>
            <a:off x="6549507" y="1511398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Sáu mươi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803B7A-4CE6-E8CC-5FE2-85F560155265}"/>
              </a:ext>
            </a:extLst>
          </p:cNvPr>
          <p:cNvSpPr/>
          <p:nvPr/>
        </p:nvSpPr>
        <p:spPr>
          <a:xfrm>
            <a:off x="1743075" y="4322858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38F3CC3-862C-0A66-F126-90E49589E1B7}"/>
              </a:ext>
            </a:extLst>
          </p:cNvPr>
          <p:cNvSpPr/>
          <p:nvPr/>
        </p:nvSpPr>
        <p:spPr>
          <a:xfrm>
            <a:off x="2352675" y="281010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888132-C575-8311-A68C-BAE6E436E4DA}"/>
              </a:ext>
            </a:extLst>
          </p:cNvPr>
          <p:cNvSpPr/>
          <p:nvPr/>
        </p:nvSpPr>
        <p:spPr>
          <a:xfrm>
            <a:off x="4210854" y="241602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45CD121-90BB-C7BE-07EC-FDC49F1C8347}"/>
              </a:ext>
            </a:extLst>
          </p:cNvPr>
          <p:cNvSpPr/>
          <p:nvPr/>
        </p:nvSpPr>
        <p:spPr>
          <a:xfrm>
            <a:off x="7849055" y="233696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8860D98-4AC6-9C21-4969-FC7E0436A3B8}"/>
              </a:ext>
            </a:extLst>
          </p:cNvPr>
          <p:cNvSpPr/>
          <p:nvPr/>
        </p:nvSpPr>
        <p:spPr>
          <a:xfrm>
            <a:off x="9804547" y="2824877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51CFB99-07CD-BD8B-BF13-322EB7C62554}"/>
              </a:ext>
            </a:extLst>
          </p:cNvPr>
          <p:cNvSpPr/>
          <p:nvPr/>
        </p:nvSpPr>
        <p:spPr>
          <a:xfrm>
            <a:off x="10182211" y="4281354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845487-E693-3DCC-5FBE-F312E3E8F06E}"/>
              </a:ext>
            </a:extLst>
          </p:cNvPr>
          <p:cNvGrpSpPr/>
          <p:nvPr/>
        </p:nvGrpSpPr>
        <p:grpSpPr>
          <a:xfrm>
            <a:off x="7768863" y="4186310"/>
            <a:ext cx="1557711" cy="1295399"/>
            <a:chOff x="6154096" y="3714750"/>
            <a:chExt cx="1557711" cy="129539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7D2170B-9CD6-A11F-B8F3-8C20892B217D}"/>
                </a:ext>
              </a:extLst>
            </p:cNvPr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101E8B15-7C0A-9A93-0EB6-DC668E3C4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>
                <a:extLst>
                  <a:ext uri="{FF2B5EF4-FFF2-40B4-BE49-F238E27FC236}">
                    <a16:creationId xmlns:a16="http://schemas.microsoft.com/office/drawing/2014/main" id="{267025AE-62F9-6166-41A8-05CF0A2218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</p:grp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C5F3D6F1-B392-1F1D-00A6-BFAA027783B3}"/>
                </a:ext>
              </a:extLst>
            </p:cNvPr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4D7A11-61A2-7B71-E3AC-C24027EA90A9}"/>
              </a:ext>
            </a:extLst>
          </p:cNvPr>
          <p:cNvGrpSpPr/>
          <p:nvPr/>
        </p:nvGrpSpPr>
        <p:grpSpPr>
          <a:xfrm>
            <a:off x="5446579" y="2656098"/>
            <a:ext cx="2468696" cy="1620627"/>
            <a:chOff x="3855904" y="2170323"/>
            <a:chExt cx="2468696" cy="162062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7FC3E0B-6AAB-DE90-E64A-5A974D668E80}"/>
                </a:ext>
              </a:extLst>
            </p:cNvPr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60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28EF0226-FEF9-3537-84FF-B5E20CFB5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itle 1">
                <a:extLst>
                  <a:ext uri="{FF2B5EF4-FFF2-40B4-BE49-F238E27FC236}">
                    <a16:creationId xmlns:a16="http://schemas.microsoft.com/office/drawing/2014/main" id="{6C35DECF-B1CB-3E54-367A-019797866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</a:p>
            </p:txBody>
          </p:sp>
        </p:grp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6BFA2589-3760-BBD6-5550-037B8C4A9932}"/>
                </a:ext>
              </a:extLst>
            </p:cNvPr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784EE4-507D-81B8-163B-517F1CE15331}"/>
              </a:ext>
            </a:extLst>
          </p:cNvPr>
          <p:cNvGrpSpPr/>
          <p:nvPr/>
        </p:nvGrpSpPr>
        <p:grpSpPr>
          <a:xfrm>
            <a:off x="4699960" y="2700101"/>
            <a:ext cx="2145761" cy="1521312"/>
            <a:chOff x="3109285" y="2214326"/>
            <a:chExt cx="2145761" cy="152131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1945C79-F269-91A6-8077-5850187DE470}"/>
                </a:ext>
              </a:extLst>
            </p:cNvPr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73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3A753CD5-E6ED-EF64-1149-2ECCC58E0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" name="Title 1">
                <a:extLst>
                  <a:ext uri="{FF2B5EF4-FFF2-40B4-BE49-F238E27FC236}">
                    <a16:creationId xmlns:a16="http://schemas.microsoft.com/office/drawing/2014/main" id="{372EB0E6-429E-EE15-4981-951E34FD57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</a:p>
            </p:txBody>
          </p:sp>
        </p:grp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F7120E90-6E28-0451-2042-0C63C8B3201A}"/>
                </a:ext>
              </a:extLst>
            </p:cNvPr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EB3DCB0-205C-7E0C-8AE2-D031A0B8BF4D}"/>
              </a:ext>
            </a:extLst>
          </p:cNvPr>
          <p:cNvGrpSpPr/>
          <p:nvPr/>
        </p:nvGrpSpPr>
        <p:grpSpPr>
          <a:xfrm>
            <a:off x="7750412" y="4200525"/>
            <a:ext cx="1084904" cy="1295399"/>
            <a:chOff x="6069931" y="3735862"/>
            <a:chExt cx="1084904" cy="1295399"/>
          </a:xfrm>
        </p:grpSpPr>
        <p:pic>
          <p:nvPicPr>
            <p:cNvPr id="76" name="Picture 4" descr="Cartoon baby penguin Royalty Free Vector Image">
              <a:extLst>
                <a:ext uri="{FF2B5EF4-FFF2-40B4-BE49-F238E27FC236}">
                  <a16:creationId xmlns:a16="http://schemas.microsoft.com/office/drawing/2014/main" id="{1B1A4EED-F216-C425-0D67-C5BE139ACF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itle 1">
              <a:extLst>
                <a:ext uri="{FF2B5EF4-FFF2-40B4-BE49-F238E27FC236}">
                  <a16:creationId xmlns:a16="http://schemas.microsoft.com/office/drawing/2014/main" id="{4429E30D-9A2E-2C74-91CB-A470D5EB248A}"/>
                </a:ext>
              </a:extLst>
            </p:cNvPr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96F7F1A-8F9A-C312-F780-D972EB965605}"/>
              </a:ext>
            </a:extLst>
          </p:cNvPr>
          <p:cNvGrpSpPr/>
          <p:nvPr/>
        </p:nvGrpSpPr>
        <p:grpSpPr>
          <a:xfrm>
            <a:off x="6449371" y="3151857"/>
            <a:ext cx="2337111" cy="2365179"/>
            <a:chOff x="4858696" y="2666082"/>
            <a:chExt cx="2337111" cy="236517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0582155-21BA-F02C-2325-667187E9771D}"/>
                </a:ext>
              </a:extLst>
            </p:cNvPr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81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58564B0D-2BBE-22A5-5E22-825F06880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Title 1">
                <a:extLst>
                  <a:ext uri="{FF2B5EF4-FFF2-40B4-BE49-F238E27FC236}">
                    <a16:creationId xmlns:a16="http://schemas.microsoft.com/office/drawing/2014/main" id="{84FA4FC0-083F-4100-87DE-1CE369FD41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30</a:t>
                </a:r>
              </a:p>
            </p:txBody>
          </p:sp>
        </p:grp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1606C0F3-4457-F4EF-1A9B-4134F21BDF46}"/>
                </a:ext>
              </a:extLst>
            </p:cNvPr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4AD87D1-B604-C1EB-E9CF-109A8623E3BB}"/>
              </a:ext>
            </a:extLst>
          </p:cNvPr>
          <p:cNvGrpSpPr/>
          <p:nvPr/>
        </p:nvGrpSpPr>
        <p:grpSpPr>
          <a:xfrm>
            <a:off x="6437325" y="4202032"/>
            <a:ext cx="1084904" cy="1295399"/>
            <a:chOff x="4784920" y="3735862"/>
            <a:chExt cx="1084904" cy="1295399"/>
          </a:xfrm>
        </p:grpSpPr>
        <p:pic>
          <p:nvPicPr>
            <p:cNvPr id="84" name="Picture 4" descr="Cartoon baby penguin Royalty Free Vector Image">
              <a:extLst>
                <a:ext uri="{FF2B5EF4-FFF2-40B4-BE49-F238E27FC236}">
                  <a16:creationId xmlns:a16="http://schemas.microsoft.com/office/drawing/2014/main" id="{F948E35A-1FFA-F08D-B4DF-AE0B05A21F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itle 1">
              <a:extLst>
                <a:ext uri="{FF2B5EF4-FFF2-40B4-BE49-F238E27FC236}">
                  <a16:creationId xmlns:a16="http://schemas.microsoft.com/office/drawing/2014/main" id="{D8A8D38C-3BED-2470-87D2-5ACCEE81EB7D}"/>
                </a:ext>
              </a:extLst>
            </p:cNvPr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30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CFB484C-5F6D-F38B-B789-A93F1AF35AFA}"/>
              </a:ext>
            </a:extLst>
          </p:cNvPr>
          <p:cNvGrpSpPr/>
          <p:nvPr/>
        </p:nvGrpSpPr>
        <p:grpSpPr>
          <a:xfrm>
            <a:off x="6830371" y="2981325"/>
            <a:ext cx="1084904" cy="1295399"/>
            <a:chOff x="5239696" y="2495551"/>
            <a:chExt cx="1084904" cy="1295399"/>
          </a:xfrm>
        </p:grpSpPr>
        <p:pic>
          <p:nvPicPr>
            <p:cNvPr id="87" name="Picture 4" descr="Cartoon baby penguin Royalty Free Vector Image">
              <a:extLst>
                <a:ext uri="{FF2B5EF4-FFF2-40B4-BE49-F238E27FC236}">
                  <a16:creationId xmlns:a16="http://schemas.microsoft.com/office/drawing/2014/main" id="{AE600289-6B0D-6BD3-94A9-6AE4817BE0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itle 1">
              <a:extLst>
                <a:ext uri="{FF2B5EF4-FFF2-40B4-BE49-F238E27FC236}">
                  <a16:creationId xmlns:a16="http://schemas.microsoft.com/office/drawing/2014/main" id="{55332F5C-EF2D-FDBE-1567-EBC4836F77AA}"/>
                </a:ext>
              </a:extLst>
            </p:cNvPr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77609DB-0E93-3408-425E-0BE25B7168B7}"/>
              </a:ext>
            </a:extLst>
          </p:cNvPr>
          <p:cNvGrpSpPr/>
          <p:nvPr/>
        </p:nvGrpSpPr>
        <p:grpSpPr>
          <a:xfrm>
            <a:off x="4715013" y="2882974"/>
            <a:ext cx="1084904" cy="1295399"/>
            <a:chOff x="-1910725" y="714145"/>
            <a:chExt cx="1084904" cy="1295399"/>
          </a:xfrm>
        </p:grpSpPr>
        <p:pic>
          <p:nvPicPr>
            <p:cNvPr id="90" name="Picture 4" descr="Cartoon baby penguin Royalty Free Vector Image">
              <a:extLst>
                <a:ext uri="{FF2B5EF4-FFF2-40B4-BE49-F238E27FC236}">
                  <a16:creationId xmlns:a16="http://schemas.microsoft.com/office/drawing/2014/main" id="{C408C19F-8C58-F205-BAD6-BCBCF2814C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itle 1">
              <a:extLst>
                <a:ext uri="{FF2B5EF4-FFF2-40B4-BE49-F238E27FC236}">
                  <a16:creationId xmlns:a16="http://schemas.microsoft.com/office/drawing/2014/main" id="{CD71A2FB-4304-E973-5EA7-13B819FA2296}"/>
                </a:ext>
              </a:extLst>
            </p:cNvPr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10414C1-8ECC-DE7B-34B8-EEABB8510FC6}"/>
              </a:ext>
            </a:extLst>
          </p:cNvPr>
          <p:cNvGrpSpPr/>
          <p:nvPr/>
        </p:nvGrpSpPr>
        <p:grpSpPr>
          <a:xfrm>
            <a:off x="3639023" y="4270610"/>
            <a:ext cx="1084904" cy="1295399"/>
            <a:chOff x="219548" y="4173382"/>
            <a:chExt cx="1084904" cy="1295399"/>
          </a:xfrm>
        </p:grpSpPr>
        <p:pic>
          <p:nvPicPr>
            <p:cNvPr id="93" name="Picture 4" descr="Cartoon baby penguin Royalty Free Vector Image">
              <a:extLst>
                <a:ext uri="{FF2B5EF4-FFF2-40B4-BE49-F238E27FC236}">
                  <a16:creationId xmlns:a16="http://schemas.microsoft.com/office/drawing/2014/main" id="{240B7ED9-AC31-94E4-1A55-CB3FAF0AE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820D9DB3-158C-EA09-829B-C957A481FB9F}"/>
                </a:ext>
              </a:extLst>
            </p:cNvPr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sp>
        <p:nvSpPr>
          <p:cNvPr id="95" name="Freeform 38">
            <a:extLst>
              <a:ext uri="{FF2B5EF4-FFF2-40B4-BE49-F238E27FC236}">
                <a16:creationId xmlns:a16="http://schemas.microsoft.com/office/drawing/2014/main" id="{F03891BB-0D42-4408-B1FD-2B9F00F0A8BC}"/>
              </a:ext>
            </a:extLst>
          </p:cNvPr>
          <p:cNvSpPr/>
          <p:nvPr/>
        </p:nvSpPr>
        <p:spPr>
          <a:xfrm>
            <a:off x="3628795" y="3173891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2C0050E-9042-377E-8F8C-8D9F75934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EBFE8-9835-D08B-F669-8928CEDFE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432073"/>
            <a:ext cx="7005845" cy="43432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F8D719-A561-2645-2460-137E1713FCB3}"/>
              </a:ext>
            </a:extLst>
          </p:cNvPr>
          <p:cNvSpPr txBox="1">
            <a:spLocks/>
          </p:cNvSpPr>
          <p:nvPr/>
        </p:nvSpPr>
        <p:spPr>
          <a:xfrm>
            <a:off x="1600200" y="381000"/>
            <a:ext cx="928116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10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1F0D9B-377E-E0CE-5EF9-229D40AC2567}"/>
              </a:ext>
            </a:extLst>
          </p:cNvPr>
          <p:cNvSpPr/>
          <p:nvPr/>
        </p:nvSpPr>
        <p:spPr>
          <a:xfrm>
            <a:off x="1066800" y="546255"/>
            <a:ext cx="533400" cy="533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146E12DC-8F3B-5F22-DB75-535C48EFD21D}"/>
              </a:ext>
            </a:extLst>
          </p:cNvPr>
          <p:cNvSpPr/>
          <p:nvPr/>
        </p:nvSpPr>
        <p:spPr>
          <a:xfrm>
            <a:off x="8401401" y="3219451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2CC83938-F35A-2DD7-7532-57057902D536}"/>
              </a:ext>
            </a:extLst>
          </p:cNvPr>
          <p:cNvSpPr/>
          <p:nvPr/>
        </p:nvSpPr>
        <p:spPr>
          <a:xfrm>
            <a:off x="4633626" y="3300647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5835222E-8351-4D99-1989-53BF579B01D0}"/>
              </a:ext>
            </a:extLst>
          </p:cNvPr>
          <p:cNvSpPr/>
          <p:nvPr/>
        </p:nvSpPr>
        <p:spPr>
          <a:xfrm>
            <a:off x="4607961" y="5083452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AB5378A-90F4-5134-6933-0F39D29E43EE}"/>
              </a:ext>
            </a:extLst>
          </p:cNvPr>
          <p:cNvSpPr/>
          <p:nvPr/>
        </p:nvSpPr>
        <p:spPr>
          <a:xfrm>
            <a:off x="8375735" y="5127772"/>
            <a:ext cx="538449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3D68746E-EB98-EAAA-B729-9450A89366DA}"/>
              </a:ext>
            </a:extLst>
          </p:cNvPr>
          <p:cNvSpPr/>
          <p:nvPr/>
        </p:nvSpPr>
        <p:spPr>
          <a:xfrm>
            <a:off x="4633626" y="3300647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1F35D25A-5D70-B4D4-C8B7-D8036B70FD7A}"/>
              </a:ext>
            </a:extLst>
          </p:cNvPr>
          <p:cNvSpPr/>
          <p:nvPr/>
        </p:nvSpPr>
        <p:spPr>
          <a:xfrm>
            <a:off x="4607045" y="5083451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B8CC29E9-29E6-C2F5-15CE-CA90E9918DC1}"/>
              </a:ext>
            </a:extLst>
          </p:cNvPr>
          <p:cNvSpPr/>
          <p:nvPr/>
        </p:nvSpPr>
        <p:spPr>
          <a:xfrm>
            <a:off x="8373845" y="5127772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348FE729-20BB-4AC6-A3FB-DC6845BF2BE3}"/>
              </a:ext>
            </a:extLst>
          </p:cNvPr>
          <p:cNvSpPr/>
          <p:nvPr/>
        </p:nvSpPr>
        <p:spPr>
          <a:xfrm>
            <a:off x="8401401" y="3219450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376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68FF7C-BD73-D77F-FEBA-CD7E8C629B71}"/>
              </a:ext>
            </a:extLst>
          </p:cNvPr>
          <p:cNvSpPr/>
          <p:nvPr/>
        </p:nvSpPr>
        <p:spPr>
          <a:xfrm>
            <a:off x="1016000" y="519947"/>
            <a:ext cx="812800" cy="812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ln w="19050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2A869FD-F5BB-D4C8-6D13-BA795756B9ED}"/>
              </a:ext>
            </a:extLst>
          </p:cNvPr>
          <p:cNvSpPr txBox="1">
            <a:spLocks/>
          </p:cNvSpPr>
          <p:nvPr/>
        </p:nvSpPr>
        <p:spPr>
          <a:xfrm>
            <a:off x="1828800" y="376729"/>
            <a:ext cx="10363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túi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AC69B1C0-6D0A-B84C-0F2F-4395954D7F1C}"/>
              </a:ext>
            </a:extLst>
          </p:cNvPr>
          <p:cNvSpPr/>
          <p:nvPr/>
        </p:nvSpPr>
        <p:spPr>
          <a:xfrm>
            <a:off x="2118381" y="5583858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Rounded Rectangle 8">
            <a:extLst>
              <a:ext uri="{FF2B5EF4-FFF2-40B4-BE49-F238E27FC236}">
                <a16:creationId xmlns:a16="http://schemas.microsoft.com/office/drawing/2014/main" id="{DCF45737-CA7F-5F1A-A2E4-6BCA4C782B02}"/>
              </a:ext>
            </a:extLst>
          </p:cNvPr>
          <p:cNvSpPr/>
          <p:nvPr/>
        </p:nvSpPr>
        <p:spPr>
          <a:xfrm>
            <a:off x="2118382" y="4613456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6" name="Rounded Rectangle 9">
            <a:extLst>
              <a:ext uri="{FF2B5EF4-FFF2-40B4-BE49-F238E27FC236}">
                <a16:creationId xmlns:a16="http://schemas.microsoft.com/office/drawing/2014/main" id="{0A125C86-FE46-FE35-24B0-6C4497C5A110}"/>
              </a:ext>
            </a:extLst>
          </p:cNvPr>
          <p:cNvSpPr/>
          <p:nvPr/>
        </p:nvSpPr>
        <p:spPr>
          <a:xfrm>
            <a:off x="2118383" y="3626121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Rounded Rectangle 10">
            <a:extLst>
              <a:ext uri="{FF2B5EF4-FFF2-40B4-BE49-F238E27FC236}">
                <a16:creationId xmlns:a16="http://schemas.microsoft.com/office/drawing/2014/main" id="{E95A6D69-D272-E9C0-2DF9-54359D3A419F}"/>
              </a:ext>
            </a:extLst>
          </p:cNvPr>
          <p:cNvSpPr/>
          <p:nvPr/>
        </p:nvSpPr>
        <p:spPr>
          <a:xfrm>
            <a:off x="2118379" y="2669185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EBD63FD-FCD8-99F1-9736-37CB88D3BEA6}"/>
              </a:ext>
            </a:extLst>
          </p:cNvPr>
          <p:cNvCxnSpPr/>
          <p:nvPr/>
        </p:nvCxnSpPr>
        <p:spPr>
          <a:xfrm>
            <a:off x="2118384" y="2460313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F32BDE31-E6BC-A3E6-C77C-3C077663C480}"/>
              </a:ext>
            </a:extLst>
          </p:cNvPr>
          <p:cNvSpPr/>
          <p:nvPr/>
        </p:nvSpPr>
        <p:spPr>
          <a:xfrm>
            <a:off x="2118382" y="1710717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CA3EFE1-39EB-35D0-A1A2-ED10433BF372}"/>
              </a:ext>
            </a:extLst>
          </p:cNvPr>
          <p:cNvCxnSpPr/>
          <p:nvPr/>
        </p:nvCxnSpPr>
        <p:spPr>
          <a:xfrm>
            <a:off x="2118380" y="3424867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D5C578-52BF-5B42-5212-AAA0FBFF7249}"/>
              </a:ext>
            </a:extLst>
          </p:cNvPr>
          <p:cNvCxnSpPr/>
          <p:nvPr/>
        </p:nvCxnSpPr>
        <p:spPr>
          <a:xfrm>
            <a:off x="2118378" y="4387992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93DB29F-F7CF-471C-C724-4052635A0CEC}"/>
              </a:ext>
            </a:extLst>
          </p:cNvPr>
          <p:cNvCxnSpPr/>
          <p:nvPr/>
        </p:nvCxnSpPr>
        <p:spPr>
          <a:xfrm>
            <a:off x="2118377" y="5363564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B182C7-B0E7-3FEE-4D88-858A403F610F}"/>
              </a:ext>
            </a:extLst>
          </p:cNvPr>
          <p:cNvCxnSpPr/>
          <p:nvPr/>
        </p:nvCxnSpPr>
        <p:spPr>
          <a:xfrm>
            <a:off x="2118376" y="6333967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34">
            <a:extLst>
              <a:ext uri="{FF2B5EF4-FFF2-40B4-BE49-F238E27FC236}">
                <a16:creationId xmlns:a16="http://schemas.microsoft.com/office/drawing/2014/main" id="{38FBE02C-6140-97AA-8F39-D3F8D19F4332}"/>
              </a:ext>
            </a:extLst>
          </p:cNvPr>
          <p:cNvSpPr/>
          <p:nvPr/>
        </p:nvSpPr>
        <p:spPr>
          <a:xfrm>
            <a:off x="2115395" y="2671792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55" name="Rounded Rectangle 35">
            <a:extLst>
              <a:ext uri="{FF2B5EF4-FFF2-40B4-BE49-F238E27FC236}">
                <a16:creationId xmlns:a16="http://schemas.microsoft.com/office/drawing/2014/main" id="{EF6BE724-A907-45B5-B288-B66BB6012F6A}"/>
              </a:ext>
            </a:extLst>
          </p:cNvPr>
          <p:cNvSpPr/>
          <p:nvPr/>
        </p:nvSpPr>
        <p:spPr>
          <a:xfrm>
            <a:off x="2115394" y="3619466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56" name="Rounded Rectangle 36">
            <a:extLst>
              <a:ext uri="{FF2B5EF4-FFF2-40B4-BE49-F238E27FC236}">
                <a16:creationId xmlns:a16="http://schemas.microsoft.com/office/drawing/2014/main" id="{9E750C83-C3E0-88AD-8BAF-2D9C4BCF3871}"/>
              </a:ext>
            </a:extLst>
          </p:cNvPr>
          <p:cNvSpPr/>
          <p:nvPr/>
        </p:nvSpPr>
        <p:spPr>
          <a:xfrm>
            <a:off x="2115393" y="4596008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57" name="Rounded Rectangle 37">
            <a:extLst>
              <a:ext uri="{FF2B5EF4-FFF2-40B4-BE49-F238E27FC236}">
                <a16:creationId xmlns:a16="http://schemas.microsoft.com/office/drawing/2014/main" id="{B5439E49-3BE9-4754-DDC2-36F95785C9D1}"/>
              </a:ext>
            </a:extLst>
          </p:cNvPr>
          <p:cNvSpPr/>
          <p:nvPr/>
        </p:nvSpPr>
        <p:spPr>
          <a:xfrm>
            <a:off x="2115391" y="5558372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8C38EC7-F000-3BFD-5787-1C61DB390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85" y="1689100"/>
            <a:ext cx="1978209" cy="7183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A2EF73-69D7-20E4-55A0-4C13E1419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85" y="2660389"/>
            <a:ext cx="1978209" cy="7183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FA24019-729E-1AD6-1C77-0CF8B984C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08" y="2664671"/>
            <a:ext cx="1978209" cy="7183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570B774-3CAA-E54F-EC7E-30D41BB4C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7" y="3643344"/>
            <a:ext cx="1978209" cy="7183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8922EB1-6650-AD0E-4B06-7D4A32919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0" y="3647625"/>
            <a:ext cx="1978209" cy="7183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C1E83B2-1A6E-456F-FBAB-CC7C32035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5" b="729"/>
          <a:stretch/>
        </p:blipFill>
        <p:spPr>
          <a:xfrm>
            <a:off x="7339983" y="3640298"/>
            <a:ext cx="1296019" cy="71308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6843E79-CBA2-88E8-006C-F08C5C514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7" y="4606356"/>
            <a:ext cx="1978209" cy="71831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D1B0387-327F-E87A-DA8F-C4B5A5754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5" r="68141"/>
          <a:stretch/>
        </p:blipFill>
        <p:spPr>
          <a:xfrm>
            <a:off x="5364160" y="4606357"/>
            <a:ext cx="630241" cy="72259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2E4F251-E056-9724-EA16-62C36419D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52" y="5571545"/>
            <a:ext cx="1978209" cy="7183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D4CBFD2-8C58-06C4-30E6-2AEAFA664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4" y="5575827"/>
            <a:ext cx="1978209" cy="71831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51D0814-6620-7149-0877-81460F36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98" y="5580108"/>
            <a:ext cx="1978209" cy="718312"/>
          </a:xfrm>
          <a:prstGeom prst="rect">
            <a:avLst/>
          </a:prstGeom>
        </p:spPr>
      </p:pic>
      <p:sp>
        <p:nvSpPr>
          <p:cNvPr id="69" name="Rounded Rectangle 50">
            <a:extLst>
              <a:ext uri="{FF2B5EF4-FFF2-40B4-BE49-F238E27FC236}">
                <a16:creationId xmlns:a16="http://schemas.microsoft.com/office/drawing/2014/main" id="{12B216D7-F4AB-0F40-0C6C-8F1F41A4244E}"/>
              </a:ext>
            </a:extLst>
          </p:cNvPr>
          <p:cNvSpPr/>
          <p:nvPr/>
        </p:nvSpPr>
        <p:spPr>
          <a:xfrm>
            <a:off x="2115391" y="1717417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787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18" y="795411"/>
            <a:ext cx="1413073" cy="152612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7" y="4148667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4" y="1289696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1" y="2066861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1" y="963192"/>
            <a:ext cx="1758019" cy="189866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11611" y="6777411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411611" y="99293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056999" y="1348677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61654" y="199858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93345" y="342900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447398" y="609202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" name="Arrow: Right 1">
            <a:hlinkClick r:id="rId21" action="ppaction://hlinksldjump"/>
            <a:extLst>
              <a:ext uri="{FF2B5EF4-FFF2-40B4-BE49-F238E27FC236}">
                <a16:creationId xmlns:a16="http://schemas.microsoft.com/office/drawing/2014/main" id="{101B0BDA-C1FF-3055-43E2-3CFDD4F3A9E4}"/>
              </a:ext>
            </a:extLst>
          </p:cNvPr>
          <p:cNvSpPr/>
          <p:nvPr/>
        </p:nvSpPr>
        <p:spPr>
          <a:xfrm>
            <a:off x="10012680" y="6217920"/>
            <a:ext cx="1371600" cy="5029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D4828-2388-15FE-EB16-6CAD855A3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EEA4943-C76D-FEAA-F2AD-24B08E10B4FD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A2FAF99-ADD3-F523-96C3-9B19E0BD6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0F2A6332-2308-D7EE-0BD2-94BEFD78A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66D7801D-4344-3D8A-5455-1CC1C70518A5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129A2018-D7F3-0B98-6E7F-F8A3196783EE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9CCA2AD5-7BB7-60FD-F61F-0A87BA14265F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FCD461DB-1554-DED5-10E9-4D993ABEDE31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D3A938C2-C414-B05A-9DEE-EE86CFE23E05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47A562F2-5666-4A27-E13B-667B0771CFDB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6643C99-8157-F17E-0A03-5D04BC185FFB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0A95EB11-1DD4-0861-129F-1442DC47D8FA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0766CB70-73F3-D80D-1D68-F08E49952917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21A6484B-9232-FB0C-ECFA-22D7F3E5BF14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25612C-F391-D9A5-B48B-75FB6BD86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AE5CEDFC-9F4C-CEC3-D236-AC0E8157AC62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87762038-9D55-4E8B-F6E8-E2F1AE720DD9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68F4B30F-568E-8861-58CC-33A6F9A35A76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9BA170CC-7EB9-8A02-D431-CA3A44BC3468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00F11E4-8ECB-E702-C95D-11F476B3AD5D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A0AF7CC2-563E-25F0-26A1-1383BBA36B18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2DC3CF5E-3D91-A1B6-8906-38F085D46FA7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70015657-011A-5AB9-06EF-5C8011C6FCDB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7B9AB726-9B7A-7569-4AB9-0195DA09B258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4A0C400A-9125-D079-B0A8-BE917D1CF6B3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CA273AB8-3D88-E6C9-EAA7-DF7196CABDF7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AF591075-1FEC-A1C2-7194-6BA6B06934D2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79721C1E-CE10-6C21-0ED3-6EBAC064B53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6C45E60E-AF51-B075-AB94-0A07CE121AA5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F9BBE1F8-72A9-7250-73E2-3605743C9D3C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B4051663-08B4-9212-734A-5E915C700051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112A12B4-1622-5261-77E8-8AAC2B1B42A3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72351B1D-5C80-911C-63B1-0DF56D836451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1A2472C6-247F-1B5E-A628-8DCACCEA25E1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CAE851A1-ADC6-5183-F8BB-19F35539DCA8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113FC2A5-2F61-1264-C639-ED97310E887F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5F5E3DE7-BEE9-FC67-3093-705EE3F77300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CBE38ACA-EEC0-B8BB-5767-48B32A56D952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2A724724-42D9-4615-6824-5A9DEE549670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F139B4D2-7758-A472-2522-C408CC66E937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0C33CE96-D804-0B76-D2B3-27CD145DB7D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0972159B-82E4-FE2A-889E-843271878395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70D23CD4-220F-8DDB-821E-BF93DC342A74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0E2B0805-F2EB-CAAB-E6C7-C084602750D4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CC745D0-71A8-DF85-E125-5154542FAD3A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30B6276F-87D1-27DD-0388-BF2DA72910A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7EEAC245-6B37-7495-2717-EFC6800E430F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DD369ACC-BA08-C01C-B2D0-F936C12D6147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ECD5426F-CBB8-D645-C82B-6612148D5F96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73F176C6-2933-2B95-9D74-4834CB9CBF7D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D3EA8A2E-51B4-078B-B579-A1D61BFF3E7A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69035632-893A-1369-2F23-DBB3F50A0D62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7B0D25CA-47E3-BE2F-972C-4C03A14422B6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322338EC-9C4F-689F-AE26-631F5BA23751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D5BB1A3E-9228-1A67-585D-CDD15A9CA26B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4B219929-3A95-95CE-C014-1704347CAD14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43F3F3C3-0BD9-F15D-F874-BED0F99195F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6B1FA883-CEC2-3C82-E0F8-A5E2996F69F1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AC4AC7AD-EFE3-59FE-C983-667BEF128977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09A53A5F-6B8A-B9FF-2E28-A75E6A7B1016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B33BA73B-3EAE-08DD-34B5-133BCEC84FBF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04F8D5A5-24D3-B52F-98B9-9587F9479A72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B163719D-9A5E-F7DB-DBD4-6DC30501C3A3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FD4E1B57-0958-431E-DE50-1D7EF7898C2F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984C765A-56B6-DB95-9DC7-E0FB0D66165D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D7A21A9D-BFEB-7283-D61C-8EEB38FCBA73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7A73EFAF-5C03-8286-1627-6A4D1C1694E5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4F29DB92-AF1C-F6A5-8C23-0BF09359A0CF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CE52AFE-44C7-BA18-99EE-51C8BB3A4DE0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D3AB4810-1E3E-E726-CD14-9D4DEF3AE6AD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195F97C8-3AA6-5667-E815-0B220CA97408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A3E0E3C2-6F11-0B5A-C79D-8A3064AE172A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C1B223D0-B1EA-33A8-F69D-775B9623E4F1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05D011C8-BF97-5F99-E5C2-AB36BCFF6C51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B61EAAF-AB24-BB9C-694D-DA259A408213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00FFCDA3-1860-328C-6C50-9011429694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27" y="1062989"/>
            <a:ext cx="4619154" cy="37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1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-129309" y="138223"/>
            <a:ext cx="12404436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67235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đáp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xe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thể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vượt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qua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chướng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đích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nhất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!</a:t>
              </a:r>
            </a:p>
          </p:txBody>
        </p:sp>
      </p:grpSp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FBF5BC90-F5B6-A7EC-921D-1D13B0028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65250" y="6083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60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C.40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50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D.30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785091" y="48411"/>
            <a:ext cx="1097280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97016" y="165883"/>
            <a:ext cx="6479887" cy="13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80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60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831272" y="48411"/>
            <a:ext cx="10797309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8472" y="115915"/>
            <a:ext cx="7535141" cy="11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40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30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1413164" y="48411"/>
            <a:ext cx="10215417" cy="166881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9450" y="275778"/>
            <a:ext cx="4610385" cy="13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90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80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60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443346" y="48411"/>
            <a:ext cx="1124989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1167" y="271554"/>
            <a:ext cx="8703593" cy="9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4BFBE3-D212-6A09-4445-6B1E5773E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1349F14-E70E-503E-D278-EF707D880F30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072F12D-6493-20B5-B6F1-CF80C84DF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A94210AF-79A1-D976-43F2-14B7CD322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9641F58B-9CF7-8556-91E3-438C4058C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sp>
        <p:nvSpPr>
          <p:cNvPr id="464" name="ïṣḷïdè">
            <a:extLst>
              <a:ext uri="{FF2B5EF4-FFF2-40B4-BE49-F238E27FC236}">
                <a16:creationId xmlns:a16="http://schemas.microsoft.com/office/drawing/2014/main" id="{DB5FCFC6-FC46-AA7B-CC90-15930CF29450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16" name="Picture 15" descr="A blue and orange text&#10;&#10;AI-generated content may be incorrect.">
            <a:extLst>
              <a:ext uri="{FF2B5EF4-FFF2-40B4-BE49-F238E27FC236}">
                <a16:creationId xmlns:a16="http://schemas.microsoft.com/office/drawing/2014/main" id="{691BA992-06C3-26C1-4B4A-177E09E19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40" y="112230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1964" y="69596"/>
            <a:ext cx="10537369" cy="25776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0022" y="3225800"/>
            <a:ext cx="6351177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333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5333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5333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520021" y="4445000"/>
            <a:ext cx="6351179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333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5333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5333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20021" y="5678717"/>
            <a:ext cx="6351179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333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5333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5333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2" y="5591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7" y="4445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11" y="3241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41112" y="-184828"/>
            <a:ext cx="8106088" cy="3018083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805712"/>
            <a:ext cx="4572771" cy="38509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79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0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10 còn được gọi là: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07880"/>
            <a:ext cx="8737600" cy="102592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2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56200"/>
            <a:ext cx="8737600" cy="1030514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2 chục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-127000"/>
            <a:ext cx="244451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9779" y="76200"/>
            <a:ext cx="8737600" cy="2946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37779" y="4556205"/>
            <a:ext cx="5723283" cy="1077218"/>
            <a:chOff x="1524000" y="1762886"/>
            <a:chExt cx="6553200" cy="84273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42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B. 16 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785437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7779" y="3428999"/>
            <a:ext cx="5723283" cy="1081507"/>
            <a:chOff x="1524000" y="1806658"/>
            <a:chExt cx="6553200" cy="765092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6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30223" y="5710384"/>
            <a:ext cx="5755215" cy="1077219"/>
            <a:chOff x="1521482" y="1673265"/>
            <a:chExt cx="6589763" cy="1066879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6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C. 18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8" y="3429000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33" y="5732800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33" y="4611237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9032" y="3177665"/>
            <a:ext cx="4572771" cy="38509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4267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08910" y="-955139"/>
            <a:ext cx="7942981" cy="4113149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5333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6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72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72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20799" y="2625804"/>
            <a:ext cx="9521371" cy="1077217"/>
            <a:chOff x="1524000" y="1809750"/>
            <a:chExt cx="6553200" cy="807913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6400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20800" y="3917538"/>
            <a:ext cx="9521371" cy="1077217"/>
            <a:chOff x="1524000" y="1795154"/>
            <a:chExt cx="6553200" cy="807913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6400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20800" y="5170717"/>
            <a:ext cx="9521371" cy="1297819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6400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7" y="-130189"/>
            <a:ext cx="2166656" cy="23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-127001"/>
            <a:ext cx="8737600" cy="23368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211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45477" y="4460457"/>
            <a:ext cx="8737600" cy="1016000"/>
            <a:chOff x="1524000" y="1613806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28060" y="3209876"/>
            <a:ext cx="8737600" cy="1016000"/>
            <a:chOff x="1510936" y="2411561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45479" y="5664201"/>
            <a:ext cx="8737600" cy="1033815"/>
            <a:chOff x="1524000" y="2027464"/>
            <a:chExt cx="6553200" cy="775361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89" y="3185381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17" y="5702805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17" y="4502332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3" t="34798" r="28812" b="50000"/>
          <a:stretch/>
        </p:blipFill>
        <p:spPr bwMode="auto">
          <a:xfrm>
            <a:off x="3048001" y="21903"/>
            <a:ext cx="4007660" cy="200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416800" y="564648"/>
            <a:ext cx="874533" cy="8745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223010" y="1507022"/>
            <a:ext cx="10572750" cy="295067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28371-09AB-17CF-A835-65DBDC59C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778" y="246836"/>
            <a:ext cx="2908044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26E40-1DDC-1520-67A1-B911FA291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3" y="2029634"/>
            <a:ext cx="10516511" cy="11400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7BAA1D-1EF4-C4A8-88D7-F1FE46EFCC29}"/>
              </a:ext>
            </a:extLst>
          </p:cNvPr>
          <p:cNvSpPr txBox="1"/>
          <p:nvPr/>
        </p:nvSpPr>
        <p:spPr>
          <a:xfrm>
            <a:off x="4976037" y="3296092"/>
            <a:ext cx="309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4195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5616DD-43DE-0728-D0FF-C6C90FB1F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312FE076-5BAE-2B71-1B26-37D86E21CBF7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2C09841-7E4C-2A02-45F2-A39A68FAC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BD0EA042-D16B-C0CE-1489-9A32714F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22A91C45-AD08-DE13-EED7-50A4BD78A779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570B78B6-C15A-2235-C98B-6BE17C9E55DF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F365A83F-5A59-38ED-ECEB-CDBFA9FBE5D7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F058AF5A-7ABB-5E60-053D-DBE73AA5B525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92EEA27A-40B8-AE89-681F-115E9B148410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A1DD7E0D-F38A-95D6-9D0D-B746320ED0AC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1062940-13A0-787B-A0B5-B63D4D8E48F5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911A8F23-D1A6-06B5-BB69-B4B265F45D80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E07FF7F5-06C0-F6D6-127E-BC3345F2BD2E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1381BED-4947-C4D6-4A8C-898444EF5A08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35AD8E-671A-08D6-56BF-857A1F35C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724001AA-C798-B3E2-6F14-270773121E53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CE2E823F-9CEB-7646-B913-92A59AB50F84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0E51BB22-7B5C-30B9-43A5-C58E05A41326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C2CAC41F-224C-BABA-C2BB-49A532E1A613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7535758-CCA7-BDE8-C832-5218B4B88A2F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5FEC19E1-E3CB-BAD9-39A0-7332129A0229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98C609A8-3940-8465-AB7F-C147EA8F20AB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732E1C34-B243-3870-E3B1-6C358B95B3EC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C875D68-4DA0-658D-6D9D-6EEF82B7E412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BE497C62-4DBA-CFBB-449F-D7FB7DBAF706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0EA8340E-60A7-1C93-23B9-1C76EAEA3988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1192F912-88A4-B361-E3B3-139B495D7D48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54326A67-163E-D33A-25B2-594F0A6AF6D5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22605FC9-ECE3-31E6-FC65-AF663C83D109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8E6204C0-B111-CC1A-8958-A3AEFF9BF74A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262AE427-F3EE-7F17-E340-0C1F0D6EED57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E71A43AC-2E82-8E85-D86B-BA2ED398BF99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3EBC52A0-397F-3A41-B607-C877A4040EF4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7EA03C5B-7748-1C83-5BE5-7181C78A80B5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3DFB10C3-1FEF-EE33-2461-79D47CBB50B3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C7D72AE2-9E19-C9CD-D2DD-1AEF194E602E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4FDF71AA-D9F0-5DF1-BF29-86F63D3BAE1C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810F1ADE-5957-F21F-0314-A679DCFBADE3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599A7E8D-75D0-8FDB-EF9A-B4D42B8CDB3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61608EF5-7E1B-C2B8-8E19-5BAD24EDFB5E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8BE28ABC-7E35-302C-2148-9367ADB5E730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FDA209EB-F993-66CA-6E37-54453394E13C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972DAE7D-F0B0-BF90-6BCC-7F629429201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3456CBDF-5BCE-FECE-2720-108B2362478B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32A15D86-328C-DECD-6ED3-C7D91BFE4D55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B859FE62-EFA0-A62B-7A0E-C9BF01BF1395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8CAD4750-386C-AFA6-847D-A63FCA920FD4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60F32D89-156D-90A2-0ACF-4ABD7403D1B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9AC6DC32-98C0-265E-F5D0-65A7C5F3E414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4F5E5610-6A91-8E36-7B6B-11C25BAF4349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049DA769-4F7D-1076-3041-2A7DF939C06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6200A983-429A-5C0E-E217-A95378557DA8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9E098647-7A4F-1C7C-2258-01A4BA8B9B2B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F9A1279D-882B-9649-CA5E-6A9D0EBA89E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8BA91FF5-F5C7-E048-E2E8-8B9DDC3259DB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7821CBCB-C1C7-2D60-888F-A03CFA744CCB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CC8DF135-54A3-6397-6570-DB6B825CE30F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C838B93D-25E8-14AE-8875-84EE229CC72B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C5F96FBA-26D2-ACA0-83B5-F925A159D60E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CC86F975-9F19-5933-303E-786BE4A2026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9199DA38-0583-AE5B-F6DA-EC153C0A5408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95862316-022B-DE23-C9C7-BAAF2BA5E0D0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EDC2EA83-5F0E-8219-156B-ED90D6A28F51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F14EB639-3F0B-B09E-49E5-7D4080B78FC9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B40616EE-F4B1-AAA1-5F4E-7568C46A1A2A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BBEC09F8-C403-1902-7087-EF03D130134D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FF0F2CAC-6D76-3732-A70E-7A2C54F3FE14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8B2E6504-2180-6C9D-5515-4AAFDE54CF72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85606DFE-B51D-A44A-97D9-F9EE87BFFB0E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4F97799F-86CF-0DBF-1B2E-C00428632F07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B8CF07FE-8DC7-F188-D40B-D3B8DC6F9E88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3AA2D813-FEF7-25FC-DC45-AB7979933D57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EE39730A-678E-FFEE-70AB-EA0D68386A6C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F71D4556-DE43-03F6-C729-82137CFF7730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E355A9CD-B335-2244-32D1-6FE570710CD7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pic>
        <p:nvPicPr>
          <p:cNvPr id="9" name="Picture 8" descr="A green and red text&#10;&#10;AI-generated content may be incorrect.">
            <a:extLst>
              <a:ext uri="{FF2B5EF4-FFF2-40B4-BE49-F238E27FC236}">
                <a16:creationId xmlns:a16="http://schemas.microsoft.com/office/drawing/2014/main" id="{832FC948-D18B-C132-179C-6B2DEE4BE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60" y="1170052"/>
            <a:ext cx="4061701" cy="316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22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520</Words>
  <Application>Microsoft Office PowerPoint</Application>
  <PresentationFormat>Widescreen</PresentationFormat>
  <Paragraphs>238</Paragraphs>
  <Slides>27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AvantGarde</vt:lpstr>
      <vt:lpstr>DengXian</vt:lpstr>
      <vt:lpstr>zihun7hao-wennuantongzhiti</vt:lpstr>
      <vt:lpstr>Arial</vt:lpstr>
      <vt:lpstr>Calibri</vt:lpstr>
      <vt:lpstr>Cambria</vt:lpstr>
      <vt:lpstr>Showcard Gothic</vt:lpstr>
      <vt:lpstr>Office 主题​​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dãy số trên, số tròn chục nào đứng đầu?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30</cp:revision>
  <dcterms:created xsi:type="dcterms:W3CDTF">2021-11-23T13:58:01Z</dcterms:created>
  <dcterms:modified xsi:type="dcterms:W3CDTF">2025-11-29T09:44:12Z</dcterms:modified>
</cp:coreProperties>
</file>