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69" r:id="rId3"/>
    <p:sldId id="270" r:id="rId4"/>
    <p:sldId id="271" r:id="rId5"/>
    <p:sldId id="282" r:id="rId6"/>
    <p:sldId id="283" r:id="rId7"/>
    <p:sldId id="284" r:id="rId8"/>
    <p:sldId id="285" r:id="rId9"/>
    <p:sldId id="286" r:id="rId10"/>
    <p:sldId id="289" r:id="rId11"/>
    <p:sldId id="290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6CC1-EA0C-ADA7-9802-DE6F5E334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BD414-6400-FD10-E5E5-CC5AE967A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1B874-DF79-758A-9BC8-F489E12E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61D9-7D5F-EECA-A16F-30864A43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E5F85-9C51-04D9-5CB7-023DDCEF7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82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007C-25C6-3B5E-E520-8A1AB855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0C347-92BC-A1FD-E73A-2E45634A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7F78A-BC06-B5DC-D289-278D15F4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81718-9E7A-F2B7-08E9-760F5722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CAD0B-7AC1-1C34-83DA-D89F624C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66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8F5D6-7B23-43CF-3C10-48F186DBF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E4C20-26E4-F7E7-B842-4C03EB279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9B37F-58E0-BB79-28AA-DEF012D3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5E185-9147-EC96-1465-3071F2BD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45C0A-0A37-F97C-8D4D-DA961EF9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1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6CC1-EA0C-ADA7-9802-DE6F5E334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BD414-6400-FD10-E5E5-CC5AE967A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1B874-DF79-758A-9BC8-F489E12E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61D9-7D5F-EECA-A16F-30864A43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E5F85-9C51-04D9-5CB7-023DDCEF7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15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DBA-6413-F3C4-8D7E-754DA52A9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F2CA-537B-3992-9E30-2AF606F9A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FA3B8-A6CF-24CB-4605-CA9DD0027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93BA7-A555-A684-C9E4-5DDADC3B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5809-B77A-DC50-1FDD-6B21F19E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39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62268-FFE4-B73C-C378-4F08B485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08E6B-6B37-E037-9249-C96EC4270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C42DA-3D1E-DC0F-544B-11ED1D3E5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CD6E7-56D8-6603-07F9-2AE58780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C74E8-EE10-4A94-3A46-F8ED7FFC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349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8392-5DDF-B14C-313C-DBD6E292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2F2BE-71A6-14CB-5939-FC0B929F8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22735-86BE-90D5-F3AB-BA3EBF31A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30C44-C3D0-9387-AE13-7320B699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4EB0F-403D-C9ED-B1CA-98330B00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CF57C-FFEF-32E7-EA92-36CBBF5C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41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E594-2D5B-0757-E575-701D1C81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630B-3668-76C5-6B7F-01BFA6E59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B8990-A8C7-36A0-0DB8-33309EAB4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B9D34-E6D6-147E-1F70-4DB3E8771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089DF4-6A6F-26EA-D350-BC1883AEC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CAD82-74C9-6DDE-1ABD-8D1AD5C5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4A3A4-39D0-4397-4072-AC0E5420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67EE7-3AB9-AC95-1CDA-D35D24AF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52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0D6D-5D60-20CC-7BA6-49C10F4B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8C51A-5893-A94E-077E-AE17FE17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9256C-4C6B-0885-3D38-4D2769120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9D762-6BDF-D39D-A4EE-29E2206C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441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87C9B-CA16-7988-80B1-0537564D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A1BF6-57AB-6F9B-6785-CBFA2EE5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80E9E-7C18-5061-5C84-AB8BE688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190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A73A-52A1-DD2A-CAB9-D9E3AA6C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628B5-F8FF-2716-25FF-CC0B2D7C4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E3D11-15EA-A6FA-CFCE-5269A4979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6AAC6-2418-D3E1-05B1-331B2299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6C74A-65FB-96CA-0B3D-E6C5D183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7CE34-DA50-3157-3F50-07864F00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38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DBA-6413-F3C4-8D7E-754DA52A9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F2CA-537B-3992-9E30-2AF606F9A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FA3B8-A6CF-24CB-4605-CA9DD0027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93BA7-A555-A684-C9E4-5DDADC3B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5809-B77A-DC50-1FDD-6B21F19E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439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6168-F24D-876D-3F9B-D4E0D27E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B0C08-57C9-CDB1-DA0F-594123CF5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9860F-4E37-1738-2D7C-BBD667039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80181-5E58-7520-6908-47580FC57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D5DCC-A710-8564-28D4-6818F1AD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B6D8A-D55A-A636-5C71-079278AC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651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007C-25C6-3B5E-E520-8A1AB8550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0C347-92BC-A1FD-E73A-2E45634A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7F78A-BC06-B5DC-D289-278D15F4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81718-9E7A-F2B7-08E9-760F5722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CAD0B-7AC1-1C34-83DA-D89F624C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761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8F5D6-7B23-43CF-3C10-48F186DBF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E4C20-26E4-F7E7-B842-4C03EB279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9B37F-58E0-BB79-28AA-DEF012D3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5E185-9147-EC96-1465-3071F2BD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45C0A-0A37-F97C-8D4D-DA961EF9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6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62268-FFE4-B73C-C378-4F08B485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08E6B-6B37-E037-9249-C96EC4270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C42DA-3D1E-DC0F-544B-11ED1D3E5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CD6E7-56D8-6603-07F9-2AE58780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C74E8-EE10-4A94-3A46-F8ED7FFC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7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8392-5DDF-B14C-313C-DBD6E2921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2F2BE-71A6-14CB-5939-FC0B929F8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22735-86BE-90D5-F3AB-BA3EBF31A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30C44-C3D0-9387-AE13-7320B699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4EB0F-403D-C9ED-B1CA-98330B00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CF57C-FFEF-32E7-EA92-36CBBF5C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53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E594-2D5B-0757-E575-701D1C81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630B-3668-76C5-6B7F-01BFA6E59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B8990-A8C7-36A0-0DB8-33309EAB4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B9D34-E6D6-147E-1F70-4DB3E8771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089DF4-6A6F-26EA-D350-BC1883AEC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CAD82-74C9-6DDE-1ABD-8D1AD5C5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4A3A4-39D0-4397-4072-AC0E5420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67EE7-3AB9-AC95-1CDA-D35D24AF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53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0D6D-5D60-20CC-7BA6-49C10F4B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8C51A-5893-A94E-077E-AE17FE17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9256C-4C6B-0885-3D38-4D2769120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9D762-6BDF-D39D-A4EE-29E2206C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0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87C9B-CA16-7988-80B1-0537564D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A1BF6-57AB-6F9B-6785-CBFA2EE5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80E9E-7C18-5061-5C84-AB8BE688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2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A73A-52A1-DD2A-CAB9-D9E3AA6C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628B5-F8FF-2716-25FF-CC0B2D7C4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E3D11-15EA-A6FA-CFCE-5269A4979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6AAC6-2418-D3E1-05B1-331B2299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6C74A-65FB-96CA-0B3D-E6C5D183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7CE34-DA50-3157-3F50-07864F00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41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6168-F24D-876D-3F9B-D4E0D27E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B0C08-57C9-CDB1-DA0F-594123CF5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9860F-4E37-1738-2D7C-BBD667039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80181-5E58-7520-6908-47580FC57F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D5DCC-A710-8564-28D4-6818F1AD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B6D8A-D55A-A636-5C71-079278AC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71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04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B77AE-E5BA-5D40-92B6-33A74FBF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8B554-57C2-C291-EBD9-7D4B3F339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4306-4971-B334-4610-982E2C0B0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3686F-F61C-49A0-A6BD-3E4808F261A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6BDDB-67DD-D46F-0286-11FE230B8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3E15C-8357-11C8-1F10-4E760CDB8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11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7929D1-4ED5-29D5-1CAA-8654BF637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57" y="2685007"/>
            <a:ext cx="6115832" cy="3640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226DAC-41EF-982D-D288-C583D0099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144" y="4836931"/>
            <a:ext cx="12511313" cy="2021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28B347-E2FD-562F-10D4-FF6689FD4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36" y="748716"/>
            <a:ext cx="12004064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2DC18D-7BBD-49E5-B28D-B33897D886F0}"/>
              </a:ext>
            </a:extLst>
          </p:cNvPr>
          <p:cNvSpPr/>
          <p:nvPr/>
        </p:nvSpPr>
        <p:spPr>
          <a:xfrm>
            <a:off x="406400" y="375920"/>
            <a:ext cx="11440160" cy="6197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To_video_hot_202601100813_uj0ss">
            <a:hlinkClick r:id="" action="ppaction://media"/>
            <a:extLst>
              <a:ext uri="{FF2B5EF4-FFF2-40B4-BE49-F238E27FC236}">
                <a16:creationId xmlns:a16="http://schemas.microsoft.com/office/drawing/2014/main" id="{301CAF20-6EAD-EF9F-4583-2CAFC2C58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03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ainbow with clouds and stars&#10;&#10;AI-generated content may be incorrect.">
            <a:extLst>
              <a:ext uri="{FF2B5EF4-FFF2-40B4-BE49-F238E27FC236}">
                <a16:creationId xmlns:a16="http://schemas.microsoft.com/office/drawing/2014/main" id="{45AF3011-B0A2-338E-B215-9CF284F5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517">
            <a:off x="338819" y="554531"/>
            <a:ext cx="5947204" cy="3702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0B369F-51E6-AB15-0007-4C932304F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17" y="2431239"/>
            <a:ext cx="12641434" cy="5092433"/>
          </a:xfrm>
          <a:prstGeom prst="rect">
            <a:avLst/>
          </a:prstGeom>
        </p:spPr>
      </p:pic>
      <p:pic>
        <p:nvPicPr>
          <p:cNvPr id="12" name="Picture 11" descr="A group of kids jumping&#10;&#10;AI-generated content may be incorrect.">
            <a:extLst>
              <a:ext uri="{FF2B5EF4-FFF2-40B4-BE49-F238E27FC236}">
                <a16:creationId xmlns:a16="http://schemas.microsoft.com/office/drawing/2014/main" id="{E4293A87-3A18-2DC2-33BA-CBF9A688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127">
            <a:off x="420995" y="2373170"/>
            <a:ext cx="4686830" cy="4686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268F4A-B346-0A82-073B-30E73A423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16" y="1378067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878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BA3604-B822-9912-EE6A-57641C1E4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464" y="-116115"/>
            <a:ext cx="2494165" cy="2216370"/>
          </a:xfrm>
          <a:prstGeom prst="rect">
            <a:avLst/>
          </a:prstGeom>
        </p:spPr>
      </p:pic>
      <p:pic>
        <p:nvPicPr>
          <p:cNvPr id="10" name="Picture 2" descr="Free vector young businesswoman holding paper and pointing finger to the side cartoon illustration">
            <a:extLst>
              <a:ext uri="{FF2B5EF4-FFF2-40B4-BE49-F238E27FC236}">
                <a16:creationId xmlns:a16="http://schemas.microsoft.com/office/drawing/2014/main" id="{8F53BDED-5867-FF65-E871-CE71F5FB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0" b="90000" l="9904" r="89936">
                        <a14:foregroundMark x1="51597" y1="9400" x2="51597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7" y="2469392"/>
            <a:ext cx="6131270" cy="4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lues Note Clipart PNG Images, Blue Square Note Illustration, Sticky Note  Illustration, Note, Cartoon Note Illustration PNG Image For Free Download |  Drawing for kids, Clip art, Notes design">
            <a:extLst>
              <a:ext uri="{FF2B5EF4-FFF2-40B4-BE49-F238E27FC236}">
                <a16:creationId xmlns:a16="http://schemas.microsoft.com/office/drawing/2014/main" id="{E7A5A9D3-C2FA-8B34-0E24-35B81A242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3750" l="5313" r="92969">
                        <a14:foregroundMark x1="14531" y1="18281" x2="14531" y2="18281"/>
                        <a14:foregroundMark x1="5313" y1="22188" x2="5313" y2="22188"/>
                        <a14:foregroundMark x1="70938" y1="11563" x2="70938" y2="11563"/>
                        <a14:foregroundMark x1="81094" y1="6250" x2="81094" y2="6250"/>
                        <a14:foregroundMark x1="92969" y1="73438" x2="92969" y2="73438"/>
                        <a14:foregroundMark x1="90625" y1="76094" x2="90625" y2="76094"/>
                        <a14:foregroundMark x1="84531" y1="78125" x2="78438" y2="77969"/>
                        <a14:foregroundMark x1="88125" y1="77813" x2="88438" y2="75625"/>
                        <a14:foregroundMark x1="88125" y1="79219" x2="88594" y2="80625"/>
                        <a14:foregroundMark x1="72344" y1="85469" x2="72344" y2="85469"/>
                        <a14:foregroundMark x1="74688" y1="84531" x2="72188" y2="82656"/>
                        <a14:foregroundMark x1="20938" y1="86406" x2="20938" y2="86406"/>
                        <a14:foregroundMark x1="19531" y1="90156" x2="19531" y2="90156"/>
                        <a14:foregroundMark x1="17188" y1="93750" x2="17188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49" y="755017"/>
            <a:ext cx="6353899" cy="63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A1662-A654-D389-0CF0-ED4F28A7E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3762" y="211275"/>
            <a:ext cx="1056528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9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1B8CD9A-DBE4-6D48-89E7-3C1C878BAF77}"/>
              </a:ext>
            </a:extLst>
          </p:cNvPr>
          <p:cNvGrpSpPr/>
          <p:nvPr/>
        </p:nvGrpSpPr>
        <p:grpSpPr>
          <a:xfrm>
            <a:off x="443228" y="88711"/>
            <a:ext cx="11305542" cy="2123658"/>
            <a:chOff x="443228" y="88711"/>
            <a:chExt cx="11305542" cy="21236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9E8F07-15FE-9116-F305-CE18DB1DCBC7}"/>
                </a:ext>
              </a:extLst>
            </p:cNvPr>
            <p:cNvSpPr txBox="1"/>
            <p:nvPr/>
          </p:nvSpPr>
          <p:spPr>
            <a:xfrm>
              <a:off x="443228" y="88711"/>
              <a:ext cx="11305542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Phần làm việc của ban cán sự lớp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6E5C23-6C20-18A5-DD71-E152789B154B}"/>
                </a:ext>
              </a:extLst>
            </p:cNvPr>
            <p:cNvSpPr txBox="1"/>
            <p:nvPr/>
          </p:nvSpPr>
          <p:spPr>
            <a:xfrm>
              <a:off x="549699" y="88711"/>
              <a:ext cx="11092599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Phần làm việc của ban cán sự lớp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47019C-79A6-F2D0-6DE4-0F78DE6F9C73}"/>
              </a:ext>
            </a:extLst>
          </p:cNvPr>
          <p:cNvSpPr txBox="1"/>
          <p:nvPr/>
        </p:nvSpPr>
        <p:spPr>
          <a:xfrm>
            <a:off x="283302" y="1692354"/>
            <a:ext cx="4213283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90687-4A2D-E7A6-9E9B-5A533C5DC091}"/>
              </a:ext>
            </a:extLst>
          </p:cNvPr>
          <p:cNvSpPr txBox="1"/>
          <p:nvPr/>
        </p:nvSpPr>
        <p:spPr>
          <a:xfrm>
            <a:off x="7429016" y="1692354"/>
            <a:ext cx="4213283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E1E73A-3FFC-9E26-AA89-5AC09280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000" y1="16000" x2="45000" y2="16000"/>
                        <a14:foregroundMark x1="54750" y1="30250" x2="54750" y2="30250"/>
                        <a14:foregroundMark x1="54750" y1="30250" x2="55500" y2="38000"/>
                        <a14:foregroundMark x1="68750" y1="23000" x2="68750" y2="23000"/>
                        <a14:backgroundMark x1="66500" y1="25000" x2="66500" y2="25000"/>
                        <a14:backgroundMark x1="65500" y1="29250" x2="65500" y2="29250"/>
                        <a14:backgroundMark x1="66000" y1="20000" x2="6600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5"/>
          <a:stretch/>
        </p:blipFill>
        <p:spPr>
          <a:xfrm>
            <a:off x="3297831" y="2846436"/>
            <a:ext cx="3002396" cy="4320918"/>
          </a:xfrm>
          <a:prstGeom prst="rect">
            <a:avLst/>
          </a:prstGeom>
        </p:spPr>
      </p:pic>
      <p:pic>
        <p:nvPicPr>
          <p:cNvPr id="8" name="Picture 8" descr="Premium Vector | Happy cute kid girl ready to go to school | Cute kids,  Bullet journal for kids, Kids clipart">
            <a:extLst>
              <a:ext uri="{FF2B5EF4-FFF2-40B4-BE49-F238E27FC236}">
                <a16:creationId xmlns:a16="http://schemas.microsoft.com/office/drawing/2014/main" id="{2A2844E6-A508-2B6C-1D9E-3FD49AD18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2492" l="9744" r="89776">
                        <a14:foregroundMark x1="40575" y1="27476" x2="41534" y2="30351"/>
                        <a14:foregroundMark x1="52556" y1="26997" x2="55751" y2="31470"/>
                        <a14:foregroundMark x1="58147" y1="91853" x2="58147" y2="91853"/>
                        <a14:foregroundMark x1="38019" y1="92492" x2="38019" y2="92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93" y="2702827"/>
            <a:ext cx="4320918" cy="43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58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24D4E7-45CC-6DB3-E6D5-669A3A4F7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464" y="-116115"/>
            <a:ext cx="2494165" cy="2216370"/>
          </a:xfrm>
          <a:prstGeom prst="rect">
            <a:avLst/>
          </a:prstGeom>
        </p:spPr>
      </p:pic>
      <p:pic>
        <p:nvPicPr>
          <p:cNvPr id="8" name="Picture 2" descr="Free vector young businesswoman holding paper and pointing finger to the side cartoon illustration">
            <a:extLst>
              <a:ext uri="{FF2B5EF4-FFF2-40B4-BE49-F238E27FC236}">
                <a16:creationId xmlns:a16="http://schemas.microsoft.com/office/drawing/2014/main" id="{149415C0-B0CE-605C-7604-D3AF5B58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0" b="90000" l="9904" r="89936">
                        <a14:foregroundMark x1="51597" y1="9400" x2="51597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7" y="2469392"/>
            <a:ext cx="6131270" cy="4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lues Note Clipart PNG Images, Blue Square Note Illustration, Sticky Note  Illustration, Note, Cartoon Note Illustration PNG Image For Free Download |  Drawing for kids, Clip art, Notes design">
            <a:extLst>
              <a:ext uri="{FF2B5EF4-FFF2-40B4-BE49-F238E27FC236}">
                <a16:creationId xmlns:a16="http://schemas.microsoft.com/office/drawing/2014/main" id="{196C9E4D-79CD-3193-0881-C3DBF5F0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3750" l="5313" r="92969">
                        <a14:foregroundMark x1="14531" y1="18281" x2="14531" y2="18281"/>
                        <a14:foregroundMark x1="5313" y1="22188" x2="5313" y2="22188"/>
                        <a14:foregroundMark x1="70938" y1="11563" x2="70938" y2="11563"/>
                        <a14:foregroundMark x1="81094" y1="6250" x2="81094" y2="6250"/>
                        <a14:foregroundMark x1="92969" y1="73438" x2="92969" y2="73438"/>
                        <a14:foregroundMark x1="90625" y1="76094" x2="90625" y2="76094"/>
                        <a14:foregroundMark x1="84531" y1="78125" x2="78438" y2="77969"/>
                        <a14:foregroundMark x1="88125" y1="77813" x2="88438" y2="75625"/>
                        <a14:foregroundMark x1="88125" y1="79219" x2="88594" y2="80625"/>
                        <a14:foregroundMark x1="72344" y1="85469" x2="72344" y2="85469"/>
                        <a14:foregroundMark x1="74688" y1="84531" x2="72188" y2="82656"/>
                        <a14:foregroundMark x1="20938" y1="86406" x2="20938" y2="86406"/>
                        <a14:foregroundMark x1="19531" y1="90156" x2="19531" y2="90156"/>
                        <a14:foregroundMark x1="17188" y1="93750" x2="17188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49" y="755017"/>
            <a:ext cx="6353899" cy="63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45DE27-046E-55F9-C2B7-5B9485047FA0}"/>
              </a:ext>
            </a:extLst>
          </p:cNvPr>
          <p:cNvSpPr txBox="1"/>
          <p:nvPr/>
        </p:nvSpPr>
        <p:spPr>
          <a:xfrm>
            <a:off x="5522641" y="2003437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4516C-3FA6-52C9-0368-1EF25E8A1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3762" y="211275"/>
            <a:ext cx="1056528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860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D7D78C-5FC8-E50F-5382-5FDC82452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464" y="-116115"/>
            <a:ext cx="2494165" cy="2216370"/>
          </a:xfrm>
          <a:prstGeom prst="rect">
            <a:avLst/>
          </a:prstGeom>
        </p:spPr>
      </p:pic>
      <p:pic>
        <p:nvPicPr>
          <p:cNvPr id="8" name="Picture 2" descr="Free vector young businesswoman holding paper and pointing finger to the side cartoon illustration">
            <a:extLst>
              <a:ext uri="{FF2B5EF4-FFF2-40B4-BE49-F238E27FC236}">
                <a16:creationId xmlns:a16="http://schemas.microsoft.com/office/drawing/2014/main" id="{73029796-9504-26AB-6FD2-AE669D76E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0" b="90000" l="9904" r="89936">
                        <a14:foregroundMark x1="51597" y1="9400" x2="51597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7" y="2469392"/>
            <a:ext cx="6131270" cy="4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lues Note Clipart PNG Images, Blue Square Note Illustration, Sticky Note  Illustration, Note, Cartoon Note Illustration PNG Image For Free Download |  Drawing for kids, Clip art, Notes design">
            <a:extLst>
              <a:ext uri="{FF2B5EF4-FFF2-40B4-BE49-F238E27FC236}">
                <a16:creationId xmlns:a16="http://schemas.microsoft.com/office/drawing/2014/main" id="{D9912AE6-A3A1-9C30-BBC1-8E878028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3750" l="5313" r="92969">
                        <a14:foregroundMark x1="14531" y1="18281" x2="14531" y2="18281"/>
                        <a14:foregroundMark x1="5313" y1="22188" x2="5313" y2="22188"/>
                        <a14:foregroundMark x1="70938" y1="11563" x2="70938" y2="11563"/>
                        <a14:foregroundMark x1="81094" y1="6250" x2="81094" y2="6250"/>
                        <a14:foregroundMark x1="92969" y1="73438" x2="92969" y2="73438"/>
                        <a14:foregroundMark x1="90625" y1="76094" x2="90625" y2="76094"/>
                        <a14:foregroundMark x1="84531" y1="78125" x2="78438" y2="77969"/>
                        <a14:foregroundMark x1="88125" y1="77813" x2="88438" y2="75625"/>
                        <a14:foregroundMark x1="88125" y1="79219" x2="88594" y2="80625"/>
                        <a14:foregroundMark x1="72344" y1="85469" x2="72344" y2="85469"/>
                        <a14:foregroundMark x1="74688" y1="84531" x2="72188" y2="82656"/>
                        <a14:foregroundMark x1="20938" y1="86406" x2="20938" y2="86406"/>
                        <a14:foregroundMark x1="19531" y1="90156" x2="19531" y2="90156"/>
                        <a14:foregroundMark x1="17188" y1="93750" x2="17188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49" y="755017"/>
            <a:ext cx="6353899" cy="63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8FD440-37DB-AE51-39FD-CEA6DDBF9907}"/>
              </a:ext>
            </a:extLst>
          </p:cNvPr>
          <p:cNvSpPr txBox="1"/>
          <p:nvPr/>
        </p:nvSpPr>
        <p:spPr>
          <a:xfrm>
            <a:off x="5396373" y="2029647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9601C5-742A-6AAB-1777-194CF22712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3762" y="211275"/>
            <a:ext cx="1056528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18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6FF0F5-88CC-DEA0-12A3-3071C4339229}"/>
              </a:ext>
            </a:extLst>
          </p:cNvPr>
          <p:cNvSpPr txBox="1"/>
          <p:nvPr/>
        </p:nvSpPr>
        <p:spPr>
          <a:xfrm>
            <a:off x="854822" y="1713269"/>
            <a:ext cx="3138057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C9C1A-FCF7-3004-BE0B-F72C14932F5D}"/>
              </a:ext>
            </a:extLst>
          </p:cNvPr>
          <p:cNvSpPr txBox="1"/>
          <p:nvPr/>
        </p:nvSpPr>
        <p:spPr>
          <a:xfrm>
            <a:off x="8105861" y="1690895"/>
            <a:ext cx="3231317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Chiến binh giải Toán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22451-191E-C148-6F5F-F854D0357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000" y1="16000" x2="45000" y2="16000"/>
                        <a14:foregroundMark x1="54750" y1="30250" x2="54750" y2="30250"/>
                        <a14:foregroundMark x1="54750" y1="30250" x2="55500" y2="38000"/>
                        <a14:foregroundMark x1="68750" y1="23000" x2="68750" y2="23000"/>
                        <a14:backgroundMark x1="66500" y1="25000" x2="66500" y2="25000"/>
                        <a14:backgroundMark x1="65500" y1="29250" x2="65500" y2="29250"/>
                        <a14:backgroundMark x1="66000" y1="20000" x2="6600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5"/>
          <a:stretch/>
        </p:blipFill>
        <p:spPr>
          <a:xfrm>
            <a:off x="3297831" y="2846436"/>
            <a:ext cx="3002396" cy="4320918"/>
          </a:xfrm>
          <a:prstGeom prst="rect">
            <a:avLst/>
          </a:prstGeom>
        </p:spPr>
      </p:pic>
      <p:pic>
        <p:nvPicPr>
          <p:cNvPr id="7" name="Picture 8" descr="Premium Vector | Happy cute kid girl ready to go to school | Cute kids,  Bullet journal for kids, Kids clipart">
            <a:extLst>
              <a:ext uri="{FF2B5EF4-FFF2-40B4-BE49-F238E27FC236}">
                <a16:creationId xmlns:a16="http://schemas.microsoft.com/office/drawing/2014/main" id="{3EA46902-E287-F63A-B654-4A607810B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2492" l="9744" r="89776">
                        <a14:foregroundMark x1="40575" y1="27476" x2="41534" y2="30351"/>
                        <a14:foregroundMark x1="52556" y1="26997" x2="55751" y2="31470"/>
                        <a14:foregroundMark x1="58147" y1="91853" x2="58147" y2="91853"/>
                        <a14:foregroundMark x1="38019" y1="92492" x2="38019" y2="92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93" y="2702827"/>
            <a:ext cx="4320918" cy="43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BC40B5-1E42-B894-3274-17BAD5AF7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70" y="-313039"/>
            <a:ext cx="113090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05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89748-5E04-7335-BF2B-ACBD6B604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379" y="578076"/>
            <a:ext cx="13024758" cy="6279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31664-5529-1A47-35F9-D357DF5E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80" y="224472"/>
            <a:ext cx="11846840" cy="646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D9D3BB-0C54-B84B-A060-2D70830D7996}"/>
              </a:ext>
            </a:extLst>
          </p:cNvPr>
          <p:cNvSpPr txBox="1"/>
          <p:nvPr/>
        </p:nvSpPr>
        <p:spPr>
          <a:xfrm>
            <a:off x="1010920" y="358894"/>
            <a:ext cx="101701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99CC"/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Phương hướng hoạt động Tuần...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rgbClr val="FF99CC"/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7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9B10317B-FB6A-6EB5-5D74-75B00C32836F}"/>
              </a:ext>
            </a:extLst>
          </p:cNvPr>
          <p:cNvSpPr txBox="1"/>
          <p:nvPr/>
        </p:nvSpPr>
        <p:spPr>
          <a:xfrm>
            <a:off x="190667" y="0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nhật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…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4B4FA16-D66F-EF98-530E-7A9221B23580}"/>
              </a:ext>
            </a:extLst>
          </p:cNvPr>
          <p:cNvSpPr txBox="1"/>
          <p:nvPr/>
        </p:nvSpPr>
        <p:spPr>
          <a:xfrm>
            <a:off x="190667" y="0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DF49A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1E0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nhật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A3A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</a:p>
        </p:txBody>
      </p:sp>
      <p:pic>
        <p:nvPicPr>
          <p:cNvPr id="5122" name="Picture 2" descr="Free vector young girl with cake on happy birthday party cartoon illustration">
            <a:extLst>
              <a:ext uri="{FF2B5EF4-FFF2-40B4-BE49-F238E27FC236}">
                <a16:creationId xmlns:a16="http://schemas.microsoft.com/office/drawing/2014/main" id="{5454EF21-CBBF-1D2B-881F-65B3C23E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786" r="91534">
                        <a14:foregroundMark x1="63099" y1="51000" x2="66773" y2="48600"/>
                        <a14:foregroundMark x1="90575" y1="44800" x2="91534" y2="53800"/>
                        <a14:foregroundMark x1="29553" y1="42400" x2="29553" y2="42400"/>
                        <a14:foregroundMark x1="27316" y1="31400" x2="27316" y2="31400"/>
                        <a14:foregroundMark x1="34185" y1="34400" x2="34185" y2="34400"/>
                        <a14:foregroundMark x1="13738" y1="56600" x2="13738" y2="56600"/>
                        <a14:foregroundMark x1="13898" y1="50600" x2="13898" y2="50600"/>
                        <a14:foregroundMark x1="16933" y1="55800" x2="16933" y2="55800"/>
                        <a14:foregroundMark x1="11022" y1="80800" x2="11022" y2="80800"/>
                        <a14:foregroundMark x1="8786" y1="80400" x2="8786" y2="80400"/>
                        <a14:foregroundMark x1="72204" y1="81000" x2="72204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81" y="2082800"/>
            <a:ext cx="6702019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ree vector colorful festive balloons design vectors">
            <a:extLst>
              <a:ext uri="{FF2B5EF4-FFF2-40B4-BE49-F238E27FC236}">
                <a16:creationId xmlns:a16="http://schemas.microsoft.com/office/drawing/2014/main" id="{051E59FC-4368-965A-79AE-49F564F8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3" b="95208" l="9585" r="89617">
                        <a14:foregroundMark x1="45208" y1="15974" x2="50799" y2="10543"/>
                        <a14:foregroundMark x1="50479" y1="4792" x2="57508" y2="16454"/>
                        <a14:foregroundMark x1="57508" y1="16454" x2="57348" y2="16773"/>
                        <a14:foregroundMark x1="81629" y1="39457" x2="81629" y2="39457"/>
                        <a14:foregroundMark x1="68211" y1="21725" x2="68211" y2="21725"/>
                        <a14:foregroundMark x1="29393" y1="19169" x2="29393" y2="19169"/>
                        <a14:foregroundMark x1="27636" y1="18211" x2="27636" y2="18211"/>
                        <a14:foregroundMark x1="57508" y1="32428" x2="57508" y2="32428"/>
                        <a14:foregroundMark x1="61821" y1="91693" x2="61821" y2="91693"/>
                        <a14:foregroundMark x1="51278" y1="81789" x2="50639" y2="80831"/>
                        <a14:foregroundMark x1="52556" y1="72524" x2="53018" y2="75109"/>
                        <a14:foregroundMark x1="55921" y1="91267" x2="56459" y2="93503"/>
                        <a14:foregroundMark x1="54187" y1="84053" x2="54949" y2="87222"/>
                        <a14:foregroundMark x1="52875" y1="78594" x2="53572" y2="81492"/>
                        <a14:foregroundMark x1="55272" y1="34984" x2="55272" y2="34984"/>
                        <a14:foregroundMark x1="46006" y1="71565" x2="46006" y2="71565"/>
                        <a14:foregroundMark x1="50000" y1="78914" x2="50000" y2="78914"/>
                        <a14:foregroundMark x1="47444" y1="74920" x2="47444" y2="74920"/>
                        <a14:foregroundMark x1="47923" y1="76038" x2="47923" y2="76038"/>
                        <a14:foregroundMark x1="48243" y1="76358" x2="49521" y2="78594"/>
                        <a14:foregroundMark x1="57987" y1="75879" x2="57987" y2="75879"/>
                        <a14:foregroundMark x1="57987" y1="93450" x2="57987" y2="93450"/>
                        <a14:foregroundMark x1="55431" y1="89776" x2="55431" y2="89776"/>
                        <a14:foregroundMark x1="55112" y1="88818" x2="55112" y2="88818"/>
                        <a14:backgroundMark x1="55591" y1="88818" x2="55591" y2="88818"/>
                        <a14:backgroundMark x1="55591" y1="88818" x2="56230" y2="89617"/>
                        <a14:backgroundMark x1="56354" y1="89776" x2="56709" y2="91054"/>
                        <a14:backgroundMark x1="56088" y1="88818" x2="56354" y2="89776"/>
                        <a14:backgroundMark x1="55911" y1="88179" x2="56088" y2="88818"/>
                        <a14:backgroundMark x1="55272" y1="87700" x2="55272" y2="87700"/>
                        <a14:backgroundMark x1="55820" y1="88818" x2="55911" y2="88978"/>
                        <a14:backgroundMark x1="55272" y1="87859" x2="55820" y2="88818"/>
                        <a14:backgroundMark x1="56550" y1="96166" x2="55431" y2="94249"/>
                        <a14:backgroundMark x1="55431" y1="94089" x2="56869" y2="96326"/>
                        <a14:backgroundMark x1="53514" y1="74920" x2="54153" y2="76518"/>
                        <a14:backgroundMark x1="53994" y1="75719" x2="54153" y2="78115"/>
                        <a14:backgroundMark x1="54313" y1="81310" x2="54952" y2="83866"/>
                        <a14:backgroundMark x1="54952" y1="87220" x2="55431" y2="8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574">
            <a:off x="788875" y="1230671"/>
            <a:ext cx="3931618" cy="39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vector cheerful happy cute girl raises her hands up logo hand drawn cartoon art illustration">
            <a:extLst>
              <a:ext uri="{FF2B5EF4-FFF2-40B4-BE49-F238E27FC236}">
                <a16:creationId xmlns:a16="http://schemas.microsoft.com/office/drawing/2014/main" id="{43D5F8AE-CC7F-FEE6-934F-E839360E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92016" l="9904" r="89936">
                        <a14:foregroundMark x1="33387" y1="27745" x2="30511" y2="30739"/>
                        <a14:foregroundMark x1="52077" y1="67066" x2="52236" y2="81038"/>
                        <a14:foregroundMark x1="44089" y1="72655" x2="47764" y2="77844"/>
                        <a14:foregroundMark x1="41853" y1="80240" x2="41853" y2="80240"/>
                        <a14:foregroundMark x1="41693" y1="79840" x2="42013" y2="77246"/>
                        <a14:foregroundMark x1="48083" y1="92016" x2="48083" y2="92016"/>
                        <a14:foregroundMark x1="18530" y1="76048" x2="18530" y2="76048"/>
                        <a14:foregroundMark x1="83227" y1="50898" x2="83227" y2="50898"/>
                        <a14:foregroundMark x1="82907" y1="50100" x2="82907" y2="50100"/>
                        <a14:foregroundMark x1="82428" y1="49301" x2="82428" y2="49301"/>
                        <a14:foregroundMark x1="76358" y1="34331" x2="76358" y2="34331"/>
                        <a14:foregroundMark x1="81470" y1="74651" x2="81470" y2="74651"/>
                        <a14:foregroundMark x1="79872" y1="71257" x2="81629" y2="76846"/>
                        <a14:foregroundMark x1="78594" y1="69461" x2="80831" y2="75848"/>
                        <a14:foregroundMark x1="79073" y1="69461" x2="76677" y2="70459"/>
                        <a14:foregroundMark x1="81470" y1="49501" x2="81470" y2="49501"/>
                        <a14:foregroundMark x1="18690" y1="48703" x2="18690" y2="48703"/>
                        <a14:foregroundMark x1="17572" y1="47904" x2="19329" y2="50299"/>
                        <a14:foregroundMark x1="17252" y1="48303" x2="18530" y2="51297"/>
                        <a14:foregroundMark x1="16613" y1="48503" x2="19169" y2="50499"/>
                        <a14:foregroundMark x1="85304" y1="48902" x2="85304" y2="48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16" y="3213258"/>
            <a:ext cx="4780281" cy="38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78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96296E-6 L -2.5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96296E-6 L -2.5E-6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E9CE6423-AB48-9DFA-4B0B-A2249F627EA9}"/>
              </a:ext>
            </a:extLst>
          </p:cNvPr>
          <p:cNvSpPr/>
          <p:nvPr/>
        </p:nvSpPr>
        <p:spPr>
          <a:xfrm>
            <a:off x="2653552" y="449825"/>
            <a:ext cx="7586021" cy="317191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9D778-AECD-3738-6FF3-EB8E0387D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96" y="2723143"/>
            <a:ext cx="2304360" cy="3685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E4D65B-93B1-B02D-492A-D900CBCE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178" y="2796451"/>
            <a:ext cx="2718736" cy="3685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472529-DA05-BCD4-0336-0C213A5A95B4}"/>
              </a:ext>
            </a:extLst>
          </p:cNvPr>
          <p:cNvSpPr txBox="1"/>
          <p:nvPr/>
        </p:nvSpPr>
        <p:spPr>
          <a:xfrm>
            <a:off x="3426311" y="1054299"/>
            <a:ext cx="6177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7562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90</Words>
  <Application>Microsoft Office PowerPoint</Application>
  <PresentationFormat>Widescreen</PresentationFormat>
  <Paragraphs>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#9Slide05 Phobia</vt:lpstr>
      <vt:lpstr>Arial</vt:lpstr>
      <vt:lpstr>Calibri</vt:lpstr>
      <vt:lpstr>Calibri Light</vt:lpstr>
      <vt:lpstr>Cambria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2024-12-18T06:00:33Z</dcterms:created>
  <dcterms:modified xsi:type="dcterms:W3CDTF">2026-01-10T01:13:54Z</dcterms:modified>
</cp:coreProperties>
</file>