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5" r:id="rId2"/>
    <p:sldMasterId id="2147483738" r:id="rId3"/>
    <p:sldMasterId id="2147483750" r:id="rId4"/>
  </p:sldMasterIdLst>
  <p:notesMasterIdLst>
    <p:notesMasterId r:id="rId19"/>
  </p:notesMasterIdLst>
  <p:sldIdLst>
    <p:sldId id="259" r:id="rId5"/>
    <p:sldId id="288" r:id="rId6"/>
    <p:sldId id="335" r:id="rId7"/>
    <p:sldId id="336" r:id="rId8"/>
    <p:sldId id="270" r:id="rId9"/>
    <p:sldId id="291" r:id="rId10"/>
    <p:sldId id="318" r:id="rId11"/>
    <p:sldId id="319" r:id="rId12"/>
    <p:sldId id="271" r:id="rId13"/>
    <p:sldId id="320" r:id="rId14"/>
    <p:sldId id="347" r:id="rId15"/>
    <p:sldId id="348" r:id="rId16"/>
    <p:sldId id="345" r:id="rId17"/>
    <p:sldId id="34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806" autoAdjust="0"/>
  </p:normalViewPr>
  <p:slideViewPr>
    <p:cSldViewPr snapToGrid="0">
      <p:cViewPr varScale="1">
        <p:scale>
          <a:sx n="50" d="100"/>
          <a:sy n="50" d="100"/>
        </p:scale>
        <p:origin x="12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7A45C-2A1E-4A25-AECD-5F1BC3230512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C97E7B-9245-43C9-9CC9-26806E96A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66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084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084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933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231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084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C45F37A9-7F34-487D-A930-ACC888D938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AAFA638-D9E6-417B-889B-8E2D2F9308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9"/>
          <a:stretch/>
        </p:blipFill>
        <p:spPr>
          <a:xfrm>
            <a:off x="1576535" y="0"/>
            <a:ext cx="9576486" cy="616058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464F828-C40F-44DB-8AC7-4CE7B78F6F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87" y="1027227"/>
            <a:ext cx="2438400" cy="22547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B71BFE1-656B-4A10-9B8A-9C7CD9E7BCB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412" y="5044526"/>
            <a:ext cx="603476" cy="80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21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94E15D-6B6E-42AE-8C46-899B16CFE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7A06E96-E838-42AF-8A86-6A28C6513F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0A3C43-529E-4F47-8EF7-7F6CA3F7A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6272429-6BB3-48E0-A428-44B1C8A53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CED68C-2521-4D27-A42F-06A22A741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773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9B279C7-E708-481D-9D75-B8AF4D36F5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F1EA23F-D116-4D33-930B-8CF5940024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92623F-2AA2-4F54-A9D1-DECD9A86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AAB7DB-CBC1-4C6B-A25A-B4CA70666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DD5CDA-2659-414F-9B15-20E1494BB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523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4520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67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26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2616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424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940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34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90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045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24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92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4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534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966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6E1E8-66DD-7CE7-4576-7AAA946D2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A5913B-0A7D-C081-E529-6AD24B589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7855C-C5BB-DC8D-CC59-7D85DD144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260E2-47C0-B614-656D-7AA771C99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E0098-EFAA-725F-74B7-501F2815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956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19B4D-6017-5B80-2BCD-02638B1D3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32902-4184-4CC0-96C2-CF079B6C0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D9051-F5E2-91FF-2BE9-B8DABCE3A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86DAF-4EFB-63C6-4E7C-C0CCF2FF6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CD047-A64D-236C-F83C-B933A0283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169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29997-0A3F-2D5A-0657-297C24804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594C9C-E8E6-BF3A-F971-E982F2F9A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39B5E-C46E-98DA-3EA4-D939E6346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18F13-4A40-E630-4D27-6E82A0A2D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2CACB3-6B2A-DBDF-8513-7CBD9D799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760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62A70-E73C-4D41-59B5-85B25BC63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8FDB3-C480-3708-C0DE-6D014A50B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BC11C2-58E6-8854-5940-66EB2F49E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0602F-A4C0-FBE6-DCC0-29DBF78F1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F446B3-4981-24EB-1044-03C231A1C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D8CF76-825E-8350-3145-A1E0C62A6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796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4E422-0E34-9490-CDA6-6EA0ABFF6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07A464-7CD8-C97E-24B0-B61CE64A3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CA9E5-19E7-83A8-D1EA-1013E583B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C6AD6D-926D-7E00-7653-67878CD9AE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6D689A-2A8B-6B30-9FDE-F97E05488F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656BCC-633B-2046-14EA-AB17532DE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611196-6F53-9F11-2338-95C34E2C0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79A821-0063-AA02-46C0-616E88D3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53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00741D3-4F50-4C38-B737-1F00E5E964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3805343 h 6858000"/>
              <a:gd name="connsiteX3" fmla="*/ 12080492 w 12192000"/>
              <a:gd name="connsiteY3" fmla="*/ 3805844 h 6858000"/>
              <a:gd name="connsiteX4" fmla="*/ 10101618 w 12192000"/>
              <a:gd name="connsiteY4" fmla="*/ 4712669 h 6858000"/>
              <a:gd name="connsiteX5" fmla="*/ 9210926 w 12192000"/>
              <a:gd name="connsiteY5" fmla="*/ 6698856 h 6858000"/>
              <a:gd name="connsiteX6" fmla="*/ 9211506 w 12192000"/>
              <a:gd name="connsiteY6" fmla="*/ 6858000 h 6858000"/>
              <a:gd name="connsiteX7" fmla="*/ 3521398 w 12192000"/>
              <a:gd name="connsiteY7" fmla="*/ 6858000 h 6858000"/>
              <a:gd name="connsiteX8" fmla="*/ 3448603 w 12192000"/>
              <a:gd name="connsiteY8" fmla="*/ 6634175 h 6858000"/>
              <a:gd name="connsiteX9" fmla="*/ 1933176 w 12192000"/>
              <a:gd name="connsiteY9" fmla="*/ 4713857 h 6858000"/>
              <a:gd name="connsiteX10" fmla="*/ 219218 w 12192000"/>
              <a:gd name="connsiteY10" fmla="*/ 3881814 h 6858000"/>
              <a:gd name="connsiteX11" fmla="*/ 0 w 12192000"/>
              <a:gd name="connsiteY11" fmla="*/ 38375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3805343"/>
                </a:lnTo>
                <a:lnTo>
                  <a:pt x="12080492" y="3805844"/>
                </a:lnTo>
                <a:cubicBezTo>
                  <a:pt x="11377132" y="3842595"/>
                  <a:pt x="10661936" y="4147773"/>
                  <a:pt x="10101618" y="4712669"/>
                </a:cubicBezTo>
                <a:cubicBezTo>
                  <a:pt x="9541300" y="5277565"/>
                  <a:pt x="9241952" y="5995220"/>
                  <a:pt x="9210926" y="6698856"/>
                </a:cubicBezTo>
                <a:lnTo>
                  <a:pt x="9211506" y="6858000"/>
                </a:lnTo>
                <a:lnTo>
                  <a:pt x="3521398" y="6858000"/>
                </a:lnTo>
                <a:lnTo>
                  <a:pt x="3448603" y="6634175"/>
                </a:lnTo>
                <a:cubicBezTo>
                  <a:pt x="3196636" y="5961902"/>
                  <a:pt x="2671586" y="5268681"/>
                  <a:pt x="1933176" y="4713857"/>
                </a:cubicBezTo>
                <a:cubicBezTo>
                  <a:pt x="1379368" y="4297740"/>
                  <a:pt x="784189" y="4018562"/>
                  <a:pt x="219218" y="3881814"/>
                </a:cubicBezTo>
                <a:lnTo>
                  <a:pt x="0" y="383753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2626BF-B361-4A98-A76F-B61BA77BF1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"/>
          <a:stretch/>
        </p:blipFill>
        <p:spPr>
          <a:xfrm>
            <a:off x="2265038" y="1"/>
            <a:ext cx="8291578" cy="59055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D02148-AD47-4BD8-98E5-984D94F020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027" y="1580059"/>
            <a:ext cx="2438400" cy="225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814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7DB4B-ADAB-14B8-6A35-BFEA07D0F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93972F-18FB-2A48-A7A0-4E2F02A45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DEFE0F-06B3-C6F9-5AEE-215CF61F8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7817AE-D256-5244-D9B2-7743352A0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9491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C75829-D5CC-7B30-C8BA-F671384A9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CE8A3-BEA5-1685-F424-03EB46B6A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A4856C-7AAD-3B6A-5AB4-CEE8D5BF8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62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6B645-A8F4-7684-3F88-A02240DA7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AA82A-A64A-0B54-A5B1-4FE85D2F2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6C99F7-85F3-6E10-2EAF-108D67D7F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90F4B3-334B-73EC-37FA-4A22F3412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6C053-BB71-6B55-C994-8023981A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5EAE52-CFC7-D0B9-5DB5-ED749502F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5762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7231D-1230-EA0B-EC17-35846B12E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738A26-F116-1A05-A740-829FCE71A3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190854-0649-C178-E434-A5E81D84C6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A72CAD-7D76-4A72-4084-0B4C0EB9F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49B557-7F30-29CC-B163-4C40DAF9E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B9E8FC-1302-1D5E-3ACC-B7A2DDAEB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904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3DAC3-0456-E139-4B4B-C88073700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76CD30-1D03-E4C8-4270-95E231FCBA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7BD7F-6B05-F6A6-37CF-83F6DD42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DA70D-1C7D-0019-D446-7A731390B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F8F3E-C772-D0A9-4C26-0EB6669CB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655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AC9B4D-D605-E275-EBC2-1DF8BB28E8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88D6D3-FDCC-C7E5-3880-69A2421D3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B3188-FEAE-FD34-BF98-FB3317EAC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D5261-6460-B2DE-AAD2-560B1AEA6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E9D2D-ABAA-2D0F-3255-D248C301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6256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3EBDD-439A-27C0-E2D5-46BA06E9A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A68AF2-8373-9645-6769-455A27F8DD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8FA3E-EE9C-02B5-B90D-14BBC0B27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AA0B-BF3F-4FC8-88BA-8EA0E0AE4D38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BA028-374D-F8AC-C5DA-F8E36847D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0F4A7-DC79-B61D-38EE-A2FA9E8A7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1D9C-22E0-43EC-9A29-0E31E8D05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454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E3186-FA92-AB58-1E94-7CE4C1B3E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D588C-4B43-8EA0-E522-0092C7CF58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F4672-A1FF-576E-5F42-B83EF16BB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AA0B-BF3F-4FC8-88BA-8EA0E0AE4D38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025F2-B51C-C28F-8997-87596F03F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A8103-D809-610B-BDF3-ECC875E69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1D9C-22E0-43EC-9A29-0E31E8D05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9256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1EE61-8A68-F142-CD2B-C0DA4476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33569-D425-8686-1936-08530011D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AA302-CFA3-45D4-B13D-B984C85B6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AA0B-BF3F-4FC8-88BA-8EA0E0AE4D38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CC88C-A32E-447F-6E2F-C1FAD3158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D9A80-1AF8-E432-9C29-2DACBFF40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1D9C-22E0-43EC-9A29-0E31E8D05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0016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CF793-3167-1E2C-3F45-B1A6198F9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409BC-AB4B-B1FB-BF56-301B3D0254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E5DA57-E8E2-8457-BCFC-744BD688A4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187DA1-78D4-DF07-BA58-34391D72D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AA0B-BF3F-4FC8-88BA-8EA0E0AE4D38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3CDED-801F-C23F-2FA4-3C5E1C592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28435-8452-C344-6EB1-D239ADD64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1D9C-22E0-43EC-9A29-0E31E8D05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01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6083D-7685-4EF1-B383-31940BC23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7102E5-65CE-4FD7-A498-A2CCBD4A00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7676C5-3F20-4F9F-A0DD-0717B3A9E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1D3B555-ED1C-4ECA-A6C5-FB1DEC946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36F6CFA-2ECB-4F05-BADB-FECCF636D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61D9-DAF5-4B6B-94CE-03A4EB4EB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9184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389D-E65A-3D9A-592F-AF7D372E3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B5B60-0D7F-D51D-0AF5-5C9F0B5B6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B13F36-7130-8543-6F44-6A63E57BEB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D9300A-15B4-BEEA-2D4E-80C135A4FF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017683-4A89-6D79-8C8F-D7F9669A87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B720B5-AA61-3FD9-C501-AAD57ED9F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AA0B-BF3F-4FC8-88BA-8EA0E0AE4D38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83446B-7051-6B96-8A0C-2A02463FA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42D3F7-3056-0887-B6BA-2489E2F08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1D9C-22E0-43EC-9A29-0E31E8D05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056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25436-0EF6-62B3-6E6A-A0745B394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A8F70-DF63-67B9-EF01-0AF809D5F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AA0B-BF3F-4FC8-88BA-8EA0E0AE4D38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488F6F-21A2-4D8B-38CF-FBDFBD2CB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0DE564-9BBF-7B92-FC34-6E010A46F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1D9C-22E0-43EC-9A29-0E31E8D05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205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E54003-C435-0C1D-057B-8B274C3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AA0B-BF3F-4FC8-88BA-8EA0E0AE4D38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0A7FF8-577E-3EEF-4DB1-AF622401F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F62DE-5E90-649C-CC73-A4159ABA3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1D9C-22E0-43EC-9A29-0E31E8D05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169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CB9C9-ED42-47AD-6E5C-F22D07E8D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F9181-1BA2-7D54-B01D-3AE08314B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137CF-8C14-F1DF-6AB7-43BFC01209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D81892-5D97-EE43-7965-B909BE616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AA0B-BF3F-4FC8-88BA-8EA0E0AE4D38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4E686F-8102-40A2-0BCA-40A82C701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9BB95-1E1E-214B-F346-96A75F164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1D9C-22E0-43EC-9A29-0E31E8D05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6201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F2ADE-CCA4-81CF-819A-0692C0B51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62AA6-AD35-E984-9D97-DF24FD3DE6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BA16B-1902-65C4-7D4B-EB80966D2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90BAFA-429B-6776-B251-92C6980CD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AA0B-BF3F-4FC8-88BA-8EA0E0AE4D38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0F4FF3-F1AB-8C5D-3082-143A24373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03C416-E527-8B70-FE23-D7D156A29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1D9C-22E0-43EC-9A29-0E31E8D05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7218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21710-F0CE-F57B-E833-ABAD0E6C2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E9C260-42AA-8E88-0E57-AEFACA6A5C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60168-8EF9-DF12-0DA0-3AA1AF091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AA0B-BF3F-4FC8-88BA-8EA0E0AE4D38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0AFC5-A40F-27B7-137A-A1451AE21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F978F-1F53-08B2-EFA0-58D016275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1D9C-22E0-43EC-9A29-0E31E8D05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983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1AA742-DFFF-A910-71DD-E4F34775F4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CE7DBC-66F6-A6C8-7A45-ED537FF411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EADF5-184A-CE05-D955-9431B96AF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AA0B-BF3F-4FC8-88BA-8EA0E0AE4D38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F85C8-B124-2B1D-6AAC-642F8DCFF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DAB8A-1760-2469-10AF-EE828ED1A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1D9C-22E0-43EC-9A29-0E31E8D05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61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6E4673-7A70-4A0F-8ACA-B0BAAEBB3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9805A6-8E38-407C-A88B-1B995AB0E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762A9E2-5ACB-44A6-8909-A91551F37E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E02EC23-29BB-4407-A4A2-788EFB0BDB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7DE70C0-5A43-4F2C-A768-B66F129148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D63EA6C-3CA5-4AEA-83A9-8E29C1443F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47FFA03-2AF4-4CD5-9C08-58CA0B6FE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B7804F6-B6EB-43F9-8BFC-F7C41E7FC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909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2BCF1C-3DF5-48FC-96A3-CC9336572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7EE45C3-B8F5-48DC-9131-423E8E2B1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A3452AD-0466-494C-BF64-71E8D3765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2F758DA-8DFD-40A9-98B0-9B7290B64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090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F0D7FB-C89C-4290-8428-0C9B6307F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302420-EE4F-4C15-B188-05CEB7AC2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136740-DB7D-4A0C-916D-0FDEF77C1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764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9557B-8C14-44E6-9F93-09E4CF27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4F9041-C970-4AC7-BC85-E1B516D39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2E641DF-A750-4827-AA3C-7F0B62CE7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17D08A-3652-4EEE-BF37-43E859DEA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C8F1EB-14D9-4705-B9D5-ED5DAEA8B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418304-A790-4D5E-8B7F-8C568EC70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658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C530D-9E2C-472A-86F7-D630A18F0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12FCE4C-B73C-4B9A-A24A-B786314B07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DA21AFB-5946-446E-AB4A-0BC3386C44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C7D4A86-6458-45E0-A950-42C5EECA9B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E492D9-C737-404A-879A-8340C7D58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0A4D237-96E2-4D51-9494-50ABF64FB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328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44B17C5-8245-45DA-973E-5BDE6AD74904}"/>
              </a:ext>
            </a:extLst>
          </p:cNvPr>
          <p:cNvSpPr txBox="1"/>
          <p:nvPr userDrawn="1"/>
        </p:nvSpPr>
        <p:spPr>
          <a:xfrm>
            <a:off x="1169307" y="185668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CDE9"/>
                </a:solidFill>
                <a:effectLst/>
                <a:uLnTx/>
                <a:uFillTx/>
                <a:latin typeface="字魂64号-萌趣软糖体" panose="00000500000000000000" pitchFamily="2" charset="-122"/>
                <a:ea typeface="字魂64号-萌趣软糖体" panose="00000500000000000000" pitchFamily="2" charset="-122"/>
                <a:cs typeface="+mn-cs"/>
                <a:sym typeface="字魂122号-七岁半" panose="00000500000000000000" pitchFamily="2" charset="-122"/>
              </a:rPr>
              <a:t>添加标题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C98E981-4AC1-496A-86D2-FE36A96CDA7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62" y="261868"/>
            <a:ext cx="603476" cy="80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00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5E108A-D689-4061-51B5-BFBEAF7372E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7104"/>
            <a:ext cx="12192000" cy="6783791"/>
          </a:xfrm>
          <a:prstGeom prst="rect">
            <a:avLst/>
          </a:prstGeom>
        </p:spPr>
      </p:pic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79F0E9A1-BA94-C610-DC14-1CFDABDAAFA8}"/>
              </a:ext>
            </a:extLst>
          </p:cNvPr>
          <p:cNvSpPr/>
          <p:nvPr userDrawn="1"/>
        </p:nvSpPr>
        <p:spPr>
          <a:xfrm>
            <a:off x="290945" y="228600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7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908534E-190B-720D-DE14-A79052B22B0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F1A88C-43ED-D249-CEE5-864BBE424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065CC-B398-DC11-62A2-9A581611E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9C381-8046-E3EA-2B75-8A58F88A17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ABE17F-7BE3-4662-AF20-D6C8A148AEC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80CA5-F83A-9208-5FC8-0E6A1CD59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AD071-90FD-0890-5AEF-8072D8C6B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28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110D282A-C774-21B0-6116-B28FBC88D5F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5A9957-BBBA-23BC-89AD-8D8879F09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A24F61-E308-5B0B-8E8C-12FC3D14C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A00F9-3887-F706-1DBA-DE521DE870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1AA0B-BF3F-4FC8-88BA-8EA0E0AE4D38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F82BB-5437-A4A3-51A7-00704595AB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FEF03-3C09-61C3-4858-BED86C083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C1D9C-22E0-43EC-9A29-0E31E8D05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298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id="{7EAEE4D9-1355-CB7F-5468-DBC8FA6847F0}"/>
              </a:ext>
            </a:extLst>
          </p:cNvPr>
          <p:cNvSpPr/>
          <p:nvPr/>
        </p:nvSpPr>
        <p:spPr>
          <a:xfrm>
            <a:off x="3182815" y="1612434"/>
            <a:ext cx="5826369" cy="3434774"/>
          </a:xfrm>
          <a:prstGeom prst="roundRect">
            <a:avLst/>
          </a:prstGeom>
          <a:solidFill>
            <a:srgbClr val="F3F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6B9696-4ADA-7DF9-DFD1-BC7F47E2A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942" y="930430"/>
            <a:ext cx="7523116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4358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"/>
          <p:cNvSpPr txBox="1">
            <a:spLocks/>
          </p:cNvSpPr>
          <p:nvPr/>
        </p:nvSpPr>
        <p:spPr>
          <a:xfrm>
            <a:off x="148525" y="5258141"/>
            <a:ext cx="12193455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spcBef>
                <a:spcPts val="800"/>
              </a:spcBef>
              <a:spcAft>
                <a:spcPts val="800"/>
              </a:spcAft>
            </a:pPr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Đo phòng học lớp em bằng bước chân.</a:t>
            </a:r>
          </a:p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Một chiều phòng học lớp em dài khoảng        bước chân.</a:t>
            </a:r>
          </a:p>
        </p:txBody>
      </p:sp>
      <p:sp>
        <p:nvSpPr>
          <p:cNvPr id="4" name="Oval 3"/>
          <p:cNvSpPr/>
          <p:nvPr/>
        </p:nvSpPr>
        <p:spPr>
          <a:xfrm>
            <a:off x="187231" y="52916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853981" y="-127000"/>
            <a:ext cx="83916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909349" y="5767349"/>
            <a:ext cx="711200" cy="7112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1056"/>
            <a:ext cx="9144000" cy="4868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625600" y="217731"/>
            <a:ext cx="8916608" cy="4596496"/>
            <a:chOff x="1219200" y="845456"/>
            <a:chExt cx="6687456" cy="3447372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1280886" y="845456"/>
              <a:ext cx="2754090" cy="87358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027719" y="845456"/>
              <a:ext cx="3820881" cy="57831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7863114" y="903288"/>
              <a:ext cx="0" cy="1516062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7206342" y="2375810"/>
              <a:ext cx="700314" cy="1752598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1219200" y="4167076"/>
              <a:ext cx="5987142" cy="125752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1251858" y="1718809"/>
              <a:ext cx="3628" cy="2574019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0349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id="{7EAEE4D9-1355-CB7F-5468-DBC8FA6847F0}"/>
              </a:ext>
            </a:extLst>
          </p:cNvPr>
          <p:cNvSpPr/>
          <p:nvPr/>
        </p:nvSpPr>
        <p:spPr>
          <a:xfrm>
            <a:off x="3182815" y="1612434"/>
            <a:ext cx="5826369" cy="3434774"/>
          </a:xfrm>
          <a:prstGeom prst="roundRect">
            <a:avLst/>
          </a:prstGeom>
          <a:solidFill>
            <a:srgbClr val="F3F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3AF32421-A248-18E9-5776-598F9D896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5331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463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hat Đo đo dai cho đung - YouTube">
            <a:hlinkClick r:id="" action="ppaction://media"/>
            <a:extLst>
              <a:ext uri="{FF2B5EF4-FFF2-40B4-BE49-F238E27FC236}">
                <a16:creationId xmlns:a16="http://schemas.microsoft.com/office/drawing/2014/main" id="{4F5737F8-134F-4C8D-549F-0990B2AF7C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8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id="{7EAEE4D9-1355-CB7F-5468-DBC8FA6847F0}"/>
              </a:ext>
            </a:extLst>
          </p:cNvPr>
          <p:cNvSpPr/>
          <p:nvPr/>
        </p:nvSpPr>
        <p:spPr>
          <a:xfrm>
            <a:off x="3182815" y="1612434"/>
            <a:ext cx="5826369" cy="3434774"/>
          </a:xfrm>
          <a:prstGeom prst="roundRect">
            <a:avLst/>
          </a:prstGeom>
          <a:solidFill>
            <a:srgbClr val="F3F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1">
            <a:extLst>
              <a:ext uri="{FF2B5EF4-FFF2-40B4-BE49-F238E27FC236}">
                <a16:creationId xmlns:a16="http://schemas.microsoft.com/office/drawing/2014/main" id="{CCD814E6-CD68-8E5B-033C-0A60B3FEB1CE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6350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8EBE4D49-C969-46F1-0110-E7E3C49AD8D8}"/>
              </a:ext>
            </a:extLst>
          </p:cNvPr>
          <p:cNvSpPr txBox="1"/>
          <p:nvPr/>
        </p:nvSpPr>
        <p:spPr>
          <a:xfrm>
            <a:off x="1420985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38" name="TextBox 14">
            <a:extLst>
              <a:ext uri="{FF2B5EF4-FFF2-40B4-BE49-F238E27FC236}">
                <a16:creationId xmlns:a16="http://schemas.microsoft.com/office/drawing/2014/main" id="{3272D9A1-2D29-203B-8A17-EB7CFC9EE3FF}"/>
              </a:ext>
            </a:extLst>
          </p:cNvPr>
          <p:cNvSpPr txBox="1"/>
          <p:nvPr/>
        </p:nvSpPr>
        <p:spPr>
          <a:xfrm>
            <a:off x="1420985" y="323186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39" name="TextBox 16">
            <a:extLst>
              <a:ext uri="{FF2B5EF4-FFF2-40B4-BE49-F238E27FC236}">
                <a16:creationId xmlns:a16="http://schemas.microsoft.com/office/drawing/2014/main" id="{66AF72E9-591C-A9B0-976F-4DF154599B77}"/>
              </a:ext>
            </a:extLst>
          </p:cNvPr>
          <p:cNvSpPr txBox="1"/>
          <p:nvPr/>
        </p:nvSpPr>
        <p:spPr>
          <a:xfrm>
            <a:off x="1420985" y="4243128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40" name="TextBox 18">
            <a:extLst>
              <a:ext uri="{FF2B5EF4-FFF2-40B4-BE49-F238E27FC236}">
                <a16:creationId xmlns:a16="http://schemas.microsoft.com/office/drawing/2014/main" id="{6FF8C19B-DB98-C2E9-D617-1A31B62FA7D1}"/>
              </a:ext>
            </a:extLst>
          </p:cNvPr>
          <p:cNvSpPr txBox="1"/>
          <p:nvPr/>
        </p:nvSpPr>
        <p:spPr>
          <a:xfrm>
            <a:off x="1420984" y="52543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1" name="Picture 51">
            <a:extLst>
              <a:ext uri="{FF2B5EF4-FFF2-40B4-BE49-F238E27FC236}">
                <a16:creationId xmlns:a16="http://schemas.microsoft.com/office/drawing/2014/main" id="{29D9B416-A01B-70DE-3506-177E4ED97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937" y="2147947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42" name="Picture 52">
            <a:extLst>
              <a:ext uri="{FF2B5EF4-FFF2-40B4-BE49-F238E27FC236}">
                <a16:creationId xmlns:a16="http://schemas.microsoft.com/office/drawing/2014/main" id="{40B9BD0A-2CB7-999B-4052-262E60225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937" y="3159211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43" name="Picture 53">
            <a:extLst>
              <a:ext uri="{FF2B5EF4-FFF2-40B4-BE49-F238E27FC236}">
                <a16:creationId xmlns:a16="http://schemas.microsoft.com/office/drawing/2014/main" id="{93DD7356-FB25-3255-065C-4AC811FC5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937" y="4170475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44" name="Picture 54">
            <a:extLst>
              <a:ext uri="{FF2B5EF4-FFF2-40B4-BE49-F238E27FC236}">
                <a16:creationId xmlns:a16="http://schemas.microsoft.com/office/drawing/2014/main" id="{1713747A-DA54-5CE3-3E5C-D501D1236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937" y="5181740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45" name="Picture 2">
            <a:extLst>
              <a:ext uri="{FF2B5EF4-FFF2-40B4-BE49-F238E27FC236}">
                <a16:creationId xmlns:a16="http://schemas.microsoft.com/office/drawing/2014/main" id="{AF4326BF-826B-5080-F668-0591DBBE7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803" y="127126"/>
            <a:ext cx="6102625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802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uiExpand="1" build="p"/>
      <p:bldP spid="38" grpId="0" uiExpand="1" build="p"/>
      <p:bldP spid="39" grpId="0" uiExpand="1" build="p"/>
      <p:bldP spid="40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513401CB-299A-3118-86CD-095D072B9DBA}"/>
              </a:ext>
            </a:extLst>
          </p:cNvPr>
          <p:cNvSpPr/>
          <p:nvPr/>
        </p:nvSpPr>
        <p:spPr>
          <a:xfrm>
            <a:off x="3305908" y="1420839"/>
            <a:ext cx="5950634" cy="2883877"/>
          </a:xfrm>
          <a:prstGeom prst="rect">
            <a:avLst/>
          </a:prstGeom>
          <a:solidFill>
            <a:srgbClr val="FFFA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948CF36C-A42F-A4D1-2FEA-D9BA89D2AB67}"/>
              </a:ext>
            </a:extLst>
          </p:cNvPr>
          <p:cNvCxnSpPr>
            <a:cxnSpLocks/>
          </p:cNvCxnSpPr>
          <p:nvPr/>
        </p:nvCxnSpPr>
        <p:spPr>
          <a:xfrm>
            <a:off x="6067864" y="1153551"/>
            <a:ext cx="0" cy="4107767"/>
          </a:xfrm>
          <a:prstGeom prst="line">
            <a:avLst/>
          </a:prstGeom>
          <a:ln w="57150">
            <a:solidFill>
              <a:srgbClr val="C0BA97">
                <a:alpha val="7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3">
            <a:extLst>
              <a:ext uri="{FF2B5EF4-FFF2-40B4-BE49-F238E27FC236}">
                <a16:creationId xmlns:a16="http://schemas.microsoft.com/office/drawing/2014/main" id="{8C0CE31D-E4F0-FAFA-DE13-81A8C8040020}"/>
              </a:ext>
            </a:extLst>
          </p:cNvPr>
          <p:cNvGrpSpPr/>
          <p:nvPr/>
        </p:nvGrpSpPr>
        <p:grpSpPr>
          <a:xfrm>
            <a:off x="1925744" y="1526961"/>
            <a:ext cx="8284240" cy="2671632"/>
            <a:chOff x="3920561" y="8204395"/>
            <a:chExt cx="9623851" cy="2671632"/>
          </a:xfrm>
        </p:grpSpPr>
        <p:sp>
          <p:nvSpPr>
            <p:cNvPr id="3" name="TextBox 24">
              <a:extLst>
                <a:ext uri="{FF2B5EF4-FFF2-40B4-BE49-F238E27FC236}">
                  <a16:creationId xmlns:a16="http://schemas.microsoft.com/office/drawing/2014/main" id="{96D6D1D5-2EC3-043F-ADFC-E1B0214CE074}"/>
                </a:ext>
              </a:extLst>
            </p:cNvPr>
            <p:cNvSpPr txBox="1"/>
            <p:nvPr/>
          </p:nvSpPr>
          <p:spPr>
            <a:xfrm>
              <a:off x="4149463" y="8204395"/>
              <a:ext cx="9166049" cy="2652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TẠM BIỆT VÀ HẸN GẶP LẠI</a:t>
              </a:r>
            </a:p>
          </p:txBody>
        </p:sp>
        <p:sp>
          <p:nvSpPr>
            <p:cNvPr id="5" name="TextBox 29">
              <a:extLst>
                <a:ext uri="{FF2B5EF4-FFF2-40B4-BE49-F238E27FC236}">
                  <a16:creationId xmlns:a16="http://schemas.microsoft.com/office/drawing/2014/main" id="{DF2C0CF6-60E9-4CE9-4F9D-C21837B363C7}"/>
                </a:ext>
              </a:extLst>
            </p:cNvPr>
            <p:cNvSpPr txBox="1"/>
            <p:nvPr/>
          </p:nvSpPr>
          <p:spPr>
            <a:xfrm>
              <a:off x="3920561" y="8223762"/>
              <a:ext cx="9623851" cy="2652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T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Ạ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M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I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Ệ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T </a:t>
              </a:r>
              <a:r>
                <a:rPr kumimoji="0" lang="en-US" sz="6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V</a:t>
              </a:r>
              <a:r>
                <a:rPr kumimoji="0" lang="en-US" sz="6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À</a:t>
              </a:r>
              <a:r>
                <a:rPr kumimoji="0" lang="en-US" sz="6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H</a:t>
              </a:r>
              <a:r>
                <a:rPr kumimoji="0" lang="en-US" sz="6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Ẹ</a:t>
              </a:r>
              <a:r>
                <a:rPr kumimoji="0" lang="en-US" sz="6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 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G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Ặ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P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L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Ạ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31312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ớp chúng mình">
            <a:hlinkClick r:id="" action="ppaction://media"/>
            <a:extLst>
              <a:ext uri="{FF2B5EF4-FFF2-40B4-BE49-F238E27FC236}">
                <a16:creationId xmlns:a16="http://schemas.microsoft.com/office/drawing/2014/main" id="{55971A80-0152-FAF1-B5B6-77A9793831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7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7071F3-9698-A103-C4CB-C884F4802D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64" b="11932"/>
          <a:stretch/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EE5781EE-51A9-BB99-7B55-4F1572306D99}"/>
              </a:ext>
            </a:extLst>
          </p:cNvPr>
          <p:cNvSpPr/>
          <p:nvPr/>
        </p:nvSpPr>
        <p:spPr>
          <a:xfrm>
            <a:off x="415470" y="474522"/>
            <a:ext cx="8465318" cy="4837100"/>
          </a:xfrm>
          <a:custGeom>
            <a:avLst/>
            <a:gdLst>
              <a:gd name="connsiteX0" fmla="*/ 0 w 8465318"/>
              <a:gd name="connsiteY0" fmla="*/ 806199 h 4837100"/>
              <a:gd name="connsiteX1" fmla="*/ 806199 w 8465318"/>
              <a:gd name="connsiteY1" fmla="*/ 0 h 4837100"/>
              <a:gd name="connsiteX2" fmla="*/ 7659119 w 8465318"/>
              <a:gd name="connsiteY2" fmla="*/ 0 h 4837100"/>
              <a:gd name="connsiteX3" fmla="*/ 8465318 w 8465318"/>
              <a:gd name="connsiteY3" fmla="*/ 806199 h 4837100"/>
              <a:gd name="connsiteX4" fmla="*/ 8465318 w 8465318"/>
              <a:gd name="connsiteY4" fmla="*/ 4030901 h 4837100"/>
              <a:gd name="connsiteX5" fmla="*/ 7659119 w 8465318"/>
              <a:gd name="connsiteY5" fmla="*/ 4837100 h 4837100"/>
              <a:gd name="connsiteX6" fmla="*/ 806199 w 8465318"/>
              <a:gd name="connsiteY6" fmla="*/ 4837100 h 4837100"/>
              <a:gd name="connsiteX7" fmla="*/ 0 w 8465318"/>
              <a:gd name="connsiteY7" fmla="*/ 4030901 h 4837100"/>
              <a:gd name="connsiteX8" fmla="*/ 0 w 8465318"/>
              <a:gd name="connsiteY8" fmla="*/ 806199 h 483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837100" fill="none" extrusionOk="0">
                <a:moveTo>
                  <a:pt x="0" y="806199"/>
                </a:moveTo>
                <a:cubicBezTo>
                  <a:pt x="-41584" y="354222"/>
                  <a:pt x="375767" y="12119"/>
                  <a:pt x="806199" y="0"/>
                </a:cubicBezTo>
                <a:cubicBezTo>
                  <a:pt x="3760916" y="130954"/>
                  <a:pt x="4442583" y="43574"/>
                  <a:pt x="7659119" y="0"/>
                </a:cubicBezTo>
                <a:cubicBezTo>
                  <a:pt x="8111006" y="10222"/>
                  <a:pt x="8518907" y="426591"/>
                  <a:pt x="8465318" y="806199"/>
                </a:cubicBezTo>
                <a:cubicBezTo>
                  <a:pt x="8314879" y="1928014"/>
                  <a:pt x="8551197" y="2838243"/>
                  <a:pt x="8465318" y="4030901"/>
                </a:cubicBezTo>
                <a:cubicBezTo>
                  <a:pt x="8435481" y="4481052"/>
                  <a:pt x="8072356" y="4815011"/>
                  <a:pt x="7659119" y="4837100"/>
                </a:cubicBezTo>
                <a:cubicBezTo>
                  <a:pt x="5292986" y="4992297"/>
                  <a:pt x="1985654" y="5000120"/>
                  <a:pt x="806199" y="4837100"/>
                </a:cubicBezTo>
                <a:cubicBezTo>
                  <a:pt x="363656" y="4800466"/>
                  <a:pt x="-40292" y="4499679"/>
                  <a:pt x="0" y="4030901"/>
                </a:cubicBezTo>
                <a:cubicBezTo>
                  <a:pt x="64656" y="3625056"/>
                  <a:pt x="-17807" y="1548478"/>
                  <a:pt x="0" y="806199"/>
                </a:cubicBezTo>
                <a:close/>
              </a:path>
              <a:path w="8465318" h="4837100" stroke="0" extrusionOk="0">
                <a:moveTo>
                  <a:pt x="0" y="806199"/>
                </a:moveTo>
                <a:cubicBezTo>
                  <a:pt x="-26252" y="344755"/>
                  <a:pt x="279738" y="30479"/>
                  <a:pt x="806199" y="0"/>
                </a:cubicBezTo>
                <a:cubicBezTo>
                  <a:pt x="3948730" y="132882"/>
                  <a:pt x="6151979" y="-84951"/>
                  <a:pt x="7659119" y="0"/>
                </a:cubicBezTo>
                <a:cubicBezTo>
                  <a:pt x="8048511" y="54549"/>
                  <a:pt x="8462609" y="375922"/>
                  <a:pt x="8465318" y="806199"/>
                </a:cubicBezTo>
                <a:cubicBezTo>
                  <a:pt x="8485505" y="1173227"/>
                  <a:pt x="8617798" y="2975483"/>
                  <a:pt x="8465318" y="4030901"/>
                </a:cubicBezTo>
                <a:cubicBezTo>
                  <a:pt x="8488161" y="4478862"/>
                  <a:pt x="8113789" y="4817715"/>
                  <a:pt x="7659119" y="4837100"/>
                </a:cubicBezTo>
                <a:cubicBezTo>
                  <a:pt x="5961998" y="4924739"/>
                  <a:pt x="1636009" y="4764421"/>
                  <a:pt x="806199" y="4837100"/>
                </a:cubicBezTo>
                <a:cubicBezTo>
                  <a:pt x="358477" y="4813531"/>
                  <a:pt x="-43943" y="4537221"/>
                  <a:pt x="0" y="4030901"/>
                </a:cubicBezTo>
                <a:cubicBezTo>
                  <a:pt x="-38581" y="3334806"/>
                  <a:pt x="63341" y="1990587"/>
                  <a:pt x="0" y="806199"/>
                </a:cubicBezTo>
                <a:close/>
              </a:path>
            </a:pathLst>
          </a:custGeom>
          <a:solidFill>
            <a:schemeClr val="bg1">
              <a:alpha val="65000"/>
            </a:schemeClr>
          </a:solidFill>
          <a:ln w="38100">
            <a:solidFill>
              <a:srgbClr val="002060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Hộp Văn bản 22">
            <a:extLst>
              <a:ext uri="{FF2B5EF4-FFF2-40B4-BE49-F238E27FC236}">
                <a16:creationId xmlns:a16="http://schemas.microsoft.com/office/drawing/2014/main" id="{184D209E-C524-5B33-5FEB-D846A8F76D49}"/>
              </a:ext>
            </a:extLst>
          </p:cNvPr>
          <p:cNvSpPr txBox="1"/>
          <p:nvPr/>
        </p:nvSpPr>
        <p:spPr>
          <a:xfrm>
            <a:off x="394202" y="324884"/>
            <a:ext cx="8801138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rPr>
              <a:t>Thứ … ngày … tháng … năm …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D117B1B-0D71-DC1B-C1B1-2968C42A1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78990" y="2999582"/>
            <a:ext cx="4432647" cy="37933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F3262C-2D2E-5103-80CA-1CB90B1C3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4368" y="1145969"/>
            <a:ext cx="3048264" cy="18228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7540E0-43DF-1D8B-ED1E-A4CAAD79B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876" y="2505883"/>
            <a:ext cx="7645047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3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id="{7EAEE4D9-1355-CB7F-5468-DBC8FA6847F0}"/>
              </a:ext>
            </a:extLst>
          </p:cNvPr>
          <p:cNvSpPr/>
          <p:nvPr/>
        </p:nvSpPr>
        <p:spPr>
          <a:xfrm>
            <a:off x="3182815" y="1612434"/>
            <a:ext cx="5826369" cy="3434774"/>
          </a:xfrm>
          <a:prstGeom prst="roundRect">
            <a:avLst/>
          </a:prstGeom>
          <a:solidFill>
            <a:srgbClr val="F3F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6D3BCF5E-614E-3B8B-A2EB-6FD902D6C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973" y="636790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087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5"/>
          <a:stretch/>
        </p:blipFill>
        <p:spPr bwMode="auto">
          <a:xfrm>
            <a:off x="217736" y="2209800"/>
            <a:ext cx="5723467" cy="1046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6182" y="368161"/>
            <a:ext cx="12224327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Chọn số đo độ dài phù hợp của mỗi đồ vật trong thực tế.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17736" y="3530600"/>
            <a:ext cx="5486400" cy="0"/>
          </a:xfrm>
          <a:prstGeom prst="straightConnector1">
            <a:avLst/>
          </a:prstGeom>
          <a:ln w="28575">
            <a:solidFill>
              <a:srgbClr val="00B0F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6186272" y="2415408"/>
            <a:ext cx="2641600" cy="841099"/>
          </a:xfrm>
          <a:prstGeom prst="roundRect">
            <a:avLst/>
          </a:prstGeom>
          <a:solidFill>
            <a:srgbClr val="BFE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35 cm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245600" y="2415408"/>
            <a:ext cx="2641600" cy="841099"/>
          </a:xfrm>
          <a:prstGeom prst="roundRect">
            <a:avLst/>
          </a:prstGeom>
          <a:solidFill>
            <a:srgbClr val="BFE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 cm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358" y="4546600"/>
            <a:ext cx="1210452" cy="175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6186272" y="5015383"/>
            <a:ext cx="2641600" cy="841099"/>
          </a:xfrm>
          <a:prstGeom prst="roundRect">
            <a:avLst/>
          </a:prstGeom>
          <a:solidFill>
            <a:srgbClr val="BFE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 cm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245600" y="5015383"/>
            <a:ext cx="2641600" cy="841099"/>
          </a:xfrm>
          <a:prstGeom prst="roundRect">
            <a:avLst/>
          </a:prstGeom>
          <a:solidFill>
            <a:srgbClr val="BFE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 gang tay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-13786" y="4013969"/>
            <a:ext cx="1221546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6182" y="6578600"/>
            <a:ext cx="1221546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331519" y="4846288"/>
            <a:ext cx="0" cy="1295400"/>
          </a:xfrm>
          <a:prstGeom prst="straightConnector1">
            <a:avLst/>
          </a:prstGeom>
          <a:ln w="28575">
            <a:solidFill>
              <a:srgbClr val="00B0F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303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" y="288837"/>
            <a:ext cx="12224327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Chọn số đo độ dài phù hợp của mỗi đồ vật trong thực tế.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30704" y="3108593"/>
            <a:ext cx="4470400" cy="0"/>
          </a:xfrm>
          <a:prstGeom prst="straightConnector1">
            <a:avLst/>
          </a:prstGeom>
          <a:ln w="28575">
            <a:solidFill>
              <a:srgbClr val="00B0F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6199240" y="1993401"/>
            <a:ext cx="2641600" cy="841099"/>
          </a:xfrm>
          <a:prstGeom prst="roundRect">
            <a:avLst/>
          </a:prstGeom>
          <a:solidFill>
            <a:srgbClr val="BFE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30 cm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258568" y="1993401"/>
            <a:ext cx="2641600" cy="841099"/>
          </a:xfrm>
          <a:prstGeom prst="roundRect">
            <a:avLst/>
          </a:prstGeom>
          <a:solidFill>
            <a:srgbClr val="BFE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 gang tay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186272" y="5081125"/>
            <a:ext cx="2641600" cy="841099"/>
          </a:xfrm>
          <a:prstGeom prst="roundRect">
            <a:avLst/>
          </a:prstGeom>
          <a:solidFill>
            <a:srgbClr val="BFE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 cm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245600" y="5081125"/>
            <a:ext cx="2641600" cy="841099"/>
          </a:xfrm>
          <a:prstGeom prst="roundRect">
            <a:avLst/>
          </a:prstGeom>
          <a:solidFill>
            <a:srgbClr val="BFE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 cm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-13786" y="3835400"/>
            <a:ext cx="1221546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-23462" y="6540983"/>
            <a:ext cx="1221546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04" y="2102275"/>
            <a:ext cx="4470400" cy="853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>
            <a:off x="203245" y="5922224"/>
            <a:ext cx="3251156" cy="0"/>
          </a:xfrm>
          <a:prstGeom prst="straightConnector1">
            <a:avLst/>
          </a:prstGeom>
          <a:ln w="28575">
            <a:solidFill>
              <a:srgbClr val="00B0F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4" t="7001" r="37200" b="11076"/>
          <a:stretch/>
        </p:blipFill>
        <p:spPr>
          <a:xfrm rot="16200000">
            <a:off x="1551598" y="3512563"/>
            <a:ext cx="741465" cy="348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7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" y="1397000"/>
            <a:ext cx="5966884" cy="4301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33867" y="4656667"/>
            <a:ext cx="3439864" cy="1219200"/>
          </a:xfrm>
          <a:prstGeom prst="straightConnector1">
            <a:avLst/>
          </a:prstGeom>
          <a:ln w="28575">
            <a:solidFill>
              <a:srgbClr val="00B0F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6186272" y="2667000"/>
            <a:ext cx="2641600" cy="841099"/>
          </a:xfrm>
          <a:prstGeom prst="roundRect">
            <a:avLst/>
          </a:prstGeom>
          <a:solidFill>
            <a:srgbClr val="BFE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 gang tay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245600" y="2667000"/>
            <a:ext cx="2641600" cy="841099"/>
          </a:xfrm>
          <a:prstGeom prst="roundRect">
            <a:avLst/>
          </a:prstGeom>
          <a:solidFill>
            <a:srgbClr val="BFE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25 cm</a:t>
            </a:r>
          </a:p>
        </p:txBody>
      </p:sp>
    </p:spTree>
    <p:extLst>
      <p:ext uri="{BB962C8B-B14F-4D97-AF65-F5344CB8AC3E}">
        <p14:creationId xmlns:p14="http://schemas.microsoft.com/office/powerpoint/2010/main" val="290326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E565F9-D98F-414B-962D-B23C1C054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B019A8-B3F2-4925-A610-BCC3960AAA0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41602" y="1397000"/>
            <a:ext cx="6908796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47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725054" y="-375612"/>
            <a:ext cx="8825345" cy="1794933"/>
          </a:xfrm>
        </p:spPr>
        <p:txBody>
          <a:bodyPr>
            <a:noAutofit/>
          </a:bodyPr>
          <a:lstStyle/>
          <a:p>
            <a:pPr algn="just"/>
            <a:r>
              <a:rPr lang="en-US" sz="4267">
                <a:latin typeface="Arial" pitchFamily="34" charset="0"/>
                <a:cs typeface="Arial" pitchFamily="34" charset="0"/>
              </a:rPr>
              <a:t>Số?</a:t>
            </a:r>
          </a:p>
        </p:txBody>
      </p:sp>
      <p:sp>
        <p:nvSpPr>
          <p:cNvPr id="4" name="Oval 3"/>
          <p:cNvSpPr/>
          <p:nvPr/>
        </p:nvSpPr>
        <p:spPr>
          <a:xfrm>
            <a:off x="70592" y="152400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sp>
        <p:nvSpPr>
          <p:cNvPr id="2" name="AutoShape 2" descr="https://mail.google.com/mail/u/1?ui=2&amp;ik=8037039258&amp;attid=0.1.1&amp;permmsgid=msg-f:1688849164897509176&amp;th=176fff5e18ee5f38&amp;view=fimg&amp;sz=s0-l75-ft&amp;attbid=ANGjdJ9krL8oJPaGYBW9ub5Ku7E7YIjmUZucnnAmZbtzixW9Pumq_69d9MJO0zSRXfsQzyhL-wFvObMIWVru_WXHkGC1QzX7uEOv1a5XYCQ804G0QKyKBf3RhbnU_uM&amp;disp=emb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AutoShape 4" descr="https://mail.google.com/mail/u/1?ui=2&amp;ik=8037039258&amp;attid=0.1.1&amp;permmsgid=msg-f:1688849164897509176&amp;th=176fff5e18ee5f38&amp;view=fimg&amp;sz=s0-l75-ft&amp;attbid=ANGjdJ9krL8oJPaGYBW9ub5Ku7E7YIjmUZucnnAmZbtzixW9Pumq_69d9MJO0zSRXfsQzyhL-wFvObMIWVru_WXHkGC1QzX7uEOv1a5XYCQ804G0QKyKBf3RhbnU_uM&amp;disp=emb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AutoShape 6" descr="https://mail.google.com/mail/u/1?ui=2&amp;ik=8037039258&amp;attid=0.1.1&amp;permmsgid=msg-f:1688849164897509176&amp;th=176fff5e18ee5f38&amp;view=fimg&amp;sz=s0-l75-ft&amp;attbid=ANGjdJ9krL8oJPaGYBW9ub5Ku7E7YIjmUZucnnAmZbtzixW9Pumq_69d9MJO0zSRXfsQzyhL-wFvObMIWVru_WXHkGC1QzX7uEOv1a5XYCQ804G0QKyKBf3RhbnU_uM&amp;disp=emb"/>
          <p:cNvSpPr>
            <a:spLocks noChangeAspect="1" noChangeArrowheads="1"/>
          </p:cNvSpPr>
          <p:nvPr/>
        </p:nvSpPr>
        <p:spPr bwMode="auto">
          <a:xfrm>
            <a:off x="613833" y="2137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987850" y="4319216"/>
            <a:ext cx="8428567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Bảng dài khoảng 4 sải tay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137834" y="4992943"/>
            <a:ext cx="10765367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Đo chiều dài bảng lớp em bằng sải tay.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097919" y="5715000"/>
            <a:ext cx="10765367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Bảng lớp em dài khoảng         sải tay.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96200" y="5930900"/>
            <a:ext cx="711200" cy="7112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408FABD5-4663-464B-B5B9-573504644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02671" y="88773"/>
            <a:ext cx="7407573" cy="455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54373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自定义 24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CDE9"/>
      </a:accent1>
      <a:accent2>
        <a:srgbClr val="00CDE9"/>
      </a:accent2>
      <a:accent3>
        <a:srgbClr val="00CDE9"/>
      </a:accent3>
      <a:accent4>
        <a:srgbClr val="00CDE9"/>
      </a:accent4>
      <a:accent5>
        <a:srgbClr val="00CDE9"/>
      </a:accent5>
      <a:accent6>
        <a:srgbClr val="00CDE9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147</Words>
  <Application>Microsoft Office PowerPoint</Application>
  <PresentationFormat>Widescreen</PresentationFormat>
  <Paragraphs>37</Paragraphs>
  <Slides>14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等线</vt:lpstr>
      <vt:lpstr>微软雅黑</vt:lpstr>
      <vt:lpstr>字魂64号-萌趣软糖体</vt:lpstr>
      <vt:lpstr>.VnArial</vt:lpstr>
      <vt:lpstr>Aptos</vt:lpstr>
      <vt:lpstr>Aptos Display</vt:lpstr>
      <vt:lpstr>Arial</vt:lpstr>
      <vt:lpstr>Calibri</vt:lpstr>
      <vt:lpstr>Calibri Light</vt:lpstr>
      <vt:lpstr>SVN-Gretoon</vt:lpstr>
      <vt:lpstr>Office 主题​​</vt:lpstr>
      <vt:lpstr>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Số?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14</cp:revision>
  <dcterms:created xsi:type="dcterms:W3CDTF">2021-12-25T08:16:09Z</dcterms:created>
  <dcterms:modified xsi:type="dcterms:W3CDTF">2026-01-10T03:50:16Z</dcterms:modified>
</cp:coreProperties>
</file>