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35" r:id="rId3"/>
    <p:sldId id="336" r:id="rId4"/>
    <p:sldId id="256" r:id="rId5"/>
    <p:sldId id="338" r:id="rId6"/>
    <p:sldId id="3919" r:id="rId7"/>
    <p:sldId id="3956" r:id="rId8"/>
    <p:sldId id="3925" r:id="rId9"/>
    <p:sldId id="3926" r:id="rId10"/>
    <p:sldId id="3923" r:id="rId11"/>
    <p:sldId id="3929" r:id="rId12"/>
    <p:sldId id="3932" r:id="rId13"/>
    <p:sldId id="3933" r:id="rId14"/>
    <p:sldId id="3934" r:id="rId15"/>
    <p:sldId id="3930" r:id="rId16"/>
    <p:sldId id="3931" r:id="rId17"/>
    <p:sldId id="3928" r:id="rId18"/>
    <p:sldId id="3937" r:id="rId19"/>
    <p:sldId id="3938" r:id="rId20"/>
    <p:sldId id="3939" r:id="rId21"/>
    <p:sldId id="3957" r:id="rId22"/>
    <p:sldId id="3958" r:id="rId23"/>
    <p:sldId id="3959" r:id="rId24"/>
    <p:sldId id="3948" r:id="rId25"/>
    <p:sldId id="3949" r:id="rId26"/>
    <p:sldId id="3953" r:id="rId27"/>
    <p:sldId id="3954" r:id="rId28"/>
    <p:sldId id="334"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1216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9405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3537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6981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1169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092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3/1/2026</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4721676" y="1657350"/>
            <a:ext cx="8844600" cy="3621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12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051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png"/><Relationship Id="rId5" Type="http://schemas.microsoft.com/office/2007/relationships/hdphoto" Target="../media/hdphoto7.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grpSp>
        <p:nvGrpSpPr>
          <p:cNvPr id="27" name="Nhóm 26">
            <a:extLst>
              <a:ext uri="{FF2B5EF4-FFF2-40B4-BE49-F238E27FC236}">
                <a16:creationId xmlns:a16="http://schemas.microsoft.com/office/drawing/2014/main" id="{C321C331-80FB-9966-6656-3CE8DD93CCAA}"/>
              </a:ext>
            </a:extLst>
          </p:cNvPr>
          <p:cNvGrpSpPr/>
          <p:nvPr/>
        </p:nvGrpSpPr>
        <p:grpSpPr>
          <a:xfrm>
            <a:off x="1932650" y="234090"/>
            <a:ext cx="13760972" cy="4017364"/>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9297" y="2654639"/>
            <a:ext cx="4495534" cy="3474958"/>
          </a:xfrm>
          <a:prstGeom prst="rect">
            <a:avLst/>
          </a:prstGeom>
        </p:spPr>
      </p:pic>
      <p:pic>
        <p:nvPicPr>
          <p:cNvPr id="2" name="Picture 1">
            <a:extLst>
              <a:ext uri="{FF2B5EF4-FFF2-40B4-BE49-F238E27FC236}">
                <a16:creationId xmlns:a16="http://schemas.microsoft.com/office/drawing/2014/main" id="{93223298-C6DC-3A01-ABA4-255EF48C0C9F}"/>
              </a:ext>
            </a:extLst>
          </p:cNvPr>
          <p:cNvPicPr>
            <a:picLocks noChangeAspect="1"/>
          </p:cNvPicPr>
          <p:nvPr/>
        </p:nvPicPr>
        <p:blipFill>
          <a:blip r:embed="rId7"/>
          <a:stretch>
            <a:fillRect/>
          </a:stretch>
        </p:blipFill>
        <p:spPr>
          <a:xfrm>
            <a:off x="3657600" y="952500"/>
            <a:ext cx="10290940" cy="2145978"/>
          </a:xfrm>
          <a:prstGeom prst="rect">
            <a:avLst/>
          </a:prstGeom>
        </p:spPr>
      </p:pic>
    </p:spTree>
    <p:extLst>
      <p:ext uri="{BB962C8B-B14F-4D97-AF65-F5344CB8AC3E}">
        <p14:creationId xmlns:p14="http://schemas.microsoft.com/office/powerpoint/2010/main" val="1615257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2286000" y="2628900"/>
            <a:ext cx="14884342" cy="2862322"/>
          </a:xfrm>
          <a:prstGeom prst="rect">
            <a:avLst/>
          </a:prstGeom>
          <a:noFill/>
        </p:spPr>
        <p:txBody>
          <a:bodyPr wrap="square" rtlCol="0">
            <a:spAutoFit/>
          </a:bodyPr>
          <a:lstStyle/>
          <a:p>
            <a:pPr algn="just" defTabSz="1828800"/>
            <a:r>
              <a:rPr lang="vi-VN" sz="6000" dirty="0">
                <a:solidFill>
                  <a:prstClr val="black"/>
                </a:solidFill>
                <a:latin typeface="Cambria" panose="02040503050406030204" pitchFamily="18" charset="0"/>
                <a:ea typeface="Cambria" panose="02040503050406030204" pitchFamily="18" charset="0"/>
              </a:rPr>
              <a:t>Đến Tây Nguyên,</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ta thường được nghe tiếng đàn t’rưng</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ngân dài theo dòng suối,</a:t>
            </a:r>
            <a:r>
              <a:rPr lang="vi-VN" sz="6000" dirty="0">
                <a:solidFill>
                  <a:srgbClr val="FF0000"/>
                </a:solidFill>
                <a:latin typeface="Cambria" panose="02040503050406030204" pitchFamily="18" charset="0"/>
                <a:ea typeface="Cambria" panose="02040503050406030204" pitchFamily="18" charset="0"/>
              </a:rPr>
              <a:t>/</a:t>
            </a:r>
            <a:r>
              <a:rPr lang="vi-VN" sz="6000" dirty="0">
                <a:solidFill>
                  <a:prstClr val="black"/>
                </a:solidFill>
                <a:latin typeface="Cambria" panose="02040503050406030204" pitchFamily="18" charset="0"/>
                <a:ea typeface="Cambria" panose="02040503050406030204" pitchFamily="18" charset="0"/>
              </a:rPr>
              <a:t> hòa cùng tiếng gió</a:t>
            </a:r>
            <a:r>
              <a:rPr lang="vi-VN" sz="6000" dirty="0">
                <a:solidFill>
                  <a:srgbClr val="FF0000"/>
                </a:solidFill>
                <a:latin typeface="Cambria" panose="02040503050406030204" pitchFamily="18" charset="0"/>
                <a:ea typeface="Cambria" panose="02040503050406030204" pitchFamily="18" charset="0"/>
              </a:rPr>
              <a:t>/</a:t>
            </a:r>
            <a:r>
              <a:rPr lang="en-US" sz="6000" dirty="0">
                <a:solidFill>
                  <a:prstClr val="black"/>
                </a:solidFill>
                <a:latin typeface="Cambria" panose="02040503050406030204" pitchFamily="18" charset="0"/>
                <a:ea typeface="Cambria" panose="02040503050406030204" pitchFamily="18" charset="0"/>
              </a:rPr>
              <a:t> </a:t>
            </a:r>
            <a:r>
              <a:rPr lang="vi-VN" sz="6000" dirty="0">
                <a:solidFill>
                  <a:prstClr val="black"/>
                </a:solidFill>
                <a:latin typeface="Cambria" panose="02040503050406030204" pitchFamily="18" charset="0"/>
                <a:ea typeface="Cambria" panose="02040503050406030204" pitchFamily="18" charset="0"/>
              </a:rPr>
              <a:t>trên đồi núi hoang vu</a:t>
            </a:r>
            <a:r>
              <a:rPr lang="vi-VN" sz="6000" dirty="0">
                <a:solidFill>
                  <a:srgbClr val="FF0000"/>
                </a:solidFill>
                <a:latin typeface="Cambria" panose="02040503050406030204" pitchFamily="18" charset="0"/>
                <a:ea typeface="Cambria" panose="02040503050406030204" pitchFamily="18" charset="0"/>
              </a:rPr>
              <a:t>.//</a:t>
            </a:r>
            <a:endParaRPr lang="en-US" sz="6000" dirty="0">
              <a:solidFill>
                <a:srgbClr val="FF000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685800" y="2552700"/>
            <a:ext cx="1751624" cy="17516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55F4D1-0E5A-65E2-F8FB-34246D8A8E7D}"/>
              </a:ext>
            </a:extLst>
          </p:cNvPr>
          <p:cNvPicPr>
            <a:picLocks noChangeAspect="1"/>
          </p:cNvPicPr>
          <p:nvPr/>
        </p:nvPicPr>
        <p:blipFill>
          <a:blip r:embed="rId6"/>
          <a:stretch>
            <a:fillRect/>
          </a:stretch>
        </p:blipFill>
        <p:spPr>
          <a:xfrm>
            <a:off x="4343400" y="190500"/>
            <a:ext cx="10943268" cy="3231160"/>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2641599" y="555958"/>
            <a:ext cx="9121242" cy="3758136"/>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7200" b="1" dirty="0">
                <a:solidFill>
                  <a:srgbClr val="002060"/>
                </a:solidFill>
                <a:latin typeface="Calibri"/>
              </a:rPr>
              <a:t>Trong </a:t>
            </a:r>
            <a:r>
              <a:rPr lang="en-US" sz="7200" b="1" dirty="0" err="1">
                <a:solidFill>
                  <a:srgbClr val="002060"/>
                </a:solidFill>
                <a:latin typeface="Calibri"/>
              </a:rPr>
              <a:t>bài</a:t>
            </a:r>
            <a:r>
              <a:rPr lang="en-US" sz="7200" b="1" dirty="0">
                <a:solidFill>
                  <a:srgbClr val="002060"/>
                </a:solidFill>
                <a:latin typeface="Calibri"/>
              </a:rPr>
              <a:t> </a:t>
            </a:r>
            <a:r>
              <a:rPr lang="en-US" sz="7200" b="1" dirty="0" err="1">
                <a:solidFill>
                  <a:srgbClr val="002060"/>
                </a:solidFill>
                <a:latin typeface="Calibri"/>
              </a:rPr>
              <a:t>đọc</a:t>
            </a:r>
            <a:r>
              <a:rPr lang="en-US" sz="7200" b="1" dirty="0">
                <a:solidFill>
                  <a:srgbClr val="002060"/>
                </a:solidFill>
                <a:latin typeface="Calibri"/>
              </a:rPr>
              <a:t> </a:t>
            </a:r>
            <a:r>
              <a:rPr lang="en-US" sz="7200" b="1" dirty="0" err="1">
                <a:solidFill>
                  <a:srgbClr val="002060"/>
                </a:solidFill>
                <a:latin typeface="Calibri"/>
              </a:rPr>
              <a:t>có</a:t>
            </a:r>
            <a:r>
              <a:rPr lang="en-US" sz="7200" b="1" dirty="0">
                <a:solidFill>
                  <a:srgbClr val="002060"/>
                </a:solidFill>
                <a:latin typeface="Calibri"/>
              </a:rPr>
              <a:t> </a:t>
            </a:r>
            <a:r>
              <a:rPr lang="en-US" sz="7200" b="1" dirty="0" err="1">
                <a:solidFill>
                  <a:srgbClr val="002060"/>
                </a:solidFill>
                <a:latin typeface="Calibri"/>
              </a:rPr>
              <a:t>từ</a:t>
            </a:r>
            <a:r>
              <a:rPr lang="en-US" sz="7200" b="1" dirty="0">
                <a:solidFill>
                  <a:srgbClr val="002060"/>
                </a:solidFill>
                <a:latin typeface="Calibri"/>
              </a:rPr>
              <a:t> </a:t>
            </a:r>
            <a:r>
              <a:rPr lang="en-US" sz="7200" b="1" dirty="0" err="1">
                <a:solidFill>
                  <a:srgbClr val="002060"/>
                </a:solidFill>
                <a:latin typeface="Calibri"/>
              </a:rPr>
              <a:t>nào</a:t>
            </a:r>
            <a:r>
              <a:rPr lang="en-US" sz="7200" b="1" dirty="0">
                <a:solidFill>
                  <a:srgbClr val="002060"/>
                </a:solidFill>
                <a:latin typeface="Calibri"/>
              </a:rPr>
              <a:t> </a:t>
            </a:r>
            <a:r>
              <a:rPr lang="en-US" sz="7200" b="1" dirty="0" err="1">
                <a:solidFill>
                  <a:srgbClr val="002060"/>
                </a:solidFill>
                <a:latin typeface="Calibri"/>
              </a:rPr>
              <a:t>em</a:t>
            </a:r>
            <a:r>
              <a:rPr lang="en-US" sz="7200" b="1" dirty="0">
                <a:solidFill>
                  <a:srgbClr val="002060"/>
                </a:solidFill>
                <a:latin typeface="Calibri"/>
              </a:rPr>
              <a:t> </a:t>
            </a:r>
            <a:r>
              <a:rPr lang="en-US" sz="7200" b="1" dirty="0" err="1">
                <a:solidFill>
                  <a:srgbClr val="002060"/>
                </a:solidFill>
                <a:latin typeface="Calibri"/>
              </a:rPr>
              <a:t>chưa</a:t>
            </a:r>
            <a:r>
              <a:rPr lang="en-US" sz="7200" b="1" dirty="0">
                <a:solidFill>
                  <a:srgbClr val="002060"/>
                </a:solidFill>
                <a:latin typeface="Calibri"/>
              </a:rPr>
              <a:t> </a:t>
            </a:r>
            <a:r>
              <a:rPr lang="en-US" sz="7200" b="1" dirty="0" err="1">
                <a:solidFill>
                  <a:srgbClr val="002060"/>
                </a:solidFill>
                <a:latin typeface="Calibri"/>
              </a:rPr>
              <a:t>hiểu</a:t>
            </a:r>
            <a:r>
              <a:rPr lang="en-US" sz="7200" b="1" dirty="0">
                <a:solidFill>
                  <a:srgbClr val="002060"/>
                </a:solidFill>
                <a:latin typeface="Calibri"/>
              </a:rPr>
              <a:t> ?</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181675" y="2486806"/>
            <a:ext cx="6550702" cy="859584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4AB329-A1A3-424D-912B-512CBEE7F519}"/>
              </a:ext>
            </a:extLst>
          </p:cNvPr>
          <p:cNvGrpSpPr/>
          <p:nvPr/>
        </p:nvGrpSpPr>
        <p:grpSpPr>
          <a:xfrm>
            <a:off x="8972063" y="328270"/>
            <a:ext cx="9315938" cy="4445852"/>
            <a:chOff x="3696677" y="360307"/>
            <a:chExt cx="4657969" cy="2222926"/>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719329" y="405722"/>
              <a:ext cx="4635317" cy="2153827"/>
            </a:xfrm>
            <a:prstGeom prst="rect">
              <a:avLst/>
            </a:prstGeom>
          </p:spPr>
          <p:txBody>
            <a:bodyPr wrap="square">
              <a:spAutoFit/>
            </a:bodyPr>
            <a:lstStyle/>
            <a:p>
              <a:pPr defTabSz="1828800">
                <a:lnSpc>
                  <a:spcPct val="120000"/>
                </a:lnSpc>
                <a:buClr>
                  <a:srgbClr val="000000"/>
                </a:buClr>
              </a:pPr>
              <a:r>
                <a:rPr lang="en-US" altLang="zh-CN" sz="56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64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64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5600"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828800">
                <a:lnSpc>
                  <a:spcPct val="120000"/>
                </a:lnSpc>
                <a:buClr>
                  <a:srgbClr val="000000"/>
                </a:buClr>
                <a:buSzPts val="2800"/>
              </a:pPr>
              <a:r>
                <a:rPr lang="en-US" altLang="zh-CN" sz="5600"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5600"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5600"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5133916" y="5191370"/>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18550762-19D6-3F36-F7C3-982D03A590EF}"/>
              </a:ext>
            </a:extLst>
          </p:cNvPr>
          <p:cNvPicPr>
            <a:picLocks noChangeAspect="1"/>
          </p:cNvPicPr>
          <p:nvPr/>
        </p:nvPicPr>
        <p:blipFill>
          <a:blip r:embed="rId5"/>
          <a:stretch>
            <a:fillRect/>
          </a:stretch>
        </p:blipFill>
        <p:spPr>
          <a:xfrm>
            <a:off x="-381000" y="1409700"/>
            <a:ext cx="8583912" cy="5645385"/>
          </a:xfrm>
          <a:prstGeom prst="rect">
            <a:avLst/>
          </a:prstGeom>
        </p:spPr>
      </p:pic>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pic>
        <p:nvPicPr>
          <p:cNvPr id="2" name="Picture 1">
            <a:extLst>
              <a:ext uri="{FF2B5EF4-FFF2-40B4-BE49-F238E27FC236}">
                <a16:creationId xmlns:a16="http://schemas.microsoft.com/office/drawing/2014/main" id="{AC8CD5CD-40E2-531C-1980-E7B4DDAA6A75}"/>
              </a:ext>
            </a:extLst>
          </p:cNvPr>
          <p:cNvPicPr>
            <a:picLocks noChangeAspect="1"/>
          </p:cNvPicPr>
          <p:nvPr/>
        </p:nvPicPr>
        <p:blipFill>
          <a:blip r:embed="rId6"/>
          <a:stretch>
            <a:fillRect/>
          </a:stretch>
        </p:blipFill>
        <p:spPr>
          <a:xfrm>
            <a:off x="-32657" y="1485900"/>
            <a:ext cx="8480271" cy="547468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3A2E5E72-B1A1-59A2-FCDD-227903907C12}"/>
              </a:ext>
            </a:extLst>
          </p:cNvPr>
          <p:cNvPicPr>
            <a:picLocks noChangeAspect="1"/>
          </p:cNvPicPr>
          <p:nvPr/>
        </p:nvPicPr>
        <p:blipFill>
          <a:blip r:embed="rId7"/>
          <a:stretch>
            <a:fillRect/>
          </a:stretch>
        </p:blipFill>
        <p:spPr>
          <a:xfrm>
            <a:off x="2971800" y="1333500"/>
            <a:ext cx="12881964" cy="2243522"/>
          </a:xfrm>
          <a:prstGeom prst="rect">
            <a:avLst/>
          </a:prstGeom>
        </p:spPr>
      </p:pic>
    </p:spTree>
    <p:extLst>
      <p:ext uri="{BB962C8B-B14F-4D97-AF65-F5344CB8AC3E}">
        <p14:creationId xmlns:p14="http://schemas.microsoft.com/office/powerpoint/2010/main" val="27844683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4" name="Picture 3" descr="A picture containing toy, vector graphics&#10;&#10;Description automatically generated">
            <a:extLst>
              <a:ext uri="{FF2B5EF4-FFF2-40B4-BE49-F238E27FC236}">
                <a16:creationId xmlns:a16="http://schemas.microsoft.com/office/drawing/2014/main" id="{4EFB8EFC-5876-4511-985B-58A13B56426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8768863" y="196066"/>
            <a:ext cx="9238082" cy="10308492"/>
          </a:xfrm>
          <a:prstGeom prst="rect">
            <a:avLst/>
          </a:prstGeom>
        </p:spPr>
      </p:pic>
      <p:pic>
        <p:nvPicPr>
          <p:cNvPr id="3" name="Picture 2">
            <a:extLst>
              <a:ext uri="{FF2B5EF4-FFF2-40B4-BE49-F238E27FC236}">
                <a16:creationId xmlns:a16="http://schemas.microsoft.com/office/drawing/2014/main" id="{A38AEC9C-0559-4D65-B9DA-BA14D86995E3}"/>
              </a:ext>
            </a:extLst>
          </p:cNvPr>
          <p:cNvPicPr>
            <a:picLocks noChangeAspect="1"/>
          </p:cNvPicPr>
          <p:nvPr/>
        </p:nvPicPr>
        <p:blipFill>
          <a:blip r:embed="rId6"/>
          <a:stretch>
            <a:fillRect/>
          </a:stretch>
        </p:blipFill>
        <p:spPr>
          <a:xfrm>
            <a:off x="1169740" y="949956"/>
            <a:ext cx="7974260" cy="6828112"/>
          </a:xfrm>
          <a:prstGeom prst="rect">
            <a:avLst/>
          </a:prstGeom>
        </p:spPr>
      </p:pic>
    </p:spTree>
    <p:extLst>
      <p:ext uri="{BB962C8B-B14F-4D97-AF65-F5344CB8AC3E}">
        <p14:creationId xmlns:p14="http://schemas.microsoft.com/office/powerpoint/2010/main" val="245781087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731520" y="578250"/>
            <a:ext cx="16824960" cy="91305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7" name="TextBox 6">
            <a:extLst>
              <a:ext uri="{FF2B5EF4-FFF2-40B4-BE49-F238E27FC236}">
                <a16:creationId xmlns:a16="http://schemas.microsoft.com/office/drawing/2014/main" id="{236DE688-8F8F-437E-8B86-8EEFFB42421E}"/>
              </a:ext>
            </a:extLst>
          </p:cNvPr>
          <p:cNvSpPr txBox="1"/>
          <p:nvPr/>
        </p:nvSpPr>
        <p:spPr>
          <a:xfrm>
            <a:off x="1371600" y="3390900"/>
            <a:ext cx="8229600" cy="4154984"/>
          </a:xfrm>
          <a:prstGeom prst="rect">
            <a:avLst/>
          </a:prstGeom>
          <a:noFill/>
        </p:spPr>
        <p:txBody>
          <a:bodyPr wrap="square" rtlCol="0">
            <a:spAutoFit/>
          </a:bodyPr>
          <a:lstStyle/>
          <a:p>
            <a:pPr algn="ctr" defTabSz="1828800"/>
            <a:r>
              <a:rPr lang="en-US" sz="8800" b="1" dirty="0" err="1">
                <a:solidFill>
                  <a:prstClr val="black"/>
                </a:solidFill>
                <a:latin typeface="Arial" panose="020B0604020202020204" pitchFamily="34" charset="0"/>
              </a:rPr>
              <a:t>Nói</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những</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điều</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em</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biết</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về</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Tây</a:t>
            </a:r>
            <a:r>
              <a:rPr lang="en-US" sz="8800" b="1" dirty="0">
                <a:solidFill>
                  <a:prstClr val="black"/>
                </a:solidFill>
                <a:latin typeface="Arial" panose="020B0604020202020204" pitchFamily="34" charset="0"/>
              </a:rPr>
              <a:t> </a:t>
            </a:r>
            <a:r>
              <a:rPr lang="en-US" sz="8800" b="1" dirty="0" err="1">
                <a:solidFill>
                  <a:prstClr val="black"/>
                </a:solidFill>
                <a:latin typeface="Arial" panose="020B0604020202020204" pitchFamily="34" charset="0"/>
              </a:rPr>
              <a:t>Nguyên</a:t>
            </a:r>
            <a:endParaRPr lang="en-US" sz="8800" b="1" dirty="0">
              <a:solidFill>
                <a:prstClr val="black"/>
              </a:solidFill>
              <a:latin typeface="Calibri" panose="020F0502020204030204"/>
            </a:endParaRPr>
          </a:p>
        </p:txBody>
      </p:sp>
      <p:pic>
        <p:nvPicPr>
          <p:cNvPr id="9" name="Picture 8">
            <a:extLst>
              <a:ext uri="{FF2B5EF4-FFF2-40B4-BE49-F238E27FC236}">
                <a16:creationId xmlns:a16="http://schemas.microsoft.com/office/drawing/2014/main" id="{BEEFF829-A020-4515-B336-CCB1F34ED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5325" y="3662076"/>
            <a:ext cx="4935626" cy="5749808"/>
          </a:xfrm>
          <a:prstGeom prst="rect">
            <a:avLst/>
          </a:prstGeom>
        </p:spPr>
      </p:pic>
      <p:sp>
        <p:nvSpPr>
          <p:cNvPr id="10" name="TextBox 9">
            <a:extLst>
              <a:ext uri="{FF2B5EF4-FFF2-40B4-BE49-F238E27FC236}">
                <a16:creationId xmlns:a16="http://schemas.microsoft.com/office/drawing/2014/main" id="{15390232-6F49-44E7-915A-C3512F17943D}"/>
              </a:ext>
            </a:extLst>
          </p:cNvPr>
          <p:cNvSpPr txBox="1"/>
          <p:nvPr/>
        </p:nvSpPr>
        <p:spPr>
          <a:xfrm>
            <a:off x="9753600" y="2324100"/>
            <a:ext cx="8206154" cy="1200329"/>
          </a:xfrm>
          <a:prstGeom prst="rect">
            <a:avLst/>
          </a:prstGeom>
          <a:noFill/>
        </p:spPr>
        <p:txBody>
          <a:bodyPr wrap="square" rtlCol="0">
            <a:spAutoFit/>
          </a:bodyPr>
          <a:lstStyle/>
          <a:p>
            <a:pPr defTabSz="1828800"/>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Chia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sẻ</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nhóm</a:t>
            </a:r>
            <a:r>
              <a:rPr lang="en-US" sz="7200" b="1" dirty="0">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 </a:t>
            </a:r>
            <a:r>
              <a:rPr lang="en-US" sz="7200" b="1" dirty="0" err="1">
                <a:ln w="12700">
                  <a:noFill/>
                </a:ln>
                <a:solidFill>
                  <a:srgbClr val="FF0000"/>
                </a:solidFill>
                <a:effectLst>
                  <a:reflection blurRad="6350" stA="55000" endA="300" endPos="45500" dir="5400000" sy="-100000" algn="bl" rotWithShape="0"/>
                </a:effectLst>
                <a:latin typeface="Cambria" panose="02040503050406030204" pitchFamily="18" charset="0"/>
                <a:ea typeface="Cambria" panose="02040503050406030204" pitchFamily="18" charset="0"/>
              </a:rPr>
              <a:t>đôi</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13355" y="2011720"/>
              <a:ext cx="6936152" cy="2417862"/>
            </a:xfrm>
            <a:custGeom>
              <a:avLst/>
              <a:gdLst>
                <a:gd name="connsiteX0" fmla="*/ 0 w 13872304"/>
                <a:gd name="connsiteY0" fmla="*/ 373173 h 4835724"/>
                <a:gd name="connsiteX1" fmla="*/ 373173 w 13872304"/>
                <a:gd name="connsiteY1" fmla="*/ 0 h 4835724"/>
                <a:gd name="connsiteX2" fmla="*/ 838548 w 13872304"/>
                <a:gd name="connsiteY2" fmla="*/ 0 h 4835724"/>
                <a:gd name="connsiteX3" fmla="*/ 1566442 w 13872304"/>
                <a:gd name="connsiteY3" fmla="*/ 0 h 4835724"/>
                <a:gd name="connsiteX4" fmla="*/ 2294336 w 13872304"/>
                <a:gd name="connsiteY4" fmla="*/ 0 h 4835724"/>
                <a:gd name="connsiteX5" fmla="*/ 2628451 w 13872304"/>
                <a:gd name="connsiteY5" fmla="*/ 0 h 4835724"/>
                <a:gd name="connsiteX6" fmla="*/ 2831307 w 13872304"/>
                <a:gd name="connsiteY6" fmla="*/ 0 h 4835724"/>
                <a:gd name="connsiteX7" fmla="*/ 3427941 w 13872304"/>
                <a:gd name="connsiteY7" fmla="*/ 0 h 4835724"/>
                <a:gd name="connsiteX8" fmla="*/ 3630797 w 13872304"/>
                <a:gd name="connsiteY8" fmla="*/ 0 h 4835724"/>
                <a:gd name="connsiteX9" fmla="*/ 4227432 w 13872304"/>
                <a:gd name="connsiteY9" fmla="*/ 0 h 4835724"/>
                <a:gd name="connsiteX10" fmla="*/ 5086585 w 13872304"/>
                <a:gd name="connsiteY10" fmla="*/ 0 h 4835724"/>
                <a:gd name="connsiteX11" fmla="*/ 5551960 w 13872304"/>
                <a:gd name="connsiteY11" fmla="*/ 0 h 4835724"/>
                <a:gd name="connsiteX12" fmla="*/ 5886075 w 13872304"/>
                <a:gd name="connsiteY12" fmla="*/ 0 h 4835724"/>
                <a:gd name="connsiteX13" fmla="*/ 6745229 w 13872304"/>
                <a:gd name="connsiteY13" fmla="*/ 0 h 4835724"/>
                <a:gd name="connsiteX14" fmla="*/ 7473123 w 13872304"/>
                <a:gd name="connsiteY14" fmla="*/ 0 h 4835724"/>
                <a:gd name="connsiteX15" fmla="*/ 8069757 w 13872304"/>
                <a:gd name="connsiteY15" fmla="*/ 0 h 4835724"/>
                <a:gd name="connsiteX16" fmla="*/ 8797651 w 13872304"/>
                <a:gd name="connsiteY16" fmla="*/ 0 h 4835724"/>
                <a:gd name="connsiteX17" fmla="*/ 9394286 w 13872304"/>
                <a:gd name="connsiteY17" fmla="*/ 0 h 4835724"/>
                <a:gd name="connsiteX18" fmla="*/ 9859661 w 13872304"/>
                <a:gd name="connsiteY18" fmla="*/ 0 h 4835724"/>
                <a:gd name="connsiteX19" fmla="*/ 10587555 w 13872304"/>
                <a:gd name="connsiteY19" fmla="*/ 0 h 4835724"/>
                <a:gd name="connsiteX20" fmla="*/ 10921670 w 13872304"/>
                <a:gd name="connsiteY20" fmla="*/ 0 h 4835724"/>
                <a:gd name="connsiteX21" fmla="*/ 11780824 w 13872304"/>
                <a:gd name="connsiteY21" fmla="*/ 0 h 4835724"/>
                <a:gd name="connsiteX22" fmla="*/ 12639977 w 13872304"/>
                <a:gd name="connsiteY22" fmla="*/ 0 h 4835724"/>
                <a:gd name="connsiteX23" fmla="*/ 13499131 w 13872304"/>
                <a:gd name="connsiteY23" fmla="*/ 0 h 4835724"/>
                <a:gd name="connsiteX24" fmla="*/ 13872304 w 13872304"/>
                <a:gd name="connsiteY24" fmla="*/ 373173 h 4835724"/>
                <a:gd name="connsiteX25" fmla="*/ 13872304 w 13872304"/>
                <a:gd name="connsiteY25" fmla="*/ 916476 h 4835724"/>
                <a:gd name="connsiteX26" fmla="*/ 13872304 w 13872304"/>
                <a:gd name="connsiteY26" fmla="*/ 1459779 h 4835724"/>
                <a:gd name="connsiteX27" fmla="*/ 13872304 w 13872304"/>
                <a:gd name="connsiteY27" fmla="*/ 1962188 h 4835724"/>
                <a:gd name="connsiteX28" fmla="*/ 13872304 w 13872304"/>
                <a:gd name="connsiteY28" fmla="*/ 2587279 h 4835724"/>
                <a:gd name="connsiteX29" fmla="*/ 13872304 w 13872304"/>
                <a:gd name="connsiteY29" fmla="*/ 3130582 h 4835724"/>
                <a:gd name="connsiteX30" fmla="*/ 13872304 w 13872304"/>
                <a:gd name="connsiteY30" fmla="*/ 3632991 h 4835724"/>
                <a:gd name="connsiteX31" fmla="*/ 13872304 w 13872304"/>
                <a:gd name="connsiteY31" fmla="*/ 4462551 h 4835724"/>
                <a:gd name="connsiteX32" fmla="*/ 13499131 w 13872304"/>
                <a:gd name="connsiteY32" fmla="*/ 4835724 h 4835724"/>
                <a:gd name="connsiteX33" fmla="*/ 13033756 w 13872304"/>
                <a:gd name="connsiteY33" fmla="*/ 4835724 h 4835724"/>
                <a:gd name="connsiteX34" fmla="*/ 12699641 w 13872304"/>
                <a:gd name="connsiteY34" fmla="*/ 4835724 h 4835724"/>
                <a:gd name="connsiteX35" fmla="*/ 11840487 w 13872304"/>
                <a:gd name="connsiteY35" fmla="*/ 4835724 h 4835724"/>
                <a:gd name="connsiteX36" fmla="*/ 11637632 w 13872304"/>
                <a:gd name="connsiteY36" fmla="*/ 4835724 h 4835724"/>
                <a:gd name="connsiteX37" fmla="*/ 11434776 w 13872304"/>
                <a:gd name="connsiteY37" fmla="*/ 4835724 h 4835724"/>
                <a:gd name="connsiteX38" fmla="*/ 10575622 w 13872304"/>
                <a:gd name="connsiteY38" fmla="*/ 4835724 h 4835724"/>
                <a:gd name="connsiteX39" fmla="*/ 9716469 w 13872304"/>
                <a:gd name="connsiteY39" fmla="*/ 4835724 h 4835724"/>
                <a:gd name="connsiteX40" fmla="*/ 8988575 w 13872304"/>
                <a:gd name="connsiteY40" fmla="*/ 4835724 h 4835724"/>
                <a:gd name="connsiteX41" fmla="*/ 8260680 w 13872304"/>
                <a:gd name="connsiteY41" fmla="*/ 4835724 h 4835724"/>
                <a:gd name="connsiteX42" fmla="*/ 8057825 w 13872304"/>
                <a:gd name="connsiteY42" fmla="*/ 4835724 h 4835724"/>
                <a:gd name="connsiteX43" fmla="*/ 7854969 w 13872304"/>
                <a:gd name="connsiteY43" fmla="*/ 4835724 h 4835724"/>
                <a:gd name="connsiteX44" fmla="*/ 7389594 w 13872304"/>
                <a:gd name="connsiteY44" fmla="*/ 4835724 h 4835724"/>
                <a:gd name="connsiteX45" fmla="*/ 6530441 w 13872304"/>
                <a:gd name="connsiteY45" fmla="*/ 4835724 h 4835724"/>
                <a:gd name="connsiteX46" fmla="*/ 5802547 w 13872304"/>
                <a:gd name="connsiteY46" fmla="*/ 4835724 h 4835724"/>
                <a:gd name="connsiteX47" fmla="*/ 4943393 w 13872304"/>
                <a:gd name="connsiteY47" fmla="*/ 4835724 h 4835724"/>
                <a:gd name="connsiteX48" fmla="*/ 4215499 w 13872304"/>
                <a:gd name="connsiteY48" fmla="*/ 4835724 h 4835724"/>
                <a:gd name="connsiteX49" fmla="*/ 3356345 w 13872304"/>
                <a:gd name="connsiteY49" fmla="*/ 4835724 h 4835724"/>
                <a:gd name="connsiteX50" fmla="*/ 2759711 w 13872304"/>
                <a:gd name="connsiteY50" fmla="*/ 4835724 h 4835724"/>
                <a:gd name="connsiteX51" fmla="*/ 2294336 w 13872304"/>
                <a:gd name="connsiteY51" fmla="*/ 4835724 h 4835724"/>
                <a:gd name="connsiteX52" fmla="*/ 2091480 w 13872304"/>
                <a:gd name="connsiteY52" fmla="*/ 4835724 h 4835724"/>
                <a:gd name="connsiteX53" fmla="*/ 1888625 w 13872304"/>
                <a:gd name="connsiteY53" fmla="*/ 4835724 h 4835724"/>
                <a:gd name="connsiteX54" fmla="*/ 1291990 w 13872304"/>
                <a:gd name="connsiteY54" fmla="*/ 4835724 h 4835724"/>
                <a:gd name="connsiteX55" fmla="*/ 373173 w 13872304"/>
                <a:gd name="connsiteY55" fmla="*/ 4835724 h 4835724"/>
                <a:gd name="connsiteX56" fmla="*/ 0 w 13872304"/>
                <a:gd name="connsiteY56" fmla="*/ 4462551 h 4835724"/>
                <a:gd name="connsiteX57" fmla="*/ 0 w 13872304"/>
                <a:gd name="connsiteY57" fmla="*/ 3796567 h 4835724"/>
                <a:gd name="connsiteX58" fmla="*/ 0 w 13872304"/>
                <a:gd name="connsiteY58" fmla="*/ 3294157 h 4835724"/>
                <a:gd name="connsiteX59" fmla="*/ 0 w 13872304"/>
                <a:gd name="connsiteY59" fmla="*/ 2832642 h 4835724"/>
                <a:gd name="connsiteX60" fmla="*/ 0 w 13872304"/>
                <a:gd name="connsiteY60" fmla="*/ 2248445 h 4835724"/>
                <a:gd name="connsiteX61" fmla="*/ 0 w 13872304"/>
                <a:gd name="connsiteY61" fmla="*/ 1582460 h 4835724"/>
                <a:gd name="connsiteX62" fmla="*/ 0 w 13872304"/>
                <a:gd name="connsiteY62" fmla="*/ 1120945 h 4835724"/>
                <a:gd name="connsiteX63" fmla="*/ 0 w 13872304"/>
                <a:gd name="connsiteY63"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872304" h="4835724" fill="none" extrusionOk="0">
                  <a:moveTo>
                    <a:pt x="0" y="373173"/>
                  </a:moveTo>
                  <a:cubicBezTo>
                    <a:pt x="22994" y="116430"/>
                    <a:pt x="117439" y="16100"/>
                    <a:pt x="373173" y="0"/>
                  </a:cubicBezTo>
                  <a:cubicBezTo>
                    <a:pt x="533177" y="-9144"/>
                    <a:pt x="614970" y="4997"/>
                    <a:pt x="838548" y="0"/>
                  </a:cubicBezTo>
                  <a:cubicBezTo>
                    <a:pt x="1062126" y="-4997"/>
                    <a:pt x="1312976" y="38645"/>
                    <a:pt x="1566442" y="0"/>
                  </a:cubicBezTo>
                  <a:cubicBezTo>
                    <a:pt x="1819908" y="-38645"/>
                    <a:pt x="2010168" y="39580"/>
                    <a:pt x="2294336" y="0"/>
                  </a:cubicBezTo>
                  <a:cubicBezTo>
                    <a:pt x="2578504" y="-39580"/>
                    <a:pt x="2546968" y="28682"/>
                    <a:pt x="2628451" y="0"/>
                  </a:cubicBezTo>
                  <a:cubicBezTo>
                    <a:pt x="2709935" y="-28682"/>
                    <a:pt x="2767591" y="18470"/>
                    <a:pt x="2831307" y="0"/>
                  </a:cubicBezTo>
                  <a:cubicBezTo>
                    <a:pt x="2895023" y="-18470"/>
                    <a:pt x="3215418" y="69692"/>
                    <a:pt x="3427941" y="0"/>
                  </a:cubicBezTo>
                  <a:cubicBezTo>
                    <a:pt x="3640464" y="-69692"/>
                    <a:pt x="3579850" y="18066"/>
                    <a:pt x="3630797" y="0"/>
                  </a:cubicBezTo>
                  <a:cubicBezTo>
                    <a:pt x="3681744" y="-18066"/>
                    <a:pt x="3969778" y="50846"/>
                    <a:pt x="4227432" y="0"/>
                  </a:cubicBezTo>
                  <a:cubicBezTo>
                    <a:pt x="4485087" y="-50846"/>
                    <a:pt x="4778460" y="90149"/>
                    <a:pt x="5086585" y="0"/>
                  </a:cubicBezTo>
                  <a:cubicBezTo>
                    <a:pt x="5394710" y="-90149"/>
                    <a:pt x="5380911" y="49740"/>
                    <a:pt x="5551960" y="0"/>
                  </a:cubicBezTo>
                  <a:cubicBezTo>
                    <a:pt x="5723010" y="-49740"/>
                    <a:pt x="5805246" y="35889"/>
                    <a:pt x="5886075" y="0"/>
                  </a:cubicBezTo>
                  <a:cubicBezTo>
                    <a:pt x="5966904" y="-35889"/>
                    <a:pt x="6554654" y="55277"/>
                    <a:pt x="6745229" y="0"/>
                  </a:cubicBezTo>
                  <a:cubicBezTo>
                    <a:pt x="6935804" y="-55277"/>
                    <a:pt x="7241896" y="61141"/>
                    <a:pt x="7473123" y="0"/>
                  </a:cubicBezTo>
                  <a:cubicBezTo>
                    <a:pt x="7704350" y="-61141"/>
                    <a:pt x="7876461" y="61071"/>
                    <a:pt x="8069757" y="0"/>
                  </a:cubicBezTo>
                  <a:cubicBezTo>
                    <a:pt x="8263053" y="-61071"/>
                    <a:pt x="8522772" y="42466"/>
                    <a:pt x="8797651" y="0"/>
                  </a:cubicBezTo>
                  <a:cubicBezTo>
                    <a:pt x="9072530" y="-42466"/>
                    <a:pt x="9232141" y="12690"/>
                    <a:pt x="9394286" y="0"/>
                  </a:cubicBezTo>
                  <a:cubicBezTo>
                    <a:pt x="9556432" y="-12690"/>
                    <a:pt x="9728316" y="34119"/>
                    <a:pt x="9859661" y="0"/>
                  </a:cubicBezTo>
                  <a:cubicBezTo>
                    <a:pt x="9991007" y="-34119"/>
                    <a:pt x="10338904" y="5922"/>
                    <a:pt x="10587555" y="0"/>
                  </a:cubicBezTo>
                  <a:cubicBezTo>
                    <a:pt x="10836206" y="-5922"/>
                    <a:pt x="10766596" y="19467"/>
                    <a:pt x="10921670" y="0"/>
                  </a:cubicBezTo>
                  <a:cubicBezTo>
                    <a:pt x="11076745" y="-19467"/>
                    <a:pt x="11358979" y="21648"/>
                    <a:pt x="11780824" y="0"/>
                  </a:cubicBezTo>
                  <a:cubicBezTo>
                    <a:pt x="12202669" y="-21648"/>
                    <a:pt x="12286019" y="48133"/>
                    <a:pt x="12639977" y="0"/>
                  </a:cubicBezTo>
                  <a:cubicBezTo>
                    <a:pt x="12993935" y="-48133"/>
                    <a:pt x="13282480" y="8927"/>
                    <a:pt x="13499131" y="0"/>
                  </a:cubicBezTo>
                  <a:cubicBezTo>
                    <a:pt x="13648259" y="-12307"/>
                    <a:pt x="13858131" y="146720"/>
                    <a:pt x="13872304" y="373173"/>
                  </a:cubicBezTo>
                  <a:cubicBezTo>
                    <a:pt x="13932031" y="597032"/>
                    <a:pt x="13811809" y="697813"/>
                    <a:pt x="13872304" y="916476"/>
                  </a:cubicBezTo>
                  <a:cubicBezTo>
                    <a:pt x="13932799" y="1135139"/>
                    <a:pt x="13818869" y="1319122"/>
                    <a:pt x="13872304" y="1459779"/>
                  </a:cubicBezTo>
                  <a:cubicBezTo>
                    <a:pt x="13925739" y="1600436"/>
                    <a:pt x="13841988" y="1829608"/>
                    <a:pt x="13872304" y="1962188"/>
                  </a:cubicBezTo>
                  <a:cubicBezTo>
                    <a:pt x="13902620" y="2094768"/>
                    <a:pt x="13831075" y="2325797"/>
                    <a:pt x="13872304" y="2587279"/>
                  </a:cubicBezTo>
                  <a:cubicBezTo>
                    <a:pt x="13913533" y="2848761"/>
                    <a:pt x="13839516" y="2925240"/>
                    <a:pt x="13872304" y="3130582"/>
                  </a:cubicBezTo>
                  <a:cubicBezTo>
                    <a:pt x="13905092" y="3335924"/>
                    <a:pt x="13832713" y="3433912"/>
                    <a:pt x="13872304" y="3632991"/>
                  </a:cubicBezTo>
                  <a:cubicBezTo>
                    <a:pt x="13911895" y="3832070"/>
                    <a:pt x="13782662" y="4292368"/>
                    <a:pt x="13872304" y="4462551"/>
                  </a:cubicBezTo>
                  <a:cubicBezTo>
                    <a:pt x="13875744" y="4686351"/>
                    <a:pt x="13700618" y="4890637"/>
                    <a:pt x="13499131" y="4835724"/>
                  </a:cubicBezTo>
                  <a:cubicBezTo>
                    <a:pt x="13381099" y="4842494"/>
                    <a:pt x="13241630" y="4821247"/>
                    <a:pt x="13033756" y="4835724"/>
                  </a:cubicBezTo>
                  <a:cubicBezTo>
                    <a:pt x="12825882" y="4850201"/>
                    <a:pt x="12775972" y="4799422"/>
                    <a:pt x="12699641" y="4835724"/>
                  </a:cubicBezTo>
                  <a:cubicBezTo>
                    <a:pt x="12623311" y="4872026"/>
                    <a:pt x="12092636" y="4773076"/>
                    <a:pt x="11840487" y="4835724"/>
                  </a:cubicBezTo>
                  <a:cubicBezTo>
                    <a:pt x="11588338" y="4898372"/>
                    <a:pt x="11728715" y="4825452"/>
                    <a:pt x="11637632" y="4835724"/>
                  </a:cubicBezTo>
                  <a:cubicBezTo>
                    <a:pt x="11546549" y="4845996"/>
                    <a:pt x="11495780" y="4826125"/>
                    <a:pt x="11434776" y="4835724"/>
                  </a:cubicBezTo>
                  <a:cubicBezTo>
                    <a:pt x="11373772" y="4845323"/>
                    <a:pt x="10986361" y="4817137"/>
                    <a:pt x="10575622" y="4835724"/>
                  </a:cubicBezTo>
                  <a:cubicBezTo>
                    <a:pt x="10164883" y="4854311"/>
                    <a:pt x="10044788" y="4817139"/>
                    <a:pt x="9716469" y="4835724"/>
                  </a:cubicBezTo>
                  <a:cubicBezTo>
                    <a:pt x="9388150" y="4854309"/>
                    <a:pt x="9328115" y="4749817"/>
                    <a:pt x="8988575" y="4835724"/>
                  </a:cubicBezTo>
                  <a:cubicBezTo>
                    <a:pt x="8649035" y="4921631"/>
                    <a:pt x="8447932" y="4755357"/>
                    <a:pt x="8260680" y="4835724"/>
                  </a:cubicBezTo>
                  <a:cubicBezTo>
                    <a:pt x="8073428" y="4916091"/>
                    <a:pt x="8142760" y="4813002"/>
                    <a:pt x="8057825" y="4835724"/>
                  </a:cubicBezTo>
                  <a:cubicBezTo>
                    <a:pt x="7972891" y="4858446"/>
                    <a:pt x="7936979" y="4817642"/>
                    <a:pt x="7854969" y="4835724"/>
                  </a:cubicBezTo>
                  <a:cubicBezTo>
                    <a:pt x="7772959" y="4853806"/>
                    <a:pt x="7552219" y="4819681"/>
                    <a:pt x="7389594" y="4835724"/>
                  </a:cubicBezTo>
                  <a:cubicBezTo>
                    <a:pt x="7226969" y="4851767"/>
                    <a:pt x="6707106" y="4804252"/>
                    <a:pt x="6530441" y="4835724"/>
                  </a:cubicBezTo>
                  <a:cubicBezTo>
                    <a:pt x="6353776" y="4867196"/>
                    <a:pt x="6165000" y="4792284"/>
                    <a:pt x="5802547" y="4835724"/>
                  </a:cubicBezTo>
                  <a:cubicBezTo>
                    <a:pt x="5440094" y="4879164"/>
                    <a:pt x="5179171" y="4788264"/>
                    <a:pt x="4943393" y="4835724"/>
                  </a:cubicBezTo>
                  <a:cubicBezTo>
                    <a:pt x="4707615" y="4883184"/>
                    <a:pt x="4421187" y="4780321"/>
                    <a:pt x="4215499" y="4835724"/>
                  </a:cubicBezTo>
                  <a:cubicBezTo>
                    <a:pt x="4009811" y="4891127"/>
                    <a:pt x="3587783" y="4771689"/>
                    <a:pt x="3356345" y="4835724"/>
                  </a:cubicBezTo>
                  <a:cubicBezTo>
                    <a:pt x="3124907" y="4899759"/>
                    <a:pt x="2919475" y="4812138"/>
                    <a:pt x="2759711" y="4835724"/>
                  </a:cubicBezTo>
                  <a:cubicBezTo>
                    <a:pt x="2599947" y="4859310"/>
                    <a:pt x="2415424" y="4823763"/>
                    <a:pt x="2294336" y="4835724"/>
                  </a:cubicBezTo>
                  <a:cubicBezTo>
                    <a:pt x="2173249" y="4847685"/>
                    <a:pt x="2164635" y="4813698"/>
                    <a:pt x="2091480" y="4835724"/>
                  </a:cubicBezTo>
                  <a:cubicBezTo>
                    <a:pt x="2018325" y="4857750"/>
                    <a:pt x="1989597" y="4813838"/>
                    <a:pt x="1888625" y="4835724"/>
                  </a:cubicBezTo>
                  <a:cubicBezTo>
                    <a:pt x="1787654" y="4857610"/>
                    <a:pt x="1586359" y="4783310"/>
                    <a:pt x="1291990" y="4835724"/>
                  </a:cubicBezTo>
                  <a:cubicBezTo>
                    <a:pt x="997621" y="4888138"/>
                    <a:pt x="602352" y="4828930"/>
                    <a:pt x="373173" y="4835724"/>
                  </a:cubicBezTo>
                  <a:cubicBezTo>
                    <a:pt x="192056" y="4822795"/>
                    <a:pt x="-26796" y="4625304"/>
                    <a:pt x="0" y="4462551"/>
                  </a:cubicBezTo>
                  <a:cubicBezTo>
                    <a:pt x="-7647" y="4272531"/>
                    <a:pt x="24284" y="4027629"/>
                    <a:pt x="0" y="3796567"/>
                  </a:cubicBezTo>
                  <a:cubicBezTo>
                    <a:pt x="-24284" y="3565505"/>
                    <a:pt x="14393" y="3475610"/>
                    <a:pt x="0" y="3294157"/>
                  </a:cubicBezTo>
                  <a:cubicBezTo>
                    <a:pt x="-14393" y="3112704"/>
                    <a:pt x="9386" y="3022965"/>
                    <a:pt x="0" y="2832642"/>
                  </a:cubicBezTo>
                  <a:cubicBezTo>
                    <a:pt x="-9386" y="2642320"/>
                    <a:pt x="16223" y="2392270"/>
                    <a:pt x="0" y="2248445"/>
                  </a:cubicBezTo>
                  <a:cubicBezTo>
                    <a:pt x="-16223" y="2104620"/>
                    <a:pt x="61628" y="1876589"/>
                    <a:pt x="0" y="1582460"/>
                  </a:cubicBezTo>
                  <a:cubicBezTo>
                    <a:pt x="-61628" y="1288331"/>
                    <a:pt x="54348" y="1274441"/>
                    <a:pt x="0" y="1120945"/>
                  </a:cubicBezTo>
                  <a:cubicBezTo>
                    <a:pt x="-54348" y="967449"/>
                    <a:pt x="41049" y="679363"/>
                    <a:pt x="0" y="373173"/>
                  </a:cubicBezTo>
                  <a:close/>
                </a:path>
                <a:path w="13872304" h="4835724" stroke="0" extrusionOk="0">
                  <a:moveTo>
                    <a:pt x="0" y="373173"/>
                  </a:moveTo>
                  <a:cubicBezTo>
                    <a:pt x="-17475" y="167888"/>
                    <a:pt x="172645" y="34635"/>
                    <a:pt x="373173" y="0"/>
                  </a:cubicBezTo>
                  <a:cubicBezTo>
                    <a:pt x="444791" y="-956"/>
                    <a:pt x="498857" y="23909"/>
                    <a:pt x="576029" y="0"/>
                  </a:cubicBezTo>
                  <a:cubicBezTo>
                    <a:pt x="653201" y="-23909"/>
                    <a:pt x="735923" y="8340"/>
                    <a:pt x="778884" y="0"/>
                  </a:cubicBezTo>
                  <a:cubicBezTo>
                    <a:pt x="821846" y="-8340"/>
                    <a:pt x="930438" y="17127"/>
                    <a:pt x="981740" y="0"/>
                  </a:cubicBezTo>
                  <a:cubicBezTo>
                    <a:pt x="1033042" y="-17127"/>
                    <a:pt x="1133623" y="620"/>
                    <a:pt x="1184596" y="0"/>
                  </a:cubicBezTo>
                  <a:cubicBezTo>
                    <a:pt x="1235569" y="-620"/>
                    <a:pt x="1634079" y="8566"/>
                    <a:pt x="1781230" y="0"/>
                  </a:cubicBezTo>
                  <a:cubicBezTo>
                    <a:pt x="1928381" y="-8566"/>
                    <a:pt x="2381271" y="67941"/>
                    <a:pt x="2640384" y="0"/>
                  </a:cubicBezTo>
                  <a:cubicBezTo>
                    <a:pt x="2899497" y="-67941"/>
                    <a:pt x="2963368" y="726"/>
                    <a:pt x="3105759" y="0"/>
                  </a:cubicBezTo>
                  <a:cubicBezTo>
                    <a:pt x="3248150" y="-726"/>
                    <a:pt x="3460636" y="46891"/>
                    <a:pt x="3702393" y="0"/>
                  </a:cubicBezTo>
                  <a:cubicBezTo>
                    <a:pt x="3944150" y="-46891"/>
                    <a:pt x="3963517" y="26204"/>
                    <a:pt x="4167768" y="0"/>
                  </a:cubicBezTo>
                  <a:cubicBezTo>
                    <a:pt x="4372019" y="-26204"/>
                    <a:pt x="4377681" y="14147"/>
                    <a:pt x="4501883" y="0"/>
                  </a:cubicBezTo>
                  <a:cubicBezTo>
                    <a:pt x="4626085" y="-14147"/>
                    <a:pt x="4669855" y="38609"/>
                    <a:pt x="4835999" y="0"/>
                  </a:cubicBezTo>
                  <a:cubicBezTo>
                    <a:pt x="5002143" y="-38609"/>
                    <a:pt x="5109572" y="47876"/>
                    <a:pt x="5301374" y="0"/>
                  </a:cubicBezTo>
                  <a:cubicBezTo>
                    <a:pt x="5493176" y="-47876"/>
                    <a:pt x="5539814" y="21633"/>
                    <a:pt x="5766748" y="0"/>
                  </a:cubicBezTo>
                  <a:cubicBezTo>
                    <a:pt x="5993682" y="-21633"/>
                    <a:pt x="6036554" y="10640"/>
                    <a:pt x="6232123" y="0"/>
                  </a:cubicBezTo>
                  <a:cubicBezTo>
                    <a:pt x="6427692" y="-10640"/>
                    <a:pt x="6525145" y="46248"/>
                    <a:pt x="6697498" y="0"/>
                  </a:cubicBezTo>
                  <a:cubicBezTo>
                    <a:pt x="6869851" y="-46248"/>
                    <a:pt x="7042917" y="51182"/>
                    <a:pt x="7162873" y="0"/>
                  </a:cubicBezTo>
                  <a:cubicBezTo>
                    <a:pt x="7282830" y="-51182"/>
                    <a:pt x="7422011" y="27782"/>
                    <a:pt x="7628248" y="0"/>
                  </a:cubicBezTo>
                  <a:cubicBezTo>
                    <a:pt x="7834486" y="-27782"/>
                    <a:pt x="7872418" y="18703"/>
                    <a:pt x="8093623" y="0"/>
                  </a:cubicBezTo>
                  <a:cubicBezTo>
                    <a:pt x="8314828" y="-18703"/>
                    <a:pt x="8397349" y="25285"/>
                    <a:pt x="8558998" y="0"/>
                  </a:cubicBezTo>
                  <a:cubicBezTo>
                    <a:pt x="8720648" y="-25285"/>
                    <a:pt x="9017422" y="9022"/>
                    <a:pt x="9418151" y="0"/>
                  </a:cubicBezTo>
                  <a:cubicBezTo>
                    <a:pt x="9818880" y="-9022"/>
                    <a:pt x="9596529" y="4309"/>
                    <a:pt x="9752267" y="0"/>
                  </a:cubicBezTo>
                  <a:cubicBezTo>
                    <a:pt x="9908005" y="-4309"/>
                    <a:pt x="9975189" y="3738"/>
                    <a:pt x="10086382" y="0"/>
                  </a:cubicBezTo>
                  <a:cubicBezTo>
                    <a:pt x="10197575" y="-3738"/>
                    <a:pt x="10387205" y="66738"/>
                    <a:pt x="10683016" y="0"/>
                  </a:cubicBezTo>
                  <a:cubicBezTo>
                    <a:pt x="10978827" y="-66738"/>
                    <a:pt x="11083769" y="64654"/>
                    <a:pt x="11410910" y="0"/>
                  </a:cubicBezTo>
                  <a:cubicBezTo>
                    <a:pt x="11738051" y="-64654"/>
                    <a:pt x="11546289" y="3542"/>
                    <a:pt x="11613766" y="0"/>
                  </a:cubicBezTo>
                  <a:cubicBezTo>
                    <a:pt x="11681243" y="-3542"/>
                    <a:pt x="11816804" y="10680"/>
                    <a:pt x="11947881" y="0"/>
                  </a:cubicBezTo>
                  <a:cubicBezTo>
                    <a:pt x="12078959" y="-10680"/>
                    <a:pt x="12468008" y="9663"/>
                    <a:pt x="12675775" y="0"/>
                  </a:cubicBezTo>
                  <a:cubicBezTo>
                    <a:pt x="12883542" y="-9663"/>
                    <a:pt x="13262137" y="70851"/>
                    <a:pt x="13499131" y="0"/>
                  </a:cubicBezTo>
                  <a:cubicBezTo>
                    <a:pt x="13707308" y="25815"/>
                    <a:pt x="13831495" y="181907"/>
                    <a:pt x="13872304" y="373173"/>
                  </a:cubicBezTo>
                  <a:cubicBezTo>
                    <a:pt x="13899061" y="509253"/>
                    <a:pt x="13856950" y="673061"/>
                    <a:pt x="13872304" y="916476"/>
                  </a:cubicBezTo>
                  <a:cubicBezTo>
                    <a:pt x="13887658" y="1159891"/>
                    <a:pt x="13855552" y="1336444"/>
                    <a:pt x="13872304" y="1459779"/>
                  </a:cubicBezTo>
                  <a:cubicBezTo>
                    <a:pt x="13889056" y="1583114"/>
                    <a:pt x="13858319" y="1797686"/>
                    <a:pt x="13872304" y="1962188"/>
                  </a:cubicBezTo>
                  <a:cubicBezTo>
                    <a:pt x="13886289" y="2126690"/>
                    <a:pt x="13872234" y="2330812"/>
                    <a:pt x="13872304" y="2628173"/>
                  </a:cubicBezTo>
                  <a:cubicBezTo>
                    <a:pt x="13872374" y="2925534"/>
                    <a:pt x="13822994" y="2953533"/>
                    <a:pt x="13872304" y="3130582"/>
                  </a:cubicBezTo>
                  <a:cubicBezTo>
                    <a:pt x="13921614" y="3307631"/>
                    <a:pt x="13860303" y="3533126"/>
                    <a:pt x="13872304" y="3755673"/>
                  </a:cubicBezTo>
                  <a:cubicBezTo>
                    <a:pt x="13884305" y="3978220"/>
                    <a:pt x="13809505" y="4208404"/>
                    <a:pt x="13872304" y="4462551"/>
                  </a:cubicBezTo>
                  <a:cubicBezTo>
                    <a:pt x="13888659" y="4696617"/>
                    <a:pt x="13667202" y="4821995"/>
                    <a:pt x="13499131" y="4835724"/>
                  </a:cubicBezTo>
                  <a:cubicBezTo>
                    <a:pt x="13250760" y="4921723"/>
                    <a:pt x="13020489" y="4809246"/>
                    <a:pt x="12639977" y="4835724"/>
                  </a:cubicBezTo>
                  <a:cubicBezTo>
                    <a:pt x="12259465" y="4862202"/>
                    <a:pt x="12201454" y="4779707"/>
                    <a:pt x="11912083" y="4835724"/>
                  </a:cubicBezTo>
                  <a:cubicBezTo>
                    <a:pt x="11622712" y="4891741"/>
                    <a:pt x="11437047" y="4832891"/>
                    <a:pt x="11184189" y="4835724"/>
                  </a:cubicBezTo>
                  <a:cubicBezTo>
                    <a:pt x="10931331" y="4838557"/>
                    <a:pt x="10687790" y="4794524"/>
                    <a:pt x="10456295" y="4835724"/>
                  </a:cubicBezTo>
                  <a:cubicBezTo>
                    <a:pt x="10224800" y="4876924"/>
                    <a:pt x="10084117" y="4831740"/>
                    <a:pt x="9990920" y="4835724"/>
                  </a:cubicBezTo>
                  <a:cubicBezTo>
                    <a:pt x="9897724" y="4839708"/>
                    <a:pt x="9694291" y="4834280"/>
                    <a:pt x="9525546" y="4835724"/>
                  </a:cubicBezTo>
                  <a:cubicBezTo>
                    <a:pt x="9356801" y="4837168"/>
                    <a:pt x="9045991" y="4746516"/>
                    <a:pt x="8666392" y="4835724"/>
                  </a:cubicBezTo>
                  <a:cubicBezTo>
                    <a:pt x="8286793" y="4924932"/>
                    <a:pt x="8450056" y="4812166"/>
                    <a:pt x="8332277" y="4835724"/>
                  </a:cubicBezTo>
                  <a:cubicBezTo>
                    <a:pt x="8214499" y="4859282"/>
                    <a:pt x="7938717" y="4833207"/>
                    <a:pt x="7735642" y="4835724"/>
                  </a:cubicBezTo>
                  <a:cubicBezTo>
                    <a:pt x="7532568" y="4838241"/>
                    <a:pt x="7556537" y="4833446"/>
                    <a:pt x="7401527" y="4835724"/>
                  </a:cubicBezTo>
                  <a:cubicBezTo>
                    <a:pt x="7246517" y="4838002"/>
                    <a:pt x="6874433" y="4802334"/>
                    <a:pt x="6542373" y="4835724"/>
                  </a:cubicBezTo>
                  <a:cubicBezTo>
                    <a:pt x="6210313" y="4869114"/>
                    <a:pt x="6223506" y="4810989"/>
                    <a:pt x="5945739" y="4835724"/>
                  </a:cubicBezTo>
                  <a:cubicBezTo>
                    <a:pt x="5667972" y="4860459"/>
                    <a:pt x="5473093" y="4781370"/>
                    <a:pt x="5086585" y="4835724"/>
                  </a:cubicBezTo>
                  <a:cubicBezTo>
                    <a:pt x="4700077" y="4890078"/>
                    <a:pt x="4840120" y="4800601"/>
                    <a:pt x="4752470" y="4835724"/>
                  </a:cubicBezTo>
                  <a:cubicBezTo>
                    <a:pt x="4664821" y="4870847"/>
                    <a:pt x="4219650" y="4797055"/>
                    <a:pt x="4024576" y="4835724"/>
                  </a:cubicBezTo>
                  <a:cubicBezTo>
                    <a:pt x="3829502" y="4874393"/>
                    <a:pt x="3776885" y="4791465"/>
                    <a:pt x="3559201" y="4835724"/>
                  </a:cubicBezTo>
                  <a:cubicBezTo>
                    <a:pt x="3341518" y="4879983"/>
                    <a:pt x="3118599" y="4812280"/>
                    <a:pt x="2831307" y="4835724"/>
                  </a:cubicBezTo>
                  <a:cubicBezTo>
                    <a:pt x="2544015" y="4859168"/>
                    <a:pt x="2350845" y="4807914"/>
                    <a:pt x="2103413" y="4835724"/>
                  </a:cubicBezTo>
                  <a:cubicBezTo>
                    <a:pt x="1855981" y="4863534"/>
                    <a:pt x="1978247" y="4824969"/>
                    <a:pt x="1900557" y="4835724"/>
                  </a:cubicBezTo>
                  <a:cubicBezTo>
                    <a:pt x="1822867" y="4846479"/>
                    <a:pt x="1547318" y="4795905"/>
                    <a:pt x="1435182" y="4835724"/>
                  </a:cubicBezTo>
                  <a:cubicBezTo>
                    <a:pt x="1323046" y="4875543"/>
                    <a:pt x="1122837" y="4804357"/>
                    <a:pt x="969807" y="4835724"/>
                  </a:cubicBezTo>
                  <a:cubicBezTo>
                    <a:pt x="816777" y="4867091"/>
                    <a:pt x="663430" y="4796727"/>
                    <a:pt x="373173" y="4835724"/>
                  </a:cubicBezTo>
                  <a:cubicBezTo>
                    <a:pt x="179398" y="4834334"/>
                    <a:pt x="44888" y="4634838"/>
                    <a:pt x="0" y="4462551"/>
                  </a:cubicBezTo>
                  <a:cubicBezTo>
                    <a:pt x="-22620" y="4188554"/>
                    <a:pt x="20825" y="4094385"/>
                    <a:pt x="0" y="3837460"/>
                  </a:cubicBezTo>
                  <a:cubicBezTo>
                    <a:pt x="-20825" y="3580535"/>
                    <a:pt x="7652" y="3599489"/>
                    <a:pt x="0" y="3375945"/>
                  </a:cubicBezTo>
                  <a:cubicBezTo>
                    <a:pt x="-7652" y="3152401"/>
                    <a:pt x="15431" y="3109259"/>
                    <a:pt x="0" y="2873536"/>
                  </a:cubicBezTo>
                  <a:cubicBezTo>
                    <a:pt x="-15431" y="2637813"/>
                    <a:pt x="47050" y="2487779"/>
                    <a:pt x="0" y="2248445"/>
                  </a:cubicBezTo>
                  <a:cubicBezTo>
                    <a:pt x="-47050" y="2009111"/>
                    <a:pt x="36003" y="1986421"/>
                    <a:pt x="0" y="1786929"/>
                  </a:cubicBezTo>
                  <a:cubicBezTo>
                    <a:pt x="-36003" y="1587437"/>
                    <a:pt x="34391" y="1443044"/>
                    <a:pt x="0" y="1202733"/>
                  </a:cubicBezTo>
                  <a:cubicBezTo>
                    <a:pt x="-34391" y="962422"/>
                    <a:pt x="65629" y="763356"/>
                    <a:pt x="0" y="373173"/>
                  </a:cubicBezTo>
                  <a:close/>
                </a:path>
              </a:pathLst>
            </a:custGeom>
            <a:solidFill>
              <a:schemeClr val="bg1"/>
            </a:solidFill>
            <a:ln w="38100">
              <a:solidFill>
                <a:srgbClr val="00B0F0"/>
              </a:solidFill>
              <a:extLst>
                <a:ext uri="{C807C97D-BFC1-408E-A445-0C87EB9F89A2}">
                  <ask:lineSketchStyleProp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a16="http://schemas.microsoft.com/office/drawing/2014/main" id="{32B33763-402B-CE92-14E3-E8E7E21D9498}"/>
              </a:ext>
            </a:extLst>
          </p:cNvPr>
          <p:cNvSpPr/>
          <p:nvPr/>
        </p:nvSpPr>
        <p:spPr>
          <a:xfrm>
            <a:off x="5410200" y="3695700"/>
            <a:ext cx="12039600" cy="5749830"/>
          </a:xfrm>
          <a:custGeom>
            <a:avLst/>
            <a:gdLst>
              <a:gd name="connsiteX0" fmla="*/ 0 w 8843938"/>
              <a:gd name="connsiteY0" fmla="*/ 958324 h 5749830"/>
              <a:gd name="connsiteX1" fmla="*/ 958324 w 8843938"/>
              <a:gd name="connsiteY1" fmla="*/ 0 h 5749830"/>
              <a:gd name="connsiteX2" fmla="*/ 7885614 w 8843938"/>
              <a:gd name="connsiteY2" fmla="*/ 0 h 5749830"/>
              <a:gd name="connsiteX3" fmla="*/ 8843938 w 8843938"/>
              <a:gd name="connsiteY3" fmla="*/ 958324 h 5749830"/>
              <a:gd name="connsiteX4" fmla="*/ 8843938 w 8843938"/>
              <a:gd name="connsiteY4" fmla="*/ 4791506 h 5749830"/>
              <a:gd name="connsiteX5" fmla="*/ 7885614 w 8843938"/>
              <a:gd name="connsiteY5" fmla="*/ 5749830 h 5749830"/>
              <a:gd name="connsiteX6" fmla="*/ 958324 w 8843938"/>
              <a:gd name="connsiteY6" fmla="*/ 5749830 h 5749830"/>
              <a:gd name="connsiteX7" fmla="*/ 0 w 8843938"/>
              <a:gd name="connsiteY7" fmla="*/ 4791506 h 5749830"/>
              <a:gd name="connsiteX8" fmla="*/ 0 w 8843938"/>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3938" h="5749830" fill="none" extrusionOk="0">
                <a:moveTo>
                  <a:pt x="0" y="958324"/>
                </a:moveTo>
                <a:cubicBezTo>
                  <a:pt x="6254" y="338704"/>
                  <a:pt x="443453" y="-5362"/>
                  <a:pt x="958324" y="0"/>
                </a:cubicBezTo>
                <a:cubicBezTo>
                  <a:pt x="1934259" y="-55486"/>
                  <a:pt x="5530782" y="165853"/>
                  <a:pt x="7885614" y="0"/>
                </a:cubicBezTo>
                <a:cubicBezTo>
                  <a:pt x="8437554" y="-15003"/>
                  <a:pt x="8934480" y="424555"/>
                  <a:pt x="8843938" y="958324"/>
                </a:cubicBezTo>
                <a:cubicBezTo>
                  <a:pt x="8918970" y="2668504"/>
                  <a:pt x="8745749" y="4303257"/>
                  <a:pt x="8843938" y="4791506"/>
                </a:cubicBezTo>
                <a:cubicBezTo>
                  <a:pt x="8852185" y="5334520"/>
                  <a:pt x="8399684" y="5722557"/>
                  <a:pt x="7885614" y="5749830"/>
                </a:cubicBezTo>
                <a:cubicBezTo>
                  <a:pt x="5312142" y="5656375"/>
                  <a:pt x="2671906" y="5814582"/>
                  <a:pt x="958324" y="5749830"/>
                </a:cubicBezTo>
                <a:cubicBezTo>
                  <a:pt x="387865" y="5672832"/>
                  <a:pt x="-13785" y="5348093"/>
                  <a:pt x="0" y="4791506"/>
                </a:cubicBezTo>
                <a:cubicBezTo>
                  <a:pt x="151805" y="2976189"/>
                  <a:pt x="-78664" y="1905263"/>
                  <a:pt x="0" y="958324"/>
                </a:cubicBezTo>
                <a:close/>
              </a:path>
              <a:path w="8843938" h="5749830" stroke="0" extrusionOk="0">
                <a:moveTo>
                  <a:pt x="0" y="958324"/>
                </a:moveTo>
                <a:cubicBezTo>
                  <a:pt x="11761" y="409488"/>
                  <a:pt x="445176" y="11801"/>
                  <a:pt x="958324" y="0"/>
                </a:cubicBezTo>
                <a:cubicBezTo>
                  <a:pt x="3034311" y="-8015"/>
                  <a:pt x="5378327" y="-157793"/>
                  <a:pt x="7885614" y="0"/>
                </a:cubicBezTo>
                <a:cubicBezTo>
                  <a:pt x="8363119" y="-69130"/>
                  <a:pt x="8819771" y="478376"/>
                  <a:pt x="8843938" y="958324"/>
                </a:cubicBezTo>
                <a:cubicBezTo>
                  <a:pt x="8760788" y="1682996"/>
                  <a:pt x="8791203" y="4175049"/>
                  <a:pt x="8843938" y="4791506"/>
                </a:cubicBezTo>
                <a:cubicBezTo>
                  <a:pt x="8886019" y="5361116"/>
                  <a:pt x="8405488" y="5746995"/>
                  <a:pt x="7885614" y="5749830"/>
                </a:cubicBezTo>
                <a:cubicBezTo>
                  <a:pt x="5961119" y="5738525"/>
                  <a:pt x="4021385" y="5684392"/>
                  <a:pt x="958324" y="5749830"/>
                </a:cubicBezTo>
                <a:cubicBezTo>
                  <a:pt x="421558" y="5661918"/>
                  <a:pt x="68219" y="5301873"/>
                  <a:pt x="0" y="4791506"/>
                </a:cubicBezTo>
                <a:cubicBezTo>
                  <a:pt x="-119429" y="3393724"/>
                  <a:pt x="-124321" y="1949980"/>
                  <a:pt x="0" y="958324"/>
                </a:cubicBezTo>
                <a:close/>
              </a:path>
            </a:pathLst>
          </a:custGeom>
          <a:ln w="38100">
            <a:solidFill>
              <a:srgbClr val="7030A0"/>
            </a:solidFill>
            <a:extLst>
              <a:ext uri="{C807C97D-BFC1-408E-A445-0C87EB9F89A2}">
                <ask:lineSketchStyleProp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400" b="1" dirty="0">
                <a:solidFill>
                  <a:srgbClr val="4472C4">
                    <a:lumMod val="50000"/>
                  </a:srgbClr>
                </a:solidFill>
                <a:latin typeface="Calibri"/>
              </a:rPr>
              <a:t>Người Tây Nguyên đã tạo ra vẻ đẹp riêng cho vùng đất Tây Nguyên từ bao đời nay. Biết thể hiện tình cảm, cảm xúc và sự trân trọng bàn tay, khối óc, tâm hồn con người bao đời đã tạo nên vẻ đẹp riêng cho mỗi vùng miền trên đất nước ta.</a:t>
            </a:r>
            <a:endParaRPr lang="en-US" sz="5400" b="1" dirty="0">
              <a:solidFill>
                <a:srgbClr val="4472C4">
                  <a:lumMod val="50000"/>
                </a:srgbClr>
              </a:solidFill>
              <a:latin typeface="Calibri"/>
            </a:endParaRPr>
          </a:p>
        </p:txBody>
      </p:sp>
      <p:pic>
        <p:nvPicPr>
          <p:cNvPr id="2" name="Picture 1">
            <a:extLst>
              <a:ext uri="{FF2B5EF4-FFF2-40B4-BE49-F238E27FC236}">
                <a16:creationId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41952082-AF31-9FD9-D72B-5EA3BCB2E9F8}"/>
              </a:ext>
            </a:extLst>
          </p:cNvPr>
          <p:cNvPicPr>
            <a:picLocks noChangeAspect="1"/>
          </p:cNvPicPr>
          <p:nvPr/>
        </p:nvPicPr>
        <p:blipFill>
          <a:blip r:embed="rId7"/>
          <a:stretch>
            <a:fillRect/>
          </a:stretch>
        </p:blipFill>
        <p:spPr>
          <a:xfrm>
            <a:off x="3276600" y="1714500"/>
            <a:ext cx="11991871" cy="2127688"/>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trong nhóm</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791146" y="4675556"/>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5" name="Picture 4">
            <a:extLst>
              <a:ext uri="{FF2B5EF4-FFF2-40B4-BE49-F238E27FC236}">
                <a16:creationId xmlns:a16="http://schemas.microsoft.com/office/drawing/2014/main" id="{562C0BE4-F569-40A8-9261-A6BE145428F2}"/>
              </a:ext>
            </a:extLst>
          </p:cNvPr>
          <p:cNvPicPr>
            <a:picLocks noChangeAspect="1"/>
          </p:cNvPicPr>
          <p:nvPr/>
        </p:nvPicPr>
        <p:blipFill>
          <a:blip r:embed="rId5"/>
          <a:stretch>
            <a:fillRect/>
          </a:stretch>
        </p:blipFill>
        <p:spPr>
          <a:xfrm>
            <a:off x="10194530" y="-153881"/>
            <a:ext cx="4326456" cy="4829438"/>
          </a:xfrm>
          <a:prstGeom prst="rect">
            <a:avLst/>
          </a:prstGeom>
        </p:spPr>
      </p:pic>
    </p:spTree>
    <p:extLst>
      <p:ext uri="{BB962C8B-B14F-4D97-AF65-F5344CB8AC3E}">
        <p14:creationId xmlns:p14="http://schemas.microsoft.com/office/powerpoint/2010/main" val="4180736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5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38033" y="2563098"/>
            <a:ext cx="7997126" cy="3046988"/>
          </a:xfrm>
          <a:prstGeom prst="rect">
            <a:avLst/>
          </a:prstGeom>
          <a:noFill/>
        </p:spPr>
        <p:txBody>
          <a:bodyPr wrap="square" rtlCol="0">
            <a:spAutoFit/>
          </a:bodyPr>
          <a:lstStyle/>
          <a:p>
            <a:pPr algn="ctr" defTabSz="1828800">
              <a:defRPr/>
            </a:pPr>
            <a:r>
              <a:rPr lang="en-US" sz="9600">
                <a:solidFill>
                  <a:srgbClr val="44546A">
                    <a:lumMod val="20000"/>
                    <a:lumOff val="80000"/>
                  </a:srgbClr>
                </a:solidFill>
                <a:latin typeface="SVN-Poky's" panose="020B0606040200020203" pitchFamily="34"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7671002" y="4675554"/>
            <a:ext cx="10027932" cy="4823996"/>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5282" y="210532"/>
            <a:ext cx="5359372" cy="4142688"/>
          </a:xfrm>
          <a:prstGeom prst="rect">
            <a:avLst/>
          </a:prstGeom>
        </p:spPr>
      </p:pic>
    </p:spTree>
    <p:extLst>
      <p:ext uri="{BB962C8B-B14F-4D97-AF65-F5344CB8AC3E}">
        <p14:creationId xmlns:p14="http://schemas.microsoft.com/office/powerpoint/2010/main" val="1890035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5989320" y="6141721"/>
            <a:ext cx="6690360" cy="4806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C5CDD3-3E82-C10B-5441-149DA69CD5C0}"/>
              </a:ext>
            </a:extLst>
          </p:cNvPr>
          <p:cNvPicPr>
            <a:picLocks noChangeAspect="1"/>
          </p:cNvPicPr>
          <p:nvPr/>
        </p:nvPicPr>
        <p:blipFill>
          <a:blip r:embed="rId6"/>
          <a:stretch>
            <a:fillRect/>
          </a:stretch>
        </p:blipFill>
        <p:spPr>
          <a:xfrm>
            <a:off x="2133600" y="1333500"/>
            <a:ext cx="14095174" cy="4188315"/>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2316975" y="355082"/>
            <a:ext cx="13870058" cy="4673972"/>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153" y="3922467"/>
            <a:ext cx="4495534" cy="3474958"/>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11902189" y="2692068"/>
            <a:ext cx="6550702" cy="859584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689550" y="2871952"/>
            <a:ext cx="7824868" cy="8595840"/>
          </a:xfrm>
          <a:prstGeom prst="rect">
            <a:avLst/>
          </a:prstGeom>
        </p:spPr>
      </p:pic>
      <p:pic>
        <p:nvPicPr>
          <p:cNvPr id="2" name="Picture 1">
            <a:extLst>
              <a:ext uri="{FF2B5EF4-FFF2-40B4-BE49-F238E27FC236}">
                <a16:creationId xmlns:a16="http://schemas.microsoft.com/office/drawing/2014/main" id="{CD9A48ED-6997-EF9C-FF4C-FDD457FC1E61}"/>
              </a:ext>
            </a:extLst>
          </p:cNvPr>
          <p:cNvPicPr>
            <a:picLocks noChangeAspect="1"/>
          </p:cNvPicPr>
          <p:nvPr/>
        </p:nvPicPr>
        <p:blipFill>
          <a:blip r:embed="rId7"/>
          <a:stretch>
            <a:fillRect/>
          </a:stretch>
        </p:blipFill>
        <p:spPr>
          <a:xfrm>
            <a:off x="4343400" y="952500"/>
            <a:ext cx="10449450" cy="3420152"/>
          </a:xfrm>
          <a:prstGeom prst="rect">
            <a:avLst/>
          </a:prstGeom>
        </p:spPr>
      </p:pic>
    </p:spTree>
    <p:extLst>
      <p:ext uri="{BB962C8B-B14F-4D97-AF65-F5344CB8AC3E}">
        <p14:creationId xmlns:p14="http://schemas.microsoft.com/office/powerpoint/2010/main" val="5267284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9" name="Nhóm 18">
            <a:extLst>
              <a:ext uri="{FF2B5EF4-FFF2-40B4-BE49-F238E27FC236}">
                <a16:creationId xmlns:a16="http://schemas.microsoft.com/office/drawing/2014/main" id="{EDD36A32-BC7D-4846-8130-4673703576F9}"/>
              </a:ext>
            </a:extLst>
          </p:cNvPr>
          <p:cNvGrpSpPr/>
          <p:nvPr/>
        </p:nvGrpSpPr>
        <p:grpSpPr>
          <a:xfrm>
            <a:off x="1151680" y="1615096"/>
            <a:ext cx="16298120" cy="1707624"/>
            <a:chOff x="3650553" y="1360914"/>
            <a:chExt cx="8149060" cy="853812"/>
          </a:xfrm>
        </p:grpSpPr>
        <p:sp>
          <p:nvSpPr>
            <p:cNvPr id="20" name="Hình chữ nhật: Góc Tròn 14">
              <a:extLst>
                <a:ext uri="{FF2B5EF4-FFF2-40B4-BE49-F238E27FC236}">
                  <a16:creationId xmlns:a16="http://schemas.microsoft.com/office/drawing/2014/main" id="{57F5F899-9A61-428C-A4B6-AFD856AE68D3}"/>
                </a:ext>
              </a:extLst>
            </p:cNvPr>
            <p:cNvSpPr/>
            <p:nvPr/>
          </p:nvSpPr>
          <p:spPr>
            <a:xfrm>
              <a:off x="4416526" y="1512563"/>
              <a:ext cx="7383087"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r>
                <a:rPr lang="vi-VN" sz="5600"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“suối reo của đàn t’rưng.”.</a:t>
              </a:r>
              <a:endParaRPr lang="en-US" sz="5600" b="1" dirty="0">
                <a:solidFill>
                  <a:srgbClr val="FF3869"/>
                </a:solidFill>
                <a:latin typeface="Calibri" panose="020F0502020204030204" pitchFamily="34" charset="0"/>
                <a:cs typeface="Calibri" panose="020F0502020204030204" pitchFamily="34" charset="0"/>
              </a:endParaRPr>
            </a:p>
          </p:txBody>
        </p:sp>
        <p:pic>
          <p:nvPicPr>
            <p:cNvPr id="21" name="Hình ảnh 10">
              <a:extLst>
                <a:ext uri="{FF2B5EF4-FFF2-40B4-BE49-F238E27FC236}">
                  <a16:creationId xmlns:a16="http://schemas.microsoft.com/office/drawing/2014/main" id="{0624F6DC-38A7-4A54-9F54-ED8A0B62E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2" name="Rectangle: Rounded Corners 1">
            <a:extLst>
              <a:ext uri="{FF2B5EF4-FFF2-40B4-BE49-F238E27FC236}">
                <a16:creationId xmlns:a16="http://schemas.microsoft.com/office/drawing/2014/main" id="{874BEBAB-E09E-4BF5-B6BE-8053B9BCEE40}"/>
              </a:ext>
            </a:extLst>
          </p:cNvPr>
          <p:cNvSpPr/>
          <p:nvPr/>
        </p:nvSpPr>
        <p:spPr>
          <a:xfrm>
            <a:off x="687753" y="3985847"/>
            <a:ext cx="16928122" cy="59805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endParaRPr lang="en-US" sz="3600">
              <a:solidFill>
                <a:prstClr val="white"/>
              </a:solidFill>
              <a:latin typeface="Calibri" panose="020F0502020204030204"/>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2666999" y="4483114"/>
            <a:ext cx="14528917" cy="5016758"/>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625601" y="3904774"/>
            <a:ext cx="1058026" cy="145627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6740556" y="8803042"/>
            <a:ext cx="558796" cy="747124"/>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20D4FB-CDB2-4821-D0C4-16F364CA929D}"/>
              </a:ext>
            </a:extLst>
          </p:cNvPr>
          <p:cNvPicPr>
            <a:picLocks noChangeAspect="1"/>
          </p:cNvPicPr>
          <p:nvPr/>
        </p:nvPicPr>
        <p:blipFill>
          <a:blip r:embed="rId7"/>
          <a:stretch>
            <a:fillRect/>
          </a:stretch>
        </p:blipFill>
        <p:spPr>
          <a:xfrm>
            <a:off x="5867400" y="-495300"/>
            <a:ext cx="9242337" cy="3237257"/>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687753" y="2552700"/>
            <a:ext cx="16928122" cy="741366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1752600" y="2705100"/>
            <a:ext cx="15624906" cy="6740307"/>
          </a:xfrm>
          <a:prstGeom prst="rect">
            <a:avLst/>
          </a:prstGeom>
          <a:noFill/>
        </p:spPr>
        <p:txBody>
          <a:bodyPr wrap="square" rtlCol="0">
            <a:spAutoFit/>
          </a:bodyPr>
          <a:lstStyle/>
          <a:p>
            <a:pPr algn="just" defTabSz="1828800">
              <a:defRPr/>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endParaRPr lang="en-US" sz="3600" dirty="0">
              <a:latin typeface="Cambria" panose="02040503050406030204" pitchFamily="18" charset="0"/>
              <a:ea typeface="Cambria" panose="02040503050406030204" pitchFamily="18" charset="0"/>
            </a:endParaRP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just" defTabSz="1828800">
              <a:defRPr/>
            </a:pPr>
            <a:endParaRPr lang="vi-VN" sz="3600" dirty="0">
              <a:solidFill>
                <a:prstClr val="black"/>
              </a:solidFill>
              <a:latin typeface="Arial" panose="020B0604020202020204" pitchFamily="34" charset="0"/>
            </a:endParaRPr>
          </a:p>
        </p:txBody>
      </p:sp>
      <p:grpSp>
        <p:nvGrpSpPr>
          <p:cNvPr id="8" name="Nhóm 18">
            <a:extLst>
              <a:ext uri="{FF2B5EF4-FFF2-40B4-BE49-F238E27FC236}">
                <a16:creationId xmlns:a16="http://schemas.microsoft.com/office/drawing/2014/main" id="{0D1DB4CD-B263-4751-B187-BDF86FD74F56}"/>
              </a:ext>
            </a:extLst>
          </p:cNvPr>
          <p:cNvGrpSpPr/>
          <p:nvPr/>
        </p:nvGrpSpPr>
        <p:grpSpPr>
          <a:xfrm>
            <a:off x="457200" y="21771"/>
            <a:ext cx="15945886" cy="1839100"/>
            <a:chOff x="3650553" y="1360914"/>
            <a:chExt cx="7972943" cy="919550"/>
          </a:xfrm>
        </p:grpSpPr>
        <p:sp>
          <p:nvSpPr>
            <p:cNvPr id="9" name="Hình chữ nhật: Góc Tròn 14">
              <a:extLst>
                <a:ext uri="{FF2B5EF4-FFF2-40B4-BE49-F238E27FC236}">
                  <a16:creationId xmlns:a16="http://schemas.microsoft.com/office/drawing/2014/main" id="{16D4D86D-42B9-404F-8839-284B07B61B97}"/>
                </a:ext>
              </a:extLst>
            </p:cNvPr>
            <p:cNvSpPr/>
            <p:nvPr/>
          </p:nvSpPr>
          <p:spPr>
            <a:xfrm>
              <a:off x="4369632" y="1609548"/>
              <a:ext cx="7253864" cy="670916"/>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828800"/>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Phần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còn</a:t>
              </a:r>
              <a:r>
                <a:rPr lang="en-US"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 </a:t>
              </a:r>
              <a:r>
                <a:rPr lang="en-US" sz="5600" b="1" dirty="0" err="1">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lại</a:t>
              </a:r>
              <a:r>
                <a:rPr lang="vi-VN" sz="5600"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a:t>
              </a:r>
              <a:endParaRPr lang="en-US" sz="5600" b="1" dirty="0">
                <a:solidFill>
                  <a:srgbClr val="4472C4">
                    <a:lumMod val="50000"/>
                  </a:srgbClr>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B4ED43DE-C19C-4598-8A1E-C295422AD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533400" y="2095500"/>
            <a:ext cx="1406768" cy="146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531446" y="4464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2166114" y="855254"/>
            <a:ext cx="5803508" cy="5366676"/>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2630376" y="1547748"/>
              <a:ext cx="3093175"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điệu</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hát</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ru</a:t>
              </a:r>
              <a:endParaRPr lang="en-US" sz="8000" b="1" dirty="0">
                <a:solidFill>
                  <a:srgbClr val="00B0F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9996175" y="4817884"/>
            <a:ext cx="5279966" cy="5366676"/>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578910" y="1547748"/>
              <a:ext cx="2144640" cy="681427"/>
            </a:xfrm>
            <a:prstGeom prst="rect">
              <a:avLst/>
            </a:prstGeom>
            <a:noFill/>
          </p:spPr>
          <p:txBody>
            <a:bodyPr wrap="square" rtlCol="0">
              <a:spAutoFit/>
            </a:bodyPr>
            <a:lstStyle/>
            <a:p>
              <a:pPr defTabSz="1828800"/>
              <a:r>
                <a:rPr lang="en-US" sz="8000" b="1" dirty="0" err="1">
                  <a:solidFill>
                    <a:srgbClr val="00B0F0"/>
                  </a:solidFill>
                  <a:latin typeface="Cambria" panose="02040503050406030204" pitchFamily="18" charset="0"/>
                  <a:ea typeface="Cambria" panose="02040503050406030204" pitchFamily="18" charset="0"/>
                </a:rPr>
                <a:t>rộn</a:t>
              </a:r>
              <a:r>
                <a:rPr lang="en-US" sz="8000" b="1" dirty="0">
                  <a:solidFill>
                    <a:srgbClr val="00B0F0"/>
                  </a:solidFill>
                  <a:latin typeface="Cambria" panose="02040503050406030204" pitchFamily="18" charset="0"/>
                  <a:ea typeface="Cambria" panose="02040503050406030204" pitchFamily="18" charset="0"/>
                </a:rPr>
                <a:t> </a:t>
              </a:r>
              <a:r>
                <a:rPr lang="en-US" sz="8000" b="1" dirty="0" err="1">
                  <a:solidFill>
                    <a:srgbClr val="00B0F0"/>
                  </a:solidFill>
                  <a:latin typeface="Cambria" panose="02040503050406030204" pitchFamily="18" charset="0"/>
                  <a:ea typeface="Cambria" panose="02040503050406030204" pitchFamily="18" charset="0"/>
                </a:rPr>
                <a:t>rã</a:t>
              </a:r>
              <a:endParaRPr lang="en-US" sz="8000" b="1" dirty="0">
                <a:solidFill>
                  <a:srgbClr val="00B0F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13738997" y="584221"/>
            <a:ext cx="3994242" cy="3994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9942458" y="1936177"/>
            <a:ext cx="5553416" cy="5366676"/>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628201" y="1547748"/>
              <a:ext cx="2957394"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chòi</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canh</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3807117" y="7051243"/>
            <a:ext cx="2723230" cy="272323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2596971" y="3538591"/>
            <a:ext cx="5285745" cy="5366676"/>
            <a:chOff x="2493298" y="475130"/>
            <a:chExt cx="2915731"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868196" y="1497657"/>
              <a:ext cx="2540833" cy="681427"/>
            </a:xfrm>
            <a:prstGeom prst="rect">
              <a:avLst/>
            </a:prstGeom>
            <a:noFill/>
          </p:spPr>
          <p:txBody>
            <a:bodyPr wrap="square" rtlCol="0">
              <a:spAutoFit/>
            </a:bodyPr>
            <a:lstStyle/>
            <a:p>
              <a:pPr defTabSz="1828800"/>
              <a:r>
                <a:rPr lang="en-US" sz="8000" b="1" dirty="0" err="1">
                  <a:solidFill>
                    <a:srgbClr val="FF3869"/>
                  </a:solidFill>
                  <a:latin typeface="Cambria" panose="02040503050406030204" pitchFamily="18" charset="0"/>
                  <a:ea typeface="Cambria" panose="02040503050406030204" pitchFamily="18" charset="0"/>
                </a:rPr>
                <a:t>trỉa</a:t>
              </a:r>
              <a:r>
                <a:rPr lang="en-US" sz="8000" b="1" dirty="0">
                  <a:solidFill>
                    <a:srgbClr val="FF3869"/>
                  </a:solidFill>
                  <a:latin typeface="Cambria" panose="02040503050406030204" pitchFamily="18" charset="0"/>
                  <a:ea typeface="Cambria" panose="02040503050406030204" pitchFamily="18" charset="0"/>
                </a:rPr>
                <a:t> </a:t>
              </a:r>
              <a:r>
                <a:rPr lang="en-US" sz="8000" b="1" dirty="0" err="1">
                  <a:solidFill>
                    <a:srgbClr val="FF3869"/>
                  </a:solidFill>
                  <a:latin typeface="Cambria" panose="02040503050406030204" pitchFamily="18" charset="0"/>
                  <a:ea typeface="Cambria" panose="02040503050406030204" pitchFamily="18" charset="0"/>
                </a:rPr>
                <a:t>lúa</a:t>
              </a:r>
              <a:endParaRPr lang="en-US" sz="8000"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06DED452-F11A-91AB-BEC9-96869F035A4D}"/>
              </a:ext>
            </a:extLst>
          </p:cNvPr>
          <p:cNvPicPr>
            <a:picLocks noChangeAspect="1"/>
          </p:cNvPicPr>
          <p:nvPr/>
        </p:nvPicPr>
        <p:blipFill>
          <a:blip r:embed="rId9"/>
          <a:stretch>
            <a:fillRect/>
          </a:stretch>
        </p:blipFill>
        <p:spPr>
          <a:xfrm>
            <a:off x="3962400" y="190500"/>
            <a:ext cx="10821338" cy="2694666"/>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1186</Words>
  <Application>Microsoft Office PowerPoint</Application>
  <PresentationFormat>Custom</PresentationFormat>
  <Paragraphs>65</Paragraphs>
  <Slides>27</Slides>
  <Notes>26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Arial-BoldMT</vt:lpstr>
      <vt:lpstr>Arial-ItalicMT</vt:lpstr>
      <vt:lpstr>ArialMT</vt:lpstr>
      <vt:lpstr>Calibri</vt:lpstr>
      <vt:lpstr>Cambria</vt:lpstr>
      <vt:lpstr>Lato Hairline</vt:lpstr>
      <vt:lpstr>Lato Light</vt:lpstr>
      <vt:lpstr>Lato Regular</vt:lpstr>
      <vt:lpstr>SVN-Poky's</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Dell</cp:lastModifiedBy>
  <cp:revision>25</cp:revision>
  <dcterms:created xsi:type="dcterms:W3CDTF">2006-08-16T00:00:00Z</dcterms:created>
  <dcterms:modified xsi:type="dcterms:W3CDTF">2026-03-01T12:06:05Z</dcterms:modified>
  <dc:identifier>DAGU8QCx2sU</dc:identifier>
</cp:coreProperties>
</file>