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278" r:id="rId19"/>
    <p:sldId id="280" r:id="rId20"/>
    <p:sldId id="258" r:id="rId21"/>
    <p:sldId id="292" r:id="rId22"/>
    <p:sldId id="293" r:id="rId23"/>
    <p:sldId id="294" r:id="rId24"/>
    <p:sldId id="295" r:id="rId25"/>
    <p:sldId id="296" r:id="rId26"/>
    <p:sldId id="297" r:id="rId27"/>
    <p:sldId id="298"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99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12</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2026/3/1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916</Words>
  <Application>Microsoft Office PowerPoint</Application>
  <PresentationFormat>Widescreen</PresentationFormat>
  <Paragraphs>36</Paragraphs>
  <Slides>27</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Cambria</vt:lpstr>
      <vt:lpstr>Tahoma</vt:lpstr>
      <vt:lpstr>字魂156号-萌趣苏打饼</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Dell</cp:lastModifiedBy>
  <cp:revision>55</cp:revision>
  <dcterms:created xsi:type="dcterms:W3CDTF">2024-01-13T10:44:00Z</dcterms:created>
  <dcterms:modified xsi:type="dcterms:W3CDTF">2026-03-01T12:29:04Z</dcterms:modified>
</cp:coreProperties>
</file>