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2"/>
  </p:notesMasterIdLst>
  <p:sldIdLst>
    <p:sldId id="307" r:id="rId8"/>
    <p:sldId id="257" r:id="rId9"/>
    <p:sldId id="504" r:id="rId10"/>
    <p:sldId id="301" r:id="rId11"/>
    <p:sldId id="308" r:id="rId12"/>
    <p:sldId id="282" r:id="rId13"/>
    <p:sldId id="486" r:id="rId14"/>
    <p:sldId id="356" r:id="rId15"/>
    <p:sldId id="505" r:id="rId16"/>
    <p:sldId id="506" r:id="rId17"/>
    <p:sldId id="507" r:id="rId18"/>
    <p:sldId id="508" r:id="rId19"/>
    <p:sldId id="509" r:id="rId20"/>
    <p:sldId id="510" r:id="rId21"/>
    <p:sldId id="511" r:id="rId22"/>
    <p:sldId id="512" r:id="rId23"/>
    <p:sldId id="320" r:id="rId24"/>
    <p:sldId id="513" r:id="rId25"/>
    <p:sldId id="502" r:id="rId26"/>
    <p:sldId id="514" r:id="rId27"/>
    <p:sldId id="327" r:id="rId28"/>
    <p:sldId id="272" r:id="rId29"/>
    <p:sldId id="515" r:id="rId30"/>
    <p:sldId id="299"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105" d="100"/>
          <a:sy n="105" d="100"/>
        </p:scale>
        <p:origin x="103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3/30/2026</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7"/>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68" r:id="rId3"/>
    <p:sldLayoutId id="2147483679"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6.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3.xml"/><Relationship Id="rId1" Type="http://schemas.openxmlformats.org/officeDocument/2006/relationships/slideLayout" Target="../slideLayouts/slideLayout3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810</TotalTime>
  <Words>607</Words>
  <Application>Microsoft Office PowerPoint</Application>
  <PresentationFormat>On-screen Show (16:9)</PresentationFormat>
  <Paragraphs>34</Paragraphs>
  <Slides>24</Slides>
  <Notes>18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24</vt:i4>
      </vt:variant>
    </vt:vector>
  </HeadingPairs>
  <TitlesOfParts>
    <vt:vector size="40" baseType="lpstr">
      <vt:lpstr>Amatic SC</vt:lpstr>
      <vt:lpstr>Arial</vt:lpstr>
      <vt:lpstr>Bebas Neue</vt:lpstr>
      <vt:lpstr>Calibri</vt:lpstr>
      <vt:lpstr>Cambria</vt:lpstr>
      <vt:lpstr>Darker Grotesque SemiBold</vt:lpstr>
      <vt:lpstr>Montserrat Medium</vt:lpstr>
      <vt:lpstr>Nunito</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Dell</cp:lastModifiedBy>
  <cp:revision>107</cp:revision>
  <dcterms:modified xsi:type="dcterms:W3CDTF">2026-03-30T03:14:15Z</dcterms:modified>
  <cp:category>9Slide.vn</cp:category>
</cp:coreProperties>
</file>