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4" r:id="rId2"/>
  </p:sldMasterIdLst>
  <p:notesMasterIdLst>
    <p:notesMasterId r:id="rId18"/>
  </p:notesMasterIdLst>
  <p:sldIdLst>
    <p:sldId id="3235" r:id="rId3"/>
    <p:sldId id="271" r:id="rId4"/>
    <p:sldId id="291" r:id="rId5"/>
    <p:sldId id="283" r:id="rId6"/>
    <p:sldId id="269" r:id="rId7"/>
    <p:sldId id="273" r:id="rId8"/>
    <p:sldId id="272" r:id="rId9"/>
    <p:sldId id="284" r:id="rId10"/>
    <p:sldId id="275" r:id="rId11"/>
    <p:sldId id="277" r:id="rId12"/>
    <p:sldId id="3236" r:id="rId13"/>
    <p:sldId id="3237" r:id="rId14"/>
    <p:sldId id="3238" r:id="rId15"/>
    <p:sldId id="3239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198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7A4B-4C5D-4DC9-B4A0-25885A081B7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4D947-00A7-4741-943A-46F375DF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9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7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0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7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5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2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6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52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7D404-99BE-FB9D-66CB-71966A030F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5" y="76789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OEN | Hướng dẫn học online">
            <a:extLst>
              <a:ext uri="{FF2B5EF4-FFF2-40B4-BE49-F238E27FC236}">
                <a16:creationId xmlns:a16="http://schemas.microsoft.com/office/drawing/2014/main" id="{248D4A54-3E66-688E-9975-F9473E44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0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2A0D3E-8CE8-DF34-DEA8-03F979DBB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3127188" y="66010"/>
            <a:ext cx="6115424" cy="3962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1B33F-6F90-08EF-6DFD-4EA10456B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01" y="509886"/>
            <a:ext cx="5870957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17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A28CF2D6-30B2-8244-FE6C-17A89A08C5A3}"/>
              </a:ext>
            </a:extLst>
          </p:cNvPr>
          <p:cNvSpPr/>
          <p:nvPr/>
        </p:nvSpPr>
        <p:spPr>
          <a:xfrm>
            <a:off x="952525" y="990599"/>
            <a:ext cx="10692051" cy="1908747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8A67F5AD-C1F0-BA31-A63A-8DEF7C65E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423557" y="2147490"/>
            <a:ext cx="3290176" cy="50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9C4C505D-1CFB-A78E-A7FB-9101D9598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599703" y="2296033"/>
            <a:ext cx="3132213" cy="49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8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 discuss homework Premium Vector">
            <a:extLst>
              <a:ext uri="{FF2B5EF4-FFF2-40B4-BE49-F238E27FC236}">
                <a16:creationId xmlns:a16="http://schemas.microsoft.com/office/drawing/2014/main" id="{F3126664-EA01-5BF4-F115-BD30142A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1" b="99443" l="2716" r="93291">
                        <a14:foregroundMark x1="42492" y1="46797" x2="42492" y2="46797"/>
                        <a14:foregroundMark x1="41214" y1="32033" x2="41214" y2="32033"/>
                        <a14:foregroundMark x1="38179" y1="51532" x2="38179" y2="51532"/>
                        <a14:foregroundMark x1="61342" y1="76880" x2="61342" y2="76880"/>
                        <a14:foregroundMark x1="56230" y1="76323" x2="56230" y2="76323"/>
                        <a14:foregroundMark x1="15016" y1="63510" x2="15016" y2="63510"/>
                        <a14:foregroundMark x1="9265" y1="60446" x2="9265" y2="60446"/>
                        <a14:foregroundMark x1="6390" y1="77159" x2="6390" y2="77159"/>
                        <a14:foregroundMark x1="5911" y1="69081" x2="5911" y2="69081"/>
                        <a14:foregroundMark x1="14217" y1="85237" x2="14217" y2="85237"/>
                        <a14:foregroundMark x1="15655" y1="91643" x2="15655" y2="91643"/>
                        <a14:foregroundMark x1="9105" y1="90808" x2="9105" y2="90808"/>
                        <a14:foregroundMark x1="10863" y1="97493" x2="17412" y2="99721"/>
                        <a14:foregroundMark x1="86741" y1="64067" x2="86741" y2="64067"/>
                        <a14:foregroundMark x1="87061" y1="56546" x2="87061" y2="56546"/>
                        <a14:foregroundMark x1="86581" y1="92758" x2="86581" y2="92758"/>
                        <a14:foregroundMark x1="92812" y1="89694" x2="92812" y2="89694"/>
                        <a14:foregroundMark x1="93610" y1="64903" x2="93610" y2="64903"/>
                        <a14:foregroundMark x1="44089" y1="59889" x2="44089" y2="59889"/>
                        <a14:foregroundMark x1="45048" y1="59889" x2="45048" y2="59889"/>
                        <a14:foregroundMark x1="59105" y1="71031" x2="59105" y2="71031"/>
                        <a14:foregroundMark x1="59425" y1="71031" x2="59425" y2="71031"/>
                        <a14:foregroundMark x1="55460" y1="67502" x2="54952" y2="67131"/>
                        <a14:foregroundMark x1="59904" y1="70752" x2="58062" y2="69405"/>
                        <a14:foregroundMark x1="46166" y1="59889" x2="46166" y2="59889"/>
                        <a14:foregroundMark x1="46645" y1="59331" x2="46645" y2="59331"/>
                        <a14:foregroundMark x1="44409" y1="57660" x2="44409" y2="57660"/>
                        <a14:foregroundMark x1="45048" y1="56825" x2="45048" y2="56825"/>
                        <a14:foregroundMark x1="77636" y1="76880" x2="77636" y2="76880"/>
                        <a14:foregroundMark x1="77796" y1="77716" x2="77796" y2="77716"/>
                        <a14:foregroundMark x1="3514" y1="68802" x2="3514" y2="68802"/>
                        <a14:foregroundMark x1="2716" y1="75487" x2="2716" y2="75487"/>
                        <a14:foregroundMark x1="3035" y1="67967" x2="3035" y2="67967"/>
                        <a14:foregroundMark x1="54473" y1="57939" x2="54473" y2="57939"/>
                        <a14:foregroundMark x1="54313" y1="57103" x2="54313" y2="57103"/>
                        <a14:foregroundMark x1="54153" y1="56546" x2="54153" y2="56546"/>
                        <a14:foregroundMark x1="54153" y1="56267" x2="54153" y2="56267"/>
                        <a14:foregroundMark x1="54313" y1="56267" x2="54313" y2="56267"/>
                        <a14:backgroundMark x1="43930" y1="56267" x2="43930" y2="56267"/>
                        <a14:backgroundMark x1="41214" y1="57939" x2="41214" y2="57939"/>
                        <a14:backgroundMark x1="35304" y1="57660" x2="35304" y2="57660"/>
                        <a14:backgroundMark x1="61342" y1="69916" x2="61342" y2="69916"/>
                        <a14:backgroundMark x1="60543" y1="69916" x2="60543" y2="69916"/>
                        <a14:backgroundMark x1="60224" y1="69638" x2="60224" y2="69638"/>
                        <a14:backgroundMark x1="55272" y1="67967" x2="58307" y2="68802"/>
                        <a14:backgroundMark x1="79553" y1="81894" x2="79553" y2="81894"/>
                        <a14:backgroundMark x1="78594" y1="81337" x2="78594" y2="81337"/>
                        <a14:backgroundMark x1="7668" y1="77716" x2="7668" y2="77716"/>
                        <a14:backgroundMark x1="6709" y1="76323" x2="6709" y2="76323"/>
                        <a14:backgroundMark x1="2716" y1="67688" x2="2716" y2="67688"/>
                        <a14:backgroundMark x1="54952" y1="67967" x2="54952" y2="67967"/>
                        <a14:backgroundMark x1="54792" y1="67409" x2="54792" y2="67409"/>
                        <a14:backgroundMark x1="55112" y1="67688" x2="55112" y2="67688"/>
                        <a14:backgroundMark x1="53994" y1="55989" x2="53994" y2="55989"/>
                        <a14:backgroundMark x1="53834" y1="56546" x2="53834" y2="56546"/>
                        <a14:backgroundMark x1="53994" y1="57103" x2="53994" y2="57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8" y="1789476"/>
            <a:ext cx="4910922" cy="28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2E50C-B9CF-457E-82AF-E91D043EA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083" y="4230396"/>
            <a:ext cx="3243353" cy="2627604"/>
          </a:xfrm>
          <a:prstGeom prst="rect">
            <a:avLst/>
          </a:prstGeom>
        </p:spPr>
      </p:pic>
      <p:sp>
        <p:nvSpPr>
          <p:cNvPr id="6" name="Rectangle: Rounded Corners 134">
            <a:extLst>
              <a:ext uri="{FF2B5EF4-FFF2-40B4-BE49-F238E27FC236}">
                <a16:creationId xmlns:a16="http://schemas.microsoft.com/office/drawing/2014/main" id="{3F785733-4C46-72D7-EE77-113F5EF57860}"/>
              </a:ext>
            </a:extLst>
          </p:cNvPr>
          <p:cNvSpPr/>
          <p:nvPr/>
        </p:nvSpPr>
        <p:spPr>
          <a:xfrm>
            <a:off x="2290137" y="688219"/>
            <a:ext cx="8465493" cy="13463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custGeom>
                    <a:avLst/>
                    <a:gdLst>
                      <a:gd name="connsiteX0" fmla="*/ 0 w 10869634"/>
                      <a:gd name="connsiteY0" fmla="*/ 417859 h 2507101"/>
                      <a:gd name="connsiteX1" fmla="*/ 417859 w 10869634"/>
                      <a:gd name="connsiteY1" fmla="*/ 0 h 2507101"/>
                      <a:gd name="connsiteX2" fmla="*/ 10451775 w 10869634"/>
                      <a:gd name="connsiteY2" fmla="*/ 0 h 2507101"/>
                      <a:gd name="connsiteX3" fmla="*/ 10869634 w 10869634"/>
                      <a:gd name="connsiteY3" fmla="*/ 417859 h 2507101"/>
                      <a:gd name="connsiteX4" fmla="*/ 10869634 w 10869634"/>
                      <a:gd name="connsiteY4" fmla="*/ 2089242 h 2507101"/>
                      <a:gd name="connsiteX5" fmla="*/ 10451775 w 10869634"/>
                      <a:gd name="connsiteY5" fmla="*/ 2507101 h 2507101"/>
                      <a:gd name="connsiteX6" fmla="*/ 417859 w 10869634"/>
                      <a:gd name="connsiteY6" fmla="*/ 2507101 h 2507101"/>
                      <a:gd name="connsiteX7" fmla="*/ 0 w 10869634"/>
                      <a:gd name="connsiteY7" fmla="*/ 2089242 h 2507101"/>
                      <a:gd name="connsiteX8" fmla="*/ 0 w 10869634"/>
                      <a:gd name="connsiteY8" fmla="*/ 417859 h 2507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69634" h="2507101" fill="none" extrusionOk="0">
                        <a:moveTo>
                          <a:pt x="0" y="417859"/>
                        </a:moveTo>
                        <a:cubicBezTo>
                          <a:pt x="-4802" y="185074"/>
                          <a:pt x="213062" y="29573"/>
                          <a:pt x="417859" y="0"/>
                        </a:cubicBezTo>
                        <a:cubicBezTo>
                          <a:pt x="3483920" y="-61902"/>
                          <a:pt x="6132524" y="-101778"/>
                          <a:pt x="10451775" y="0"/>
                        </a:cubicBezTo>
                        <a:cubicBezTo>
                          <a:pt x="10666594" y="-5003"/>
                          <a:pt x="10880919" y="172044"/>
                          <a:pt x="10869634" y="417859"/>
                        </a:cubicBezTo>
                        <a:cubicBezTo>
                          <a:pt x="11010989" y="813558"/>
                          <a:pt x="10900079" y="1780115"/>
                          <a:pt x="10869634" y="2089242"/>
                        </a:cubicBezTo>
                        <a:cubicBezTo>
                          <a:pt x="10867070" y="2318764"/>
                          <a:pt x="10678688" y="2489241"/>
                          <a:pt x="10451775" y="2507101"/>
                        </a:cubicBezTo>
                        <a:cubicBezTo>
                          <a:pt x="6561094" y="2364709"/>
                          <a:pt x="2768062" y="2618202"/>
                          <a:pt x="417859" y="2507101"/>
                        </a:cubicBezTo>
                        <a:cubicBezTo>
                          <a:pt x="147818" y="2526746"/>
                          <a:pt x="-8593" y="2359200"/>
                          <a:pt x="0" y="2089242"/>
                        </a:cubicBezTo>
                        <a:cubicBezTo>
                          <a:pt x="96131" y="1711687"/>
                          <a:pt x="-13679" y="1128220"/>
                          <a:pt x="0" y="417859"/>
                        </a:cubicBezTo>
                        <a:close/>
                      </a:path>
                      <a:path w="10869634" h="2507101" stroke="0" extrusionOk="0">
                        <a:moveTo>
                          <a:pt x="0" y="417859"/>
                        </a:moveTo>
                        <a:cubicBezTo>
                          <a:pt x="-21540" y="158614"/>
                          <a:pt x="172067" y="-25116"/>
                          <a:pt x="417859" y="0"/>
                        </a:cubicBezTo>
                        <a:cubicBezTo>
                          <a:pt x="3481075" y="-164947"/>
                          <a:pt x="6600014" y="-52288"/>
                          <a:pt x="10451775" y="0"/>
                        </a:cubicBezTo>
                        <a:cubicBezTo>
                          <a:pt x="10681792" y="-11904"/>
                          <a:pt x="10855995" y="189266"/>
                          <a:pt x="10869634" y="417859"/>
                        </a:cubicBezTo>
                        <a:cubicBezTo>
                          <a:pt x="10742115" y="907754"/>
                          <a:pt x="10790809" y="1606932"/>
                          <a:pt x="10869634" y="2089242"/>
                        </a:cubicBezTo>
                        <a:cubicBezTo>
                          <a:pt x="10879004" y="2332117"/>
                          <a:pt x="10673976" y="2491494"/>
                          <a:pt x="10451775" y="2507101"/>
                        </a:cubicBezTo>
                        <a:cubicBezTo>
                          <a:pt x="7224781" y="2665642"/>
                          <a:pt x="1728011" y="2365265"/>
                          <a:pt x="417859" y="2507101"/>
                        </a:cubicBezTo>
                        <a:cubicBezTo>
                          <a:pt x="185367" y="2537230"/>
                          <a:pt x="13431" y="2315349"/>
                          <a:pt x="0" y="2089242"/>
                        </a:cubicBezTo>
                        <a:cubicBezTo>
                          <a:pt x="-6818" y="1382359"/>
                          <a:pt x="-83948" y="722432"/>
                          <a:pt x="0" y="4178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Thảo luận về hoạt động tuyên truyền bảo tồn cảnh quan thiên nhiên: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E78E6-AD90-D086-4861-2871CE97A52B}"/>
              </a:ext>
            </a:extLst>
          </p:cNvPr>
          <p:cNvSpPr txBox="1"/>
          <p:nvPr/>
        </p:nvSpPr>
        <p:spPr>
          <a:xfrm>
            <a:off x="5566410" y="2811780"/>
            <a:ext cx="5189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Mục đích tuyên truyền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Đối tượng tuyên truyền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Nội dung tuyên truyền.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6E83E7-BE49-756C-E962-DFA3915D1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720" y="4984691"/>
            <a:ext cx="6812280" cy="1074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5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37C6D-2483-8026-FBF4-B055C77C5DE3}"/>
              </a:ext>
            </a:extLst>
          </p:cNvPr>
          <p:cNvSpPr txBox="1"/>
          <p:nvPr/>
        </p:nvSpPr>
        <p:spPr>
          <a:xfrm>
            <a:off x="857250" y="1004769"/>
            <a:ext cx="104470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Mục đích tuyên truyền: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tuyên truyền bảo vệ cảnh quan thiên nhiên với 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 tượng tuyên truyền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người dân sinh sống gần với cảnh quan thiên nhiên đó.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Nội dung tuyên truyền: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 cần thiết của việc bảo tồn cảnh quan thiên nhiên: thực trạng của cảnh quan thiên nhiên, các biện pháp và hành động bảo tồn cảnh quan thiên nhiên.</a:t>
            </a:r>
          </a:p>
        </p:txBody>
      </p:sp>
    </p:spTree>
    <p:extLst>
      <p:ext uri="{BB962C8B-B14F-4D97-AF65-F5344CB8AC3E}">
        <p14:creationId xmlns:p14="http://schemas.microsoft.com/office/powerpoint/2010/main" val="59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37C6D-2483-8026-FBF4-B055C77C5DE3}"/>
              </a:ext>
            </a:extLst>
          </p:cNvPr>
          <p:cNvSpPr txBox="1"/>
          <p:nvPr/>
        </p:nvSpPr>
        <p:spPr>
          <a:xfrm>
            <a:off x="742950" y="684729"/>
            <a:ext cx="10447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D0E78-5B92-1F0E-876B-845CE611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" y="1888807"/>
            <a:ext cx="10678053" cy="28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37C6D-2483-8026-FBF4-B055C77C5DE3}"/>
              </a:ext>
            </a:extLst>
          </p:cNvPr>
          <p:cNvSpPr txBox="1"/>
          <p:nvPr/>
        </p:nvSpPr>
        <p:spPr>
          <a:xfrm>
            <a:off x="742950" y="684729"/>
            <a:ext cx="10447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F7923-2091-AB5A-E3A7-85B74E6C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957387"/>
            <a:ext cx="10311095" cy="31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433EF7-A493-3157-E6C0-44F839DD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31" y="1133646"/>
            <a:ext cx="748653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EN | Hướng dẫn học online">
            <a:extLst>
              <a:ext uri="{FF2B5EF4-FFF2-40B4-BE49-F238E27FC236}">
                <a16:creationId xmlns:a16="http://schemas.microsoft.com/office/drawing/2014/main" id="{394A7961-EE49-F3EB-45B9-2EED174C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0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34CF87-57C2-36EE-5840-AAC5A8E66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3127188" y="66010"/>
            <a:ext cx="6115424" cy="3962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EE473-9110-BE8F-9762-53E363CC6577}"/>
              </a:ext>
            </a:extLst>
          </p:cNvPr>
          <p:cNvSpPr txBox="1"/>
          <p:nvPr/>
        </p:nvSpPr>
        <p:spPr>
          <a:xfrm>
            <a:off x="3587811" y="475313"/>
            <a:ext cx="5493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BDEBBD37-C82B-AB88-5F55-1DB86DC34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108204" y="-108672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1452457-C565-ABFE-5357-B62CA5E15D03}"/>
              </a:ext>
            </a:extLst>
          </p:cNvPr>
          <p:cNvSpPr txBox="1"/>
          <p:nvPr/>
        </p:nvSpPr>
        <p:spPr>
          <a:xfrm>
            <a:off x="3486929" y="262000"/>
            <a:ext cx="549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28F49438-C1A0-2E73-1B17-6E9D5E8A8D4D}"/>
              </a:ext>
            </a:extLst>
          </p:cNvPr>
          <p:cNvSpPr/>
          <p:nvPr/>
        </p:nvSpPr>
        <p:spPr>
          <a:xfrm>
            <a:off x="272916" y="1974333"/>
            <a:ext cx="3643164" cy="1925273"/>
          </a:xfrm>
          <a:prstGeom prst="wedgeEllipseCallout">
            <a:avLst>
              <a:gd name="adj1" fmla="val 33974"/>
              <a:gd name="adj2" fmla="val 5982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BAA8E-901A-FE4F-91DA-2723D94F6454}"/>
              </a:ext>
            </a:extLst>
          </p:cNvPr>
          <p:cNvSpPr txBox="1"/>
          <p:nvPr/>
        </p:nvSpPr>
        <p:spPr>
          <a:xfrm>
            <a:off x="628768" y="2162457"/>
            <a:ext cx="2931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trưởng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426FDA2E-DAB0-670C-3461-5D09DB420D78}"/>
              </a:ext>
            </a:extLst>
          </p:cNvPr>
          <p:cNvSpPr/>
          <p:nvPr/>
        </p:nvSpPr>
        <p:spPr>
          <a:xfrm>
            <a:off x="8477642" y="1974333"/>
            <a:ext cx="3643164" cy="1981458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trưởng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trong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tuần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9A80A9-0263-E724-058D-6FC504C28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2498849" y="2664616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47921A-A3BE-FFFD-1C1B-AF8470840C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6741513" y="2685140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EF409-695C-0C7F-415C-3F09EDE1A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C2D82-A879-EAA2-DD82-60F71BCD5E0C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6FFE-E4A3-7802-2ED4-2F55AA781456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4" descr="GOEN | Hướng dẫn học online">
            <a:extLst>
              <a:ext uri="{FF2B5EF4-FFF2-40B4-BE49-F238E27FC236}">
                <a16:creationId xmlns:a16="http://schemas.microsoft.com/office/drawing/2014/main" id="{4089E056-18CB-B70B-4D26-FB60108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DF256-D5E5-75ED-710E-B96CE0FC1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72C1B-6908-E93E-B42F-71F2D774C620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CAFB8-D8AB-9197-8B55-D743F9908165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4" descr="GOEN | Hướng dẫn học online">
            <a:extLst>
              <a:ext uri="{FF2B5EF4-FFF2-40B4-BE49-F238E27FC236}">
                <a16:creationId xmlns:a16="http://schemas.microsoft.com/office/drawing/2014/main" id="{05A81C79-5DCB-55A1-D55C-261CE31F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9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8CFB4209-3614-9F11-B7D8-415AF080F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069338" y="-11940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C1989-EB21-C720-54CF-833801E10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297088" y="2658246"/>
            <a:ext cx="3068818" cy="488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449132-8FE3-FC34-D024-E9BA0306A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2603" y="2774788"/>
            <a:ext cx="3068818" cy="4396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CEB9A-8302-18BD-6A34-651242398074}"/>
              </a:ext>
            </a:extLst>
          </p:cNvPr>
          <p:cNvSpPr txBox="1"/>
          <p:nvPr/>
        </p:nvSpPr>
        <p:spPr>
          <a:xfrm>
            <a:off x="4175806" y="254068"/>
            <a:ext cx="4044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Góc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tuyên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268DD-3E15-20EC-30C1-2D0BA8F4252A}"/>
              </a:ext>
            </a:extLst>
          </p:cNvPr>
          <p:cNvSpPr txBox="1"/>
          <p:nvPr/>
        </p:nvSpPr>
        <p:spPr>
          <a:xfrm>
            <a:off x="2536684" y="5360930"/>
            <a:ext cx="3278243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Hoa chăm chỉ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27F2-9436-4A95-8204-E8B5E04A3A5D}"/>
              </a:ext>
            </a:extLst>
          </p:cNvPr>
          <p:cNvSpPr txBox="1"/>
          <p:nvPr/>
        </p:nvSpPr>
        <p:spPr>
          <a:xfrm>
            <a:off x="6479406" y="5362923"/>
            <a:ext cx="3278243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Hoa chăm chỉ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9D91D1C0-88C2-F30A-B96C-2EDDC8BABE8E}"/>
              </a:ext>
            </a:extLst>
          </p:cNvPr>
          <p:cNvGrpSpPr/>
          <p:nvPr/>
        </p:nvGrpSpPr>
        <p:grpSpPr>
          <a:xfrm>
            <a:off x="1846897" y="660937"/>
            <a:ext cx="8498205" cy="838200"/>
            <a:chOff x="1365" y="1525"/>
            <a:chExt cx="13383" cy="1320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id="{04E98BA7-56F2-762B-5A4D-7ADDDA06596D}"/>
                </a:ext>
              </a:extLst>
            </p:cNvPr>
            <p:cNvSpPr/>
            <p:nvPr/>
          </p:nvSpPr>
          <p:spPr>
            <a:xfrm>
              <a:off x="1473" y="1633"/>
              <a:ext cx="13275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5" name="圆角矩形 5">
              <a:extLst>
                <a:ext uri="{FF2B5EF4-FFF2-40B4-BE49-F238E27FC236}">
                  <a16:creationId xmlns:a16="http://schemas.microsoft.com/office/drawing/2014/main" id="{3EB8646C-41F1-121E-4C6E-CC953A41AF40}"/>
                </a:ext>
              </a:extLst>
            </p:cNvPr>
            <p:cNvSpPr/>
            <p:nvPr/>
          </p:nvSpPr>
          <p:spPr>
            <a:xfrm>
              <a:off x="1365" y="1525"/>
              <a:ext cx="1338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Phương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hướng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hoạt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động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tuần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…</a:t>
              </a:r>
              <a:endParaRPr kumimoji="0" lang="zh-CN" altLang="en-US" sz="48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32" name="图片 6">
            <a:extLst>
              <a:ext uri="{FF2B5EF4-FFF2-40B4-BE49-F238E27FC236}">
                <a16:creationId xmlns:a16="http://schemas.microsoft.com/office/drawing/2014/main" id="{63E03BE0-23FD-70F1-C111-44411771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4191000" y="5242052"/>
            <a:ext cx="4065567" cy="1308010"/>
          </a:xfrm>
          <a:prstGeom prst="rect">
            <a:avLst/>
          </a:prstGeom>
        </p:spPr>
      </p:pic>
      <p:sp>
        <p:nvSpPr>
          <p:cNvPr id="33" name="矩形: 圆角 7">
            <a:extLst>
              <a:ext uri="{FF2B5EF4-FFF2-40B4-BE49-F238E27FC236}">
                <a16:creationId xmlns:a16="http://schemas.microsoft.com/office/drawing/2014/main" id="{8DF64781-0BAF-8BD8-B34A-275644A725BB}"/>
              </a:ext>
            </a:extLst>
          </p:cNvPr>
          <p:cNvSpPr/>
          <p:nvPr/>
        </p:nvSpPr>
        <p:spPr>
          <a:xfrm>
            <a:off x="1132114" y="1567717"/>
            <a:ext cx="10043886" cy="37118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007AA-E237-2076-8D09-82FFD65E14C3}"/>
              </a:ext>
            </a:extLst>
          </p:cNvPr>
          <p:cNvSpPr txBox="1"/>
          <p:nvPr/>
        </p:nvSpPr>
        <p:spPr>
          <a:xfrm>
            <a:off x="2155372" y="152400"/>
            <a:ext cx="7565571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89EA3-1575-7FEF-041B-20F541881852}"/>
              </a:ext>
            </a:extLst>
          </p:cNvPr>
          <p:cNvSpPr txBox="1"/>
          <p:nvPr/>
        </p:nvSpPr>
        <p:spPr>
          <a:xfrm>
            <a:off x="3472543" y="200297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7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778A6-EFA0-A77F-C84E-AD1AAA1FB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89780" l="7667" r="96556">
                        <a14:foregroundMark x1="9111" y1="52358" x2="8556" y2="57233"/>
                        <a14:foregroundMark x1="8556" y1="64780" x2="7667" y2="63994"/>
                        <a14:foregroundMark x1="10000" y1="81604" x2="11889" y2="79874"/>
                        <a14:foregroundMark x1="20937" y1="75472" x2="21000" y2="79560"/>
                        <a14:foregroundMark x1="20911" y1="73742" x2="20937" y2="75472"/>
                        <a14:foregroundMark x1="20889" y1="72327" x2="20911" y2="73742"/>
                        <a14:foregroundMark x1="24364" y1="75472" x2="24556" y2="79088"/>
                        <a14:foregroundMark x1="24272" y1="73742" x2="24364" y2="75472"/>
                        <a14:foregroundMark x1="24222" y1="72799" x2="24272" y2="73742"/>
                        <a14:foregroundMark x1="25000" y1="79088" x2="25000" y2="79088"/>
                        <a14:foregroundMark x1="15778" y1="61792" x2="17778" y2="62579"/>
                        <a14:foregroundMark x1="37222" y1="46855" x2="37222" y2="46855"/>
                        <a14:foregroundMark x1="39000" y1="45440" x2="39000" y2="45440"/>
                        <a14:foregroundMark x1="54222" y1="76887" x2="54222" y2="76887"/>
                        <a14:foregroundMark x1="52556" y1="74371" x2="52556" y2="74371"/>
                        <a14:foregroundMark x1="52556" y1="74371" x2="52556" y2="75629"/>
                        <a14:foregroundMark x1="59444" y1="75424" x2="59444" y2="77673"/>
                        <a14:foregroundMark x1="59444" y1="71855" x2="59444" y2="73428"/>
                        <a14:foregroundMark x1="62766" y1="74579" x2="63667" y2="79088"/>
                        <a14:foregroundMark x1="62222" y1="71855" x2="62426" y2="72879"/>
                        <a14:foregroundMark x1="64592" y1="60586" x2="63889" y2="61321"/>
                        <a14:foregroundMark x1="66294" y1="58805" x2="65874" y2="59245"/>
                        <a14:foregroundMark x1="66556" y1="62107" x2="66556" y2="62107"/>
                        <a14:foregroundMark x1="66000" y1="62107" x2="66000" y2="62107"/>
                        <a14:foregroundMark x1="65889" y1="62421" x2="65889" y2="62421"/>
                        <a14:foregroundMark x1="74556" y1="63365" x2="74556" y2="63365"/>
                        <a14:foregroundMark x1="74889" y1="63836" x2="74889" y2="63836"/>
                        <a14:foregroundMark x1="64667" y1="58962" x2="64667" y2="58962"/>
                        <a14:foregroundMark x1="54444" y1="63208" x2="54444" y2="63208"/>
                        <a14:foregroundMark x1="56667" y1="63522" x2="55111" y2="63050"/>
                        <a14:foregroundMark x1="69556" y1="76415" x2="69556" y2="76415"/>
                        <a14:foregroundMark x1="70556" y1="76258" x2="70556" y2="76258"/>
                        <a14:foregroundMark x1="74444" y1="76415" x2="74444" y2="76415"/>
                        <a14:foregroundMark x1="84778" y1="74686" x2="84778" y2="74686"/>
                        <a14:foregroundMark x1="83667" y1="74528" x2="83667" y2="74528"/>
                        <a14:foregroundMark x1="78889" y1="78774" x2="78889" y2="78774"/>
                        <a14:foregroundMark x1="88000" y1="50786" x2="90333" y2="59748"/>
                        <a14:foregroundMark x1="93778" y1="50314" x2="95111" y2="55346"/>
                        <a14:foregroundMark x1="95222" y1="58962" x2="95222" y2="58962"/>
                        <a14:foregroundMark x1="94778" y1="69811" x2="94778" y2="69811"/>
                        <a14:foregroundMark x1="95333" y1="70283" x2="95333" y2="70283"/>
                        <a14:foregroundMark x1="95722" y1="71698" x2="95889" y2="72170"/>
                        <a14:foregroundMark x1="95611" y1="71384" x2="95722" y2="71698"/>
                        <a14:foregroundMark x1="95389" y1="70755" x2="95500" y2="71069"/>
                        <a14:foregroundMark x1="95222" y1="70283" x2="95389" y2="70755"/>
                        <a14:foregroundMark x1="96334" y1="70755" x2="96556" y2="71069"/>
                        <a14:foregroundMark x1="96111" y1="70440" x2="96334" y2="70755"/>
                        <a14:foregroundMark x1="95778" y1="69969" x2="96111" y2="70440"/>
                        <a14:foregroundMark x1="94556" y1="80660" x2="94556" y2="80660"/>
                        <a14:foregroundMark x1="93333" y1="79088" x2="93333" y2="79088"/>
                        <a14:foregroundMark x1="93000" y1="77987" x2="93000" y2="77987"/>
                        <a14:foregroundMark x1="92778" y1="79088" x2="92778" y2="79088"/>
                        <a14:foregroundMark x1="88667" y1="78774" x2="88667" y2="78774"/>
                        <a14:foregroundMark x1="94000" y1="70440" x2="94000" y2="70440"/>
                        <a14:foregroundMark x1="94889" y1="71698" x2="94889" y2="71698"/>
                        <a14:backgroundMark x1="22778" y1="71855" x2="22791" y2="72268"/>
                        <a14:backgroundMark x1="22889" y1="75472" x2="22889" y2="75472"/>
                        <a14:backgroundMark x1="22667" y1="73742" x2="22667" y2="73742"/>
                        <a14:backgroundMark x1="25667" y1="58805" x2="25667" y2="58805"/>
                        <a14:backgroundMark x1="25444" y1="58333" x2="25444" y2="58333"/>
                        <a14:backgroundMark x1="20222" y1="58648" x2="20222" y2="58648"/>
                        <a14:backgroundMark x1="20889" y1="58491" x2="20889" y2="58491"/>
                        <a14:backgroundMark x1="17556" y1="59277" x2="17556" y2="59277"/>
                        <a14:backgroundMark x1="60889" y1="73428" x2="60889" y2="73428"/>
                        <a14:backgroundMark x1="60889" y1="73270" x2="61111" y2="75000"/>
                        <a14:backgroundMark x1="53778" y1="54403" x2="53778" y2="54403"/>
                        <a14:backgroundMark x1="65222" y1="52044" x2="65222" y2="52044"/>
                        <a14:backgroundMark x1="65222" y1="52987" x2="65222" y2="52987"/>
                        <a14:backgroundMark x1="64889" y1="53931" x2="64889" y2="53931"/>
                        <a14:backgroundMark x1="66556" y1="56918" x2="66556" y2="56918"/>
                        <a14:backgroundMark x1="66333" y1="57233" x2="66333" y2="57233"/>
                        <a14:backgroundMark x1="66444" y1="57233" x2="66444" y2="57233"/>
                        <a14:backgroundMark x1="67667" y1="59906" x2="67667" y2="59906"/>
                        <a14:backgroundMark x1="68111" y1="59748" x2="68111" y2="59748"/>
                        <a14:backgroundMark x1="68333" y1="59591" x2="68333" y2="59591"/>
                        <a14:backgroundMark x1="66778" y1="60377" x2="65556" y2="61792"/>
                        <a14:backgroundMark x1="75667" y1="63365" x2="75667" y2="63836"/>
                        <a14:backgroundMark x1="65556" y1="58176" x2="65556" y2="58176"/>
                        <a14:backgroundMark x1="65556" y1="58176" x2="65556" y2="58805"/>
                        <a14:backgroundMark x1="65222" y1="59277" x2="65333" y2="58805"/>
                        <a14:backgroundMark x1="65667" y1="56289" x2="65778" y2="56918"/>
                        <a14:backgroundMark x1="68333" y1="59119" x2="68333" y2="59119"/>
                        <a14:backgroundMark x1="54222" y1="61950" x2="54222" y2="61950"/>
                        <a14:backgroundMark x1="54667" y1="62264" x2="54667" y2="62264"/>
                        <a14:backgroundMark x1="55111" y1="61950" x2="55111" y2="61950"/>
                        <a14:backgroundMark x1="55667" y1="62107" x2="55667" y2="62107"/>
                        <a14:backgroundMark x1="87778" y1="63365" x2="87778" y2="63365"/>
                        <a14:backgroundMark x1="91556" y1="62736" x2="91556" y2="62736"/>
                        <a14:backgroundMark x1="93556" y1="69182" x2="93556" y2="69182"/>
                        <a14:backgroundMark x1="93778" y1="69811" x2="93778" y2="69811"/>
                        <a14:backgroundMark x1="92889" y1="68082" x2="92889" y2="68082"/>
                        <a14:backgroundMark x1="96556" y1="71069" x2="96556" y2="71069"/>
                        <a14:backgroundMark x1="96111" y1="71698" x2="96111" y2="71698"/>
                        <a14:backgroundMark x1="96111" y1="72327" x2="96111" y2="72327"/>
                        <a14:backgroundMark x1="95778" y1="72484" x2="95778" y2="72484"/>
                        <a14:backgroundMark x1="94111" y1="71384" x2="94111" y2="71384"/>
                        <a14:backgroundMark x1="94222" y1="71226" x2="94222" y2="71226"/>
                        <a14:backgroundMark x1="96333" y1="70755" x2="96333" y2="70755"/>
                        <a14:backgroundMark x1="96444" y1="70440" x2="96444" y2="7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1819722"/>
            <a:ext cx="8630652" cy="60989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61FA0D-AC10-F72E-3C04-339E738DD847}"/>
              </a:ext>
            </a:extLst>
          </p:cNvPr>
          <p:cNvSpPr/>
          <p:nvPr/>
        </p:nvSpPr>
        <p:spPr>
          <a:xfrm>
            <a:off x="1737360" y="320040"/>
            <a:ext cx="8629650" cy="2148840"/>
          </a:xfrm>
          <a:prstGeom prst="roundRect">
            <a:avLst/>
          </a:prstGeom>
          <a:ln w="57150">
            <a:solidFill>
              <a:srgbClr val="CB3D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8AA11-73FC-7DD0-E373-595EA9FD6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254" y="411480"/>
            <a:ext cx="8910529" cy="2400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3|0.4|0.3|0.3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211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Microsoft YaHei</vt:lpstr>
      <vt:lpstr>Open Sans Light</vt:lpstr>
      <vt:lpstr>字魂189号-星岩乐黑体</vt:lpstr>
      <vt:lpstr>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2024-02-08T07:41:46Z</dcterms:created>
  <dcterms:modified xsi:type="dcterms:W3CDTF">2025-02-16T08:53:27Z</dcterms:modified>
</cp:coreProperties>
</file>