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mf" ContentType="image/x-wmf"/>
  <Default Extension="png" ContentType="image/pn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34.svg" ContentType="image/svg+xml"/>
  <Override PartName="/ppt/media/image40.svg" ContentType="image/svg+xml"/>
  <Override PartName="/ppt/media/image48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7" r:id="rId3"/>
    <p:sldId id="257" r:id="rId4"/>
    <p:sldId id="274" r:id="rId5"/>
    <p:sldId id="259" r:id="rId6"/>
    <p:sldId id="260" r:id="rId7"/>
    <p:sldId id="261" r:id="rId8"/>
    <p:sldId id="279" r:id="rId9"/>
    <p:sldId id="263" r:id="rId10"/>
    <p:sldId id="265" r:id="rId11"/>
    <p:sldId id="278" r:id="rId12"/>
    <p:sldId id="266" r:id="rId13"/>
    <p:sldId id="267" r:id="rId14"/>
    <p:sldId id="268" r:id="rId15"/>
    <p:sldId id="273" r:id="rId16"/>
    <p:sldId id="272" r:id="rId17"/>
    <p:sldId id="276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F2143-89AF-455D-B7DB-2D6897DA6A6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3795B-6141-4F7D-BC6D-A71D17595C2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6" Type="http://schemas.openxmlformats.org/officeDocument/2006/relationships/image" Target="../media/image4.png"/><Relationship Id="rId5" Type="http://schemas.microsoft.com/office/2007/relationships/media" Target="file:///C:\Users\TAM\Downloads\C&#7849;m%20Nhung%20&#8211;%20H&#7893;ng%20D&#225;m%20&#272;&#226;u.mp3" TargetMode="External"/><Relationship Id="rId4" Type="http://schemas.openxmlformats.org/officeDocument/2006/relationships/audio" Target="file:///C:\Users\TAM\Downloads\C&#7849;m%20Nhung%20&#8211;%20H&#7893;ng%20D&#225;m%20&#272;&#226;u.mp3" TargetMode="External"/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5.GIF"/><Relationship Id="rId4" Type="http://schemas.openxmlformats.org/officeDocument/2006/relationships/image" Target="../media/image44.GIF"/><Relationship Id="rId3" Type="http://schemas.openxmlformats.org/officeDocument/2006/relationships/image" Target="../media/image4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5.wav"/><Relationship Id="rId1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6.wav"/><Relationship Id="rId7" Type="http://schemas.openxmlformats.org/officeDocument/2006/relationships/image" Target="../media/image62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3.wav"/><Relationship Id="rId1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62.png"/><Relationship Id="rId7" Type="http://schemas.openxmlformats.org/officeDocument/2006/relationships/image" Target="../media/image58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3.wav"/><Relationship Id="rId1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6.wav"/><Relationship Id="rId8" Type="http://schemas.openxmlformats.org/officeDocument/2006/relationships/image" Target="../media/image62.png"/><Relationship Id="rId7" Type="http://schemas.openxmlformats.org/officeDocument/2006/relationships/image" Target="../media/image5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3.wav"/><Relationship Id="rId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1.png"/><Relationship Id="rId17" Type="http://schemas.microsoft.com/office/2007/relationships/media" Target="../media/media1.mp4"/><Relationship Id="rId16" Type="http://schemas.openxmlformats.org/officeDocument/2006/relationships/video" Target="../media/media1.mp4"/><Relationship Id="rId15" Type="http://schemas.openxmlformats.org/officeDocument/2006/relationships/image" Target="../media/image20.png"/><Relationship Id="rId14" Type="http://schemas.openxmlformats.org/officeDocument/2006/relationships/image" Target="../media/image19.svg"/><Relationship Id="rId13" Type="http://schemas.openxmlformats.org/officeDocument/2006/relationships/image" Target="../media/image18.png"/><Relationship Id="rId12" Type="http://schemas.openxmlformats.org/officeDocument/2006/relationships/image" Target="../media/image17.svg"/><Relationship Id="rId11" Type="http://schemas.openxmlformats.org/officeDocument/2006/relationships/image" Target="../media/image16.png"/><Relationship Id="rId10" Type="http://schemas.openxmlformats.org/officeDocument/2006/relationships/image" Target="../media/image15.sv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5.svg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15.svg"/><Relationship Id="rId7" Type="http://schemas.openxmlformats.org/officeDocument/2006/relationships/image" Target="../media/image24.png"/><Relationship Id="rId6" Type="http://schemas.openxmlformats.org/officeDocument/2006/relationships/image" Target="../media/image13.svg"/><Relationship Id="rId5" Type="http://schemas.openxmlformats.org/officeDocument/2006/relationships/image" Target="../media/image30.png"/><Relationship Id="rId4" Type="http://schemas.openxmlformats.org/officeDocument/2006/relationships/image" Target="../media/image11.svg"/><Relationship Id="rId3" Type="http://schemas.openxmlformats.org/officeDocument/2006/relationships/image" Target="../media/image29.png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38.png"/><Relationship Id="rId2" Type="http://schemas.openxmlformats.org/officeDocument/2006/relationships/image" Target="../media/image7.svg"/><Relationship Id="rId19" Type="http://schemas.microsoft.com/office/2007/relationships/media" Target="../media/media2.mp4"/><Relationship Id="rId18" Type="http://schemas.openxmlformats.org/officeDocument/2006/relationships/video" Target="../media/media2.mp4"/><Relationship Id="rId17" Type="http://schemas.openxmlformats.org/officeDocument/2006/relationships/image" Target="../media/image37.png"/><Relationship Id="rId16" Type="http://schemas.openxmlformats.org/officeDocument/2006/relationships/image" Target="../media/image36.png"/><Relationship Id="rId15" Type="http://schemas.openxmlformats.org/officeDocument/2006/relationships/image" Target="../media/image35.png"/><Relationship Id="rId14" Type="http://schemas.openxmlformats.org/officeDocument/2006/relationships/image" Target="../media/image34.svg"/><Relationship Id="rId13" Type="http://schemas.openxmlformats.org/officeDocument/2006/relationships/image" Target="../media/image33.png"/><Relationship Id="rId12" Type="http://schemas.openxmlformats.org/officeDocument/2006/relationships/image" Target="../media/image19.svg"/><Relationship Id="rId11" Type="http://schemas.openxmlformats.org/officeDocument/2006/relationships/image" Target="../media/image32.png"/><Relationship Id="rId10" Type="http://schemas.openxmlformats.org/officeDocument/2006/relationships/image" Target="../media/image17.sv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STV11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43" y="360364"/>
            <a:ext cx="1414484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XMSTRE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60819"/>
            <a:ext cx="24288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4"/>
          <p:cNvSpPr>
            <a:spLocks noChangeArrowheads="1"/>
          </p:cNvSpPr>
          <p:nvPr/>
        </p:nvSpPr>
        <p:spPr bwMode="auto">
          <a:xfrm>
            <a:off x="1819398" y="3057526"/>
            <a:ext cx="827664" cy="126364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910607" y="1536392"/>
            <a:ext cx="6420025" cy="1383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NHIỆT LIỆT CHÀO MỪNG CÁC THẦY CÔ V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Ề</a:t>
            </a:r>
            <a:r>
              <a:rPr lang="vi-V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DỰ GIỜ MÔN </a:t>
            </a:r>
            <a:endParaRPr lang="vi-VN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TOÁN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3C3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grpSp>
        <p:nvGrpSpPr>
          <p:cNvPr id="6" name="Group 6"/>
          <p:cNvGrpSpPr/>
          <p:nvPr/>
        </p:nvGrpSpPr>
        <p:grpSpPr bwMode="auto">
          <a:xfrm>
            <a:off x="1454930" y="3771900"/>
            <a:ext cx="1085850" cy="2514600"/>
            <a:chOff x="1968" y="1152"/>
            <a:chExt cx="1829" cy="2688"/>
          </a:xfrm>
        </p:grpSpPr>
        <p:pic>
          <p:nvPicPr>
            <p:cNvPr id="7" name="Picture 7" descr="hoa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8"/>
            <p:cNvGrpSpPr/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9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3" name="Group 6"/>
          <p:cNvGrpSpPr/>
          <p:nvPr/>
        </p:nvGrpSpPr>
        <p:grpSpPr bwMode="auto">
          <a:xfrm>
            <a:off x="9560329" y="3405982"/>
            <a:ext cx="1028700" cy="2514600"/>
            <a:chOff x="1968" y="1152"/>
            <a:chExt cx="1829" cy="2688"/>
          </a:xfrm>
        </p:grpSpPr>
        <p:pic>
          <p:nvPicPr>
            <p:cNvPr id="14" name="Picture 7" descr="hoa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8"/>
            <p:cNvGrpSpPr/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0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81" y="5029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5943600" y="117064"/>
            <a:ext cx="755720" cy="681134"/>
          </a:xfrm>
          <a:prstGeom prst="star32">
            <a:avLst>
              <a:gd name="adj" fmla="val 0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455471" y="4286072"/>
            <a:ext cx="55715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</a:t>
            </a:r>
            <a:endParaRPr lang="vi-V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NGÔ THỊ CHANH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706545" y="4059563"/>
            <a:ext cx="6894279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TIỂU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HỌC TOÀN THẮNG TIÊN THẮNG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25" name="AutoShape 15"/>
          <p:cNvSpPr>
            <a:spLocks noChangeArrowheads="1"/>
          </p:cNvSpPr>
          <p:nvPr/>
        </p:nvSpPr>
        <p:spPr bwMode="auto">
          <a:xfrm>
            <a:off x="1672818" y="2573076"/>
            <a:ext cx="1068527" cy="1099105"/>
          </a:xfrm>
          <a:prstGeom prst="star32">
            <a:avLst>
              <a:gd name="adj" fmla="val 0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15"/>
          <p:cNvSpPr>
            <a:spLocks noChangeArrowheads="1"/>
          </p:cNvSpPr>
          <p:nvPr/>
        </p:nvSpPr>
        <p:spPr bwMode="auto">
          <a:xfrm>
            <a:off x="9274940" y="2590244"/>
            <a:ext cx="1068527" cy="1099105"/>
          </a:xfrm>
          <a:prstGeom prst="star32">
            <a:avLst>
              <a:gd name="adj" fmla="val 0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8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07" y="5314890"/>
            <a:ext cx="2032974" cy="169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361122"/>
            <a:ext cx="1371600" cy="169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411" y="5305492"/>
            <a:ext cx="1768806" cy="169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17" y="5314890"/>
            <a:ext cx="2114113" cy="169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329" y="5280061"/>
            <a:ext cx="1880636" cy="169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FSTV11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40846" y="293164"/>
            <a:ext cx="1995488" cy="135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2724251" y="5314890"/>
            <a:ext cx="5520387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C00000"/>
                </a:solidFill>
                <a:latin typeface="+mj-lt"/>
              </a:rPr>
              <a:t>NGƯỜI THỰC HIỆN: NGÔ THỊ </a:t>
            </a:r>
            <a:r>
              <a:rPr lang="en-US" sz="2000" b="1" smtClean="0">
                <a:solidFill>
                  <a:srgbClr val="C00000"/>
                </a:solidFill>
                <a:latin typeface="+mj-lt"/>
              </a:rPr>
              <a:t>NGÂN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5" name="AutoShape 15"/>
          <p:cNvSpPr>
            <a:spLocks noChangeArrowheads="1"/>
          </p:cNvSpPr>
          <p:nvPr/>
        </p:nvSpPr>
        <p:spPr bwMode="auto">
          <a:xfrm>
            <a:off x="3051898" y="154957"/>
            <a:ext cx="755720" cy="681134"/>
          </a:xfrm>
          <a:prstGeom prst="star32">
            <a:avLst>
              <a:gd name="adj" fmla="val 0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AutoShape 15"/>
          <p:cNvSpPr>
            <a:spLocks noChangeArrowheads="1"/>
          </p:cNvSpPr>
          <p:nvPr/>
        </p:nvSpPr>
        <p:spPr bwMode="auto">
          <a:xfrm>
            <a:off x="8668787" y="213987"/>
            <a:ext cx="755720" cy="681134"/>
          </a:xfrm>
          <a:prstGeom prst="star32">
            <a:avLst>
              <a:gd name="adj" fmla="val 0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 3.33333E-6 L -1.63507 -0.01783 " pathEditMode="relative" rAng="0" ptsTypes="AA">
                                      <p:cBhvr>
                                        <p:cTn id="38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03" y="-90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/>
      <p:bldP spid="25" grpId="0" animBg="1"/>
      <p:bldP spid="25" grpId="1" animBg="1"/>
      <p:bldP spid="26" grpId="0" animBg="1"/>
      <p:bldP spid="26" grpId="1" animBg="1"/>
      <p:bldP spid="33" grpId="0"/>
      <p:bldP spid="35" grpId="0" animBg="1"/>
      <p:bldP spid="35" grpId="1" animBg="1"/>
      <p:bldP spid="36" grpId="0" animBg="1"/>
      <p:bldP spid="3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7950" y="1252537"/>
            <a:ext cx="7876042" cy="842963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057276" y="2355871"/>
            <a:ext cx="3244354" cy="3217616"/>
            <a:chOff x="122801" y="1190847"/>
            <a:chExt cx="2482176" cy="3217616"/>
          </a:xfrm>
        </p:grpSpPr>
        <p:sp>
          <p:nvSpPr>
            <p:cNvPr id="47" name="Rectangle 46"/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48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49" name="TextBox 49"/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21 684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grpSp>
          <p:nvGrpSpPr>
            <p:cNvPr id="50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53" name="TextBox 52"/>
          <p:cNvSpPr txBox="1"/>
          <p:nvPr/>
        </p:nvSpPr>
        <p:spPr>
          <a:xfrm>
            <a:off x="2789148" y="3246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57675" y="3066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90356" y="30680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42906" y="3250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95131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067274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86474" y="3251793"/>
            <a:ext cx="3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89045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350302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525959" y="3251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317645" y="4536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981576" y="2346346"/>
            <a:ext cx="3244354" cy="3217616"/>
            <a:chOff x="122801" y="1190847"/>
            <a:chExt cx="2482176" cy="3217616"/>
          </a:xfrm>
        </p:grpSpPr>
        <p:sp>
          <p:nvSpPr>
            <p:cNvPr id="65" name="Rectangle 64"/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66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5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67" name="TextBox 49"/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16 025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grpSp>
          <p:nvGrpSpPr>
            <p:cNvPr id="68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/>
          <p:cNvSpPr/>
          <p:nvPr/>
        </p:nvSpPr>
        <p:spPr>
          <a:xfrm>
            <a:off x="1998921" y="143540"/>
            <a:ext cx="5402524" cy="3779873"/>
          </a:xfrm>
          <a:custGeom>
            <a:avLst/>
            <a:gdLst/>
            <a:ahLst/>
            <a:cxnLst/>
            <a:rect l="l" t="t" r="r" b="b"/>
            <a:pathLst>
              <a:path w="11070270" h="7721513">
                <a:moveTo>
                  <a:pt x="0" y="0"/>
                </a:moveTo>
                <a:lnTo>
                  <a:pt x="11070270" y="0"/>
                </a:lnTo>
                <a:lnTo>
                  <a:pt x="11070270" y="7721513"/>
                </a:lnTo>
                <a:lnTo>
                  <a:pt x="0" y="772151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31104" y="1568052"/>
            <a:ext cx="2622613" cy="1691585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51741" y="3204807"/>
            <a:ext cx="2540259" cy="1638467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31104" y="4739001"/>
            <a:ext cx="2784277" cy="1795859"/>
          </a:xfrm>
          <a:prstGeom prst="rect">
            <a:avLst/>
          </a:prstGeom>
        </p:spPr>
      </p:pic>
      <p:pic>
        <p:nvPicPr>
          <p:cNvPr id="14" name="Picture 13" descr="Cartoon of a robot&#10;&#10;AI-generated content may be incorrec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17629"/>
            <a:ext cx="3004008" cy="3912781"/>
          </a:xfrm>
          <a:prstGeom prst="rect">
            <a:avLst/>
          </a:prstGeom>
        </p:spPr>
      </p:pic>
      <p:pic>
        <p:nvPicPr>
          <p:cNvPr id="15" name="speech (4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1284" y="29121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55600" y="-608226"/>
            <a:ext cx="11734800" cy="8431251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SG" sz="1200"/>
          </a:p>
        </p:txBody>
      </p:sp>
      <p:sp>
        <p:nvSpPr>
          <p:cNvPr id="9" name="Freeform 2"/>
          <p:cNvSpPr/>
          <p:nvPr/>
        </p:nvSpPr>
        <p:spPr>
          <a:xfrm>
            <a:off x="1998921" y="143540"/>
            <a:ext cx="5402524" cy="3779873"/>
          </a:xfrm>
          <a:custGeom>
            <a:avLst/>
            <a:gdLst/>
            <a:ahLst/>
            <a:cxnLst/>
            <a:rect l="l" t="t" r="r" b="b"/>
            <a:pathLst>
              <a:path w="11070270" h="7721513">
                <a:moveTo>
                  <a:pt x="0" y="0"/>
                </a:moveTo>
                <a:lnTo>
                  <a:pt x="11070270" y="0"/>
                </a:lnTo>
                <a:lnTo>
                  <a:pt x="11070270" y="7721513"/>
                </a:lnTo>
                <a:lnTo>
                  <a:pt x="0" y="7721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33187" y="1"/>
            <a:ext cx="2540259" cy="1638467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31104" y="1568052"/>
            <a:ext cx="2622613" cy="169158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51741" y="3204807"/>
            <a:ext cx="2540259" cy="163846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31104" y="4739001"/>
            <a:ext cx="2784277" cy="1795859"/>
          </a:xfrm>
          <a:prstGeom prst="rect">
            <a:avLst/>
          </a:prstGeom>
        </p:spPr>
      </p:pic>
      <p:pic>
        <p:nvPicPr>
          <p:cNvPr id="16" name="Picture 15" descr="Cartoon of a robot&#10;&#10;AI-generated content may b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17629"/>
            <a:ext cx="3004008" cy="391278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64771" y="540204"/>
            <a:ext cx="10770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Một kho chứa 10 160 kg muối. Người ta chia đều số muối đó vào 4 ô tô để chở lên miền núi. Hỏi mỗi ô tô chở được bao nhiêu ki-lô-gam muối?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58836" y="4235904"/>
            <a:ext cx="8047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  <a:endParaRPr lang="en-US" sz="28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Mỗi ô tô chở được số ki-lô-gam muối là: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10 160 : 4 = 2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540 (kg)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lvl="0" algn="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 số: 2 540 ki-lô-gam muối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2219325" y="230505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 u="sng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Tóm tắt:</a:t>
            </a:r>
            <a:endParaRPr lang="en-US" altLang="en-US" b="1" u="sng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5" name="Group 52"/>
          <p:cNvGrpSpPr/>
          <p:nvPr/>
        </p:nvGrpSpPr>
        <p:grpSpPr bwMode="auto">
          <a:xfrm>
            <a:off x="3971925" y="2210254"/>
            <a:ext cx="4352926" cy="1752138"/>
            <a:chOff x="1200" y="1005"/>
            <a:chExt cx="2742" cy="1109"/>
          </a:xfrm>
        </p:grpSpPr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1902" y="1005"/>
              <a:ext cx="196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10 160 kg </a:t>
              </a:r>
              <a:r>
                <a:rPr lang="en-US" alt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muối</a:t>
              </a:r>
              <a:endPara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7" name="AutoShape 29"/>
            <p:cNvSpPr/>
            <p:nvPr/>
          </p:nvSpPr>
          <p:spPr bwMode="auto">
            <a:xfrm rot="5400000" flipH="1" flipV="1">
              <a:off x="2465" y="124"/>
              <a:ext cx="242" cy="2677"/>
            </a:xfrm>
            <a:prstGeom prst="rightBrace">
              <a:avLst>
                <a:gd name="adj1" fmla="val 145470"/>
                <a:gd name="adj2" fmla="val 50000"/>
              </a:avLst>
            </a:prstGeom>
            <a:noFill/>
            <a:ln w="38100">
              <a:solidFill>
                <a:srgbClr val="CC00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1261" y="1617"/>
              <a:ext cx="2681" cy="9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1248" y="1570"/>
              <a:ext cx="0" cy="83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30" name="Group 33"/>
            <p:cNvGrpSpPr/>
            <p:nvPr/>
          </p:nvGrpSpPr>
          <p:grpSpPr bwMode="auto">
            <a:xfrm>
              <a:off x="1200" y="1578"/>
              <a:ext cx="2725" cy="536"/>
              <a:chOff x="1440" y="3312"/>
              <a:chExt cx="2536" cy="1188"/>
            </a:xfrm>
          </p:grpSpPr>
          <p:sp>
            <p:nvSpPr>
              <p:cNvPr id="31" name="Line 34"/>
              <p:cNvSpPr>
                <a:spLocks noChangeShapeType="1"/>
              </p:cNvSpPr>
              <p:nvPr/>
            </p:nvSpPr>
            <p:spPr bwMode="auto">
              <a:xfrm>
                <a:off x="3976" y="3320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Line 35"/>
              <p:cNvSpPr>
                <a:spLocks noChangeShapeType="1"/>
              </p:cNvSpPr>
              <p:nvPr/>
            </p:nvSpPr>
            <p:spPr bwMode="auto">
              <a:xfrm>
                <a:off x="3345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Line 36"/>
              <p:cNvSpPr>
                <a:spLocks noChangeShapeType="1"/>
              </p:cNvSpPr>
              <p:nvPr/>
            </p:nvSpPr>
            <p:spPr bwMode="auto">
              <a:xfrm>
                <a:off x="2714" y="3312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Line 37"/>
              <p:cNvSpPr>
                <a:spLocks noChangeShapeType="1"/>
              </p:cNvSpPr>
              <p:nvPr/>
            </p:nvSpPr>
            <p:spPr bwMode="auto">
              <a:xfrm>
                <a:off x="2098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up 38"/>
              <p:cNvGrpSpPr/>
              <p:nvPr/>
            </p:nvGrpSpPr>
            <p:grpSpPr bwMode="auto">
              <a:xfrm>
                <a:off x="1440" y="3543"/>
                <a:ext cx="1134" cy="957"/>
                <a:chOff x="1488" y="3525"/>
                <a:chExt cx="1134" cy="957"/>
              </a:xfrm>
            </p:grpSpPr>
            <p:sp>
              <p:nvSpPr>
                <p:cNvPr id="36" name="AutoShape 39"/>
                <p:cNvSpPr/>
                <p:nvPr/>
              </p:nvSpPr>
              <p:spPr bwMode="auto">
                <a:xfrm rot="16200000" flipH="1" flipV="1">
                  <a:off x="1717" y="3333"/>
                  <a:ext cx="240" cy="624"/>
                </a:xfrm>
                <a:prstGeom prst="rightBrace">
                  <a:avLst>
                    <a:gd name="adj1" fmla="val 21667"/>
                    <a:gd name="adj2" fmla="val 50000"/>
                  </a:avLst>
                </a:prstGeom>
                <a:noFill/>
                <a:ln w="38100">
                  <a:solidFill>
                    <a:srgbClr val="CC0066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1488" y="3748"/>
                  <a:ext cx="1134" cy="7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 b="1" dirty="0"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? kg </a:t>
                  </a:r>
                  <a:r>
                    <a:rPr lang="en-US" altLang="en-US" sz="2800" b="1" dirty="0" err="1"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pitchFamily="34" charset="0"/>
                    </a:rPr>
                    <a:t>muối</a:t>
                  </a:r>
                  <a:endParaRPr lang="en-US" altLang="en-US" sz="2800" b="1" dirty="0"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49" name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331" y="-48126"/>
            <a:ext cx="6713630" cy="2167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3788" y="118362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Trả</a:t>
            </a:r>
            <a:r>
              <a:rPr lang="en-US" sz="1000" dirty="0"/>
              <a:t> </a:t>
            </a:r>
            <a:r>
              <a:rPr lang="en-US" sz="1000" dirty="0" err="1"/>
              <a:t>lời</a:t>
            </a:r>
            <a:r>
              <a:rPr lang="en-US" sz="1000" dirty="0"/>
              <a:t> </a:t>
            </a:r>
            <a:r>
              <a:rPr lang="en-US" sz="1000" dirty="0" err="1"/>
              <a:t>xong</a:t>
            </a:r>
            <a:r>
              <a:rPr lang="en-US" sz="1000" dirty="0"/>
              <a:t> </a:t>
            </a:r>
            <a:r>
              <a:rPr lang="en-US" sz="1000" dirty="0" err="1"/>
              <a:t>hết</a:t>
            </a:r>
            <a:r>
              <a:rPr lang="en-US" sz="1000" dirty="0"/>
              <a:t> </a:t>
            </a:r>
            <a:r>
              <a:rPr lang="en-US" sz="1000" dirty="0" err="1"/>
              <a:t>bấm</a:t>
            </a:r>
            <a:r>
              <a:rPr lang="en-US" sz="1000" dirty="0"/>
              <a:t> </a:t>
            </a:r>
            <a:r>
              <a:rPr lang="en-US" sz="1000" dirty="0" err="1"/>
              <a:t>ngôi</a:t>
            </a:r>
            <a:r>
              <a:rPr lang="en-US" sz="1000" dirty="0"/>
              <a:t> </a:t>
            </a:r>
            <a:r>
              <a:rPr lang="en-US" sz="1000" dirty="0" err="1"/>
              <a:t>sao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26" name="Rectangle 1"/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-1" fmla="*/ 0 w 12292887"/>
                <a:gd name="connsiteY0-2" fmla="*/ 0 h 2578130"/>
                <a:gd name="connsiteX1-3" fmla="*/ 12292887 w 12292887"/>
                <a:gd name="connsiteY1-4" fmla="*/ 0 h 2578130"/>
                <a:gd name="connsiteX2-5" fmla="*/ 12292887 w 12292887"/>
                <a:gd name="connsiteY2-6" fmla="*/ 2578130 h 2578130"/>
                <a:gd name="connsiteX3-7" fmla="*/ 0 w 12292887"/>
                <a:gd name="connsiteY3-8" fmla="*/ 2578130 h 2578130"/>
                <a:gd name="connsiteX4-9" fmla="*/ 0 w 12292887"/>
                <a:gd name="connsiteY4-10" fmla="*/ 0 h 2578130"/>
                <a:gd name="connsiteX0-11" fmla="*/ 0 w 12292887"/>
                <a:gd name="connsiteY0-12" fmla="*/ 0 h 2578130"/>
                <a:gd name="connsiteX1-13" fmla="*/ 12292887 w 12292887"/>
                <a:gd name="connsiteY1-14" fmla="*/ 0 h 2578130"/>
                <a:gd name="connsiteX2-15" fmla="*/ 12292887 w 12292887"/>
                <a:gd name="connsiteY2-16" fmla="*/ 2578130 h 2578130"/>
                <a:gd name="connsiteX3-17" fmla="*/ 0 w 12292887"/>
                <a:gd name="connsiteY3-18" fmla="*/ 2578130 h 2578130"/>
                <a:gd name="connsiteX4-19" fmla="*/ 0 w 12292887"/>
                <a:gd name="connsiteY4-20" fmla="*/ 0 h 257813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38836" y="488211"/>
              <a:ext cx="12630072" cy="1275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51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840 : 6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9" name="Rectangle: Rounded Corners 5"/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09940" y="301879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8 640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32" name="Rectangle: Rounded Corners 8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54752" y="302942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8 740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35" name="Rectangle: Rounded Corners 11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15159" y="5060757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8 540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8" name="Rectangle: Rounded Corners 14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469218" y="4900221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8 840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>
            <a:fillRect/>
          </a:stretch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/>
          <a:srcRect r="50703"/>
          <a:stretch>
            <a:fillRect/>
          </a:stretch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48" name="Picture 47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4" name="Rectangle 1"/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-1" fmla="*/ 0 w 13830686"/>
                <a:gd name="connsiteY0-2" fmla="*/ 0 h 2021573"/>
                <a:gd name="connsiteX1-3" fmla="*/ 13830686 w 13830686"/>
                <a:gd name="connsiteY1-4" fmla="*/ 0 h 2021573"/>
                <a:gd name="connsiteX2-5" fmla="*/ 13830686 w 13830686"/>
                <a:gd name="connsiteY2-6" fmla="*/ 2021573 h 2021573"/>
                <a:gd name="connsiteX3-7" fmla="*/ 0 w 13830686"/>
                <a:gd name="connsiteY3-8" fmla="*/ 2021573 h 2021573"/>
                <a:gd name="connsiteX4-9" fmla="*/ 0 w 13830686"/>
                <a:gd name="connsiteY4-10" fmla="*/ 0 h 2021573"/>
                <a:gd name="connsiteX0-11" fmla="*/ 0 w 13830686"/>
                <a:gd name="connsiteY0-12" fmla="*/ 0 h 2021573"/>
                <a:gd name="connsiteX1-13" fmla="*/ 13830686 w 13830686"/>
                <a:gd name="connsiteY1-14" fmla="*/ 0 h 2021573"/>
                <a:gd name="connsiteX2-15" fmla="*/ 13830686 w 13830686"/>
                <a:gd name="connsiteY2-16" fmla="*/ 2021573 h 2021573"/>
                <a:gd name="connsiteX3-17" fmla="*/ 0 w 13830686"/>
                <a:gd name="connsiteY3-18" fmla="*/ 2021573 h 2021573"/>
                <a:gd name="connsiteX4-19" fmla="*/ 0 w 13830686"/>
                <a:gd name="connsiteY4-20" fmla="*/ 0 h 202157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5239" y="214936"/>
              <a:ext cx="13622080" cy="1093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75 625 : 5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7" name="Rectangle: Rounded Corners 7"/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99723" y="318381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15 125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10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05566" y="311651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15 225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3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14 125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6" name="Rectangle: Rounded Corners 16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49679" y="4945330"/>
              <a:ext cx="39820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14 225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>
            <a:fillRect/>
          </a:stretch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r="50703"/>
          <a:stretch>
            <a:fillRect/>
          </a:stretch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8" name="Rectangle 1"/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-1" fmla="*/ 0 w 13726384"/>
                <a:gd name="connsiteY0-2" fmla="*/ 0 h 1983318"/>
                <a:gd name="connsiteX1-3" fmla="*/ 13726384 w 13726384"/>
                <a:gd name="connsiteY1-4" fmla="*/ 0 h 1983318"/>
                <a:gd name="connsiteX2-5" fmla="*/ 13726384 w 13726384"/>
                <a:gd name="connsiteY2-6" fmla="*/ 1983318 h 1983318"/>
                <a:gd name="connsiteX3-7" fmla="*/ 0 w 13726384"/>
                <a:gd name="connsiteY3-8" fmla="*/ 1983318 h 1983318"/>
                <a:gd name="connsiteX4-9" fmla="*/ 0 w 13726384"/>
                <a:gd name="connsiteY4-10" fmla="*/ 0 h 1983318"/>
                <a:gd name="connsiteX0-11" fmla="*/ 0 w 13726384"/>
                <a:gd name="connsiteY0-12" fmla="*/ 0 h 1983318"/>
                <a:gd name="connsiteX1-13" fmla="*/ 13726384 w 13726384"/>
                <a:gd name="connsiteY1-14" fmla="*/ 0 h 1983318"/>
                <a:gd name="connsiteX2-15" fmla="*/ 13726384 w 13726384"/>
                <a:gd name="connsiteY2-16" fmla="*/ 1983318 h 1983318"/>
                <a:gd name="connsiteX3-17" fmla="*/ 0 w 13726384"/>
                <a:gd name="connsiteY3-18" fmla="*/ 1983318 h 1983318"/>
                <a:gd name="connsiteX4-19" fmla="*/ 0 w 13726384"/>
                <a:gd name="connsiteY4-20" fmla="*/ 0 h 198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11832" y="276346"/>
              <a:ext cx="12293246" cy="1087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360 : 6 = ?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11" name="Rectangle: Rounded Corners 5"/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8 060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14" name="Rectangle: Rounded Corners 8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07439" y="29213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8 160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7" name="Rectangle: Rounded Corners 11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57103" y="4989475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8 140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20" name="Rectangle: Rounded Corners 14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8 260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>
            <a:fillRect/>
          </a:stretch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r="50703"/>
          <a:stretch>
            <a:fillRect/>
          </a:stretch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14" name="Rectangle 1"/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-1" fmla="*/ 0 w 13830686"/>
                <a:gd name="connsiteY0-2" fmla="*/ 0 h 2478511"/>
                <a:gd name="connsiteX1-3" fmla="*/ 13830686 w 13830686"/>
                <a:gd name="connsiteY1-4" fmla="*/ 0 h 2478511"/>
                <a:gd name="connsiteX2-5" fmla="*/ 13830686 w 13830686"/>
                <a:gd name="connsiteY2-6" fmla="*/ 2478511 h 2478511"/>
                <a:gd name="connsiteX3-7" fmla="*/ 0 w 13830686"/>
                <a:gd name="connsiteY3-8" fmla="*/ 2478511 h 2478511"/>
                <a:gd name="connsiteX4-9" fmla="*/ 0 w 13830686"/>
                <a:gd name="connsiteY4-10" fmla="*/ 0 h 2478511"/>
                <a:gd name="connsiteX0-11" fmla="*/ 0 w 13830686"/>
                <a:gd name="connsiteY0-12" fmla="*/ 0 h 2478511"/>
                <a:gd name="connsiteX1-13" fmla="*/ 13830686 w 13830686"/>
                <a:gd name="connsiteY1-14" fmla="*/ 0 h 2478511"/>
                <a:gd name="connsiteX2-15" fmla="*/ 13830686 w 13830686"/>
                <a:gd name="connsiteY2-16" fmla="*/ 2478511 h 2478511"/>
                <a:gd name="connsiteX3-17" fmla="*/ 0 w 13830686"/>
                <a:gd name="connsiteY3-18" fmla="*/ 2478511 h 2478511"/>
                <a:gd name="connsiteX4-19" fmla="*/ 0 w 13830686"/>
                <a:gd name="connsiteY4-20" fmla="*/ 0 h 24785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8863" y="524774"/>
              <a:ext cx="12883120" cy="1198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84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672 : 8 = ?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17" name="Rectangle: Rounded Corners 5"/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29028" y="3022224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10 584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91214" y="3438626"/>
            <a:ext cx="4537107" cy="1129886"/>
            <a:chOff x="981375" y="2864057"/>
            <a:chExt cx="4537107" cy="1129886"/>
          </a:xfrm>
        </p:grpSpPr>
        <p:sp>
          <p:nvSpPr>
            <p:cNvPr id="20" name="Rectangle: Rounded Corners 8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04834" y="289406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10 484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23" name="Rectangle: Rounded Corners 11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37193" y="5162004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11 484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69637" y="3424913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26" name="Rectangle: Rounded Corners 14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60146" y="4856151"/>
              <a:ext cx="36470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11 584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>
            <a:fillRect/>
          </a:stretch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r="50703"/>
          <a:stretch>
            <a:fillRect/>
          </a:stretch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37" name="Picture 36">
            <a:hlinkClick r:id="" action="ppaction://noaction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4863" y="5788710"/>
            <a:ext cx="14522599" cy="380228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3" name="Freeform 3"/>
          <p:cNvSpPr/>
          <p:nvPr/>
        </p:nvSpPr>
        <p:spPr>
          <a:xfrm rot="-262550">
            <a:off x="1900108" y="63955"/>
            <a:ext cx="6681145" cy="6730091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4" name="Freeform 4"/>
          <p:cNvSpPr/>
          <p:nvPr/>
        </p:nvSpPr>
        <p:spPr>
          <a:xfrm flipH="1">
            <a:off x="8385698" y="1565302"/>
            <a:ext cx="2974865" cy="6678269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5" name="Freeform 5"/>
          <p:cNvSpPr/>
          <p:nvPr/>
        </p:nvSpPr>
        <p:spPr>
          <a:xfrm rot="-979052">
            <a:off x="-280365" y="4353555"/>
            <a:ext cx="1763948" cy="2293549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6" name="Freeform 6"/>
          <p:cNvSpPr/>
          <p:nvPr/>
        </p:nvSpPr>
        <p:spPr>
          <a:xfrm rot="-5164969">
            <a:off x="11285587" y="-685800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7" name="Freeform 7"/>
          <p:cNvSpPr/>
          <p:nvPr/>
        </p:nvSpPr>
        <p:spPr>
          <a:xfrm>
            <a:off x="2418432" y="5500330"/>
            <a:ext cx="1621391" cy="1202777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10" name="Freeform 10"/>
          <p:cNvSpPr/>
          <p:nvPr/>
        </p:nvSpPr>
        <p:spPr>
          <a:xfrm rot="-775834">
            <a:off x="-367577" y="307416"/>
            <a:ext cx="3148925" cy="681313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288">
            <a:off x="2590800" y="2006600"/>
            <a:ext cx="4800000" cy="369856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bông hồng tặng cô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19300" y="1143000"/>
            <a:ext cx="8153400" cy="4572000"/>
          </a:xfrm>
          <a:prstGeom prst="rect">
            <a:avLst/>
          </a:prstGeom>
        </p:spPr>
      </p:pic>
      <p:pic>
        <p:nvPicPr>
          <p:cNvPr id="13" name="bông hồng tặng cô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171700" y="1295400"/>
            <a:ext cx="8153400" cy="4572000"/>
          </a:xfrm>
          <a:prstGeom prst="rect">
            <a:avLst/>
          </a:prstGeom>
        </p:spPr>
      </p:pic>
      <p:pic>
        <p:nvPicPr>
          <p:cNvPr id="14" name="bông hồng tặng cô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24100" y="1447800"/>
            <a:ext cx="81534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/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10 007 × 8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80 006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80 086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80 056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79 056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5164969">
            <a:off x="11285587" y="-685800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11" name="Rectangle 10"/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800" lvl="0" indent="-304800" defTabSz="914400">
              <a:buFont typeface="+mj-lt"/>
              <a:buAutoNum type="alphaUcPeriod"/>
              <a:defRPr/>
            </a:pP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73 970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4000" kern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74 080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74070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74 170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19" name="Snip Diagonal Corner Rectangle 3"/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12 345 × 6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A. </a:t>
            </a: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90 015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B. </a:t>
            </a: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89 045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C. </a:t>
            </a: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90 045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D. </a:t>
            </a:r>
            <a:r>
              <a:rPr lang="en-US" sz="40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91 045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31" name="Snip Diagonal Corner Rectangle 3"/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30 015 × 3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17755" y="2176332"/>
            <a:ext cx="761747" cy="10156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marL="228600" indent="-228600" algn="ctr">
              <a:buAutoNum type="arabicPeriod"/>
            </a:pPr>
            <a:endParaRPr lang="vi-VN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417755" y="2176332"/>
            <a:ext cx="761747" cy="10156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marL="228600" indent="-228600" algn="ctr">
              <a:buAutoNum type="arabicPeriod"/>
            </a:pPr>
            <a:endParaRPr lang="vi-VN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7755" y="2176332"/>
            <a:ext cx="761747" cy="10156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marL="228600" indent="-228600" algn="ctr">
              <a:buAutoNum type="arabicPeriod"/>
            </a:pPr>
            <a:endParaRPr lang="vi-VN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090" y="-143692"/>
            <a:ext cx="2548349" cy="11034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58" y="979508"/>
            <a:ext cx="3090940" cy="10303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09" y="1994027"/>
            <a:ext cx="10870110" cy="2395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7755" y="2176332"/>
            <a:ext cx="761747" cy="10156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marL="228600" indent="-228600" algn="ctr">
              <a:buAutoNum type="arabicPeriod"/>
            </a:pPr>
            <a:endParaRPr lang="vi-VN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1014863" y="5788710"/>
            <a:ext cx="14522599" cy="380228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4" name="Freeform 4"/>
          <p:cNvSpPr/>
          <p:nvPr/>
        </p:nvSpPr>
        <p:spPr>
          <a:xfrm flipH="1">
            <a:off x="10069566" y="2428523"/>
            <a:ext cx="2122434" cy="427458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5" name="Freeform 5"/>
          <p:cNvSpPr/>
          <p:nvPr/>
        </p:nvSpPr>
        <p:spPr>
          <a:xfrm rot="-979052">
            <a:off x="-280365" y="4353555"/>
            <a:ext cx="1763948" cy="2293549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6" name="Freeform 6"/>
          <p:cNvSpPr/>
          <p:nvPr/>
        </p:nvSpPr>
        <p:spPr>
          <a:xfrm rot="-5164969">
            <a:off x="10852056" y="-382266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7" name="Freeform 7"/>
          <p:cNvSpPr/>
          <p:nvPr/>
        </p:nvSpPr>
        <p:spPr>
          <a:xfrm>
            <a:off x="2418432" y="5500330"/>
            <a:ext cx="1621391" cy="1202777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8" name="Freeform 10"/>
          <p:cNvSpPr/>
          <p:nvPr/>
        </p:nvSpPr>
        <p:spPr>
          <a:xfrm rot="-775834">
            <a:off x="119685" y="741753"/>
            <a:ext cx="3148925" cy="681313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9" name="Freeform 5"/>
          <p:cNvSpPr/>
          <p:nvPr/>
        </p:nvSpPr>
        <p:spPr>
          <a:xfrm rot="790451">
            <a:off x="10904334" y="4064738"/>
            <a:ext cx="1522626" cy="1811183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10" name="Freeform 4"/>
          <p:cNvSpPr/>
          <p:nvPr/>
        </p:nvSpPr>
        <p:spPr>
          <a:xfrm flipH="1">
            <a:off x="8385698" y="1565302"/>
            <a:ext cx="2974865" cy="6678269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sp>
        <p:nvSpPr>
          <p:cNvPr id="11" name="Freeform 7"/>
          <p:cNvSpPr/>
          <p:nvPr/>
        </p:nvSpPr>
        <p:spPr>
          <a:xfrm>
            <a:off x="2418432" y="5500330"/>
            <a:ext cx="1621391" cy="1202777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37">
            <a:off x="2590800" y="2057400"/>
            <a:ext cx="4970703" cy="37229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4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1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7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20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22" name="图片 17" descr="7 (22)"/>
                <p:cNvPicPr>
                  <a:picLocks noChangeAspect="1"/>
                </p:cNvPicPr>
                <p:nvPr/>
              </p:nvPicPr>
              <p:blipFill>
                <a:blip r:embed="rId1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23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Microsoft YaHei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1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8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19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Thiết kế chưa có tên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2900" y="192880"/>
            <a:ext cx="11849100" cy="6665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43"/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49"/>
          <p:cNvSpPr txBox="1">
            <a:spLocks noChangeArrowheads="1"/>
          </p:cNvSpPr>
          <p:nvPr/>
        </p:nvSpPr>
        <p:spPr bwMode="auto">
          <a:xfrm>
            <a:off x="1066800" y="1701006"/>
            <a:ext cx="1889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17 486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7" name="Group 66"/>
          <p:cNvGrpSpPr/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0" name="TextBox 36"/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38"/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39"/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16, 17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4;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14;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7,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7.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14, 14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36"/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38"/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38"/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38"/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55"/>
          <p:cNvSpPr/>
          <p:nvPr/>
        </p:nvSpPr>
        <p:spPr>
          <a:xfrm>
            <a:off x="4593264" y="5753128"/>
            <a:ext cx="4626935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17 486 : 2 = 8 743</a:t>
            </a:r>
            <a:endParaRPr lang="en-US" sz="4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38"/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6"/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8"/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8; 8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8, 8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: Rounded Corners 64"/>
          <p:cNvSpPr/>
          <p:nvPr/>
        </p:nvSpPr>
        <p:spPr>
          <a:xfrm>
            <a:off x="4463144" y="511628"/>
            <a:ext cx="3147331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17 486 :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6; 6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1" grpId="0"/>
      <p:bldP spid="32" grpId="0"/>
      <p:bldP spid="33" grpId="0"/>
      <p:bldP spid="34" grpId="0"/>
      <p:bldP spid="35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32290" y="3429001"/>
            <a:ext cx="1044280" cy="2288263"/>
          </a:xfrm>
          <a:custGeom>
            <a:avLst/>
            <a:gdLst/>
            <a:ahLst/>
            <a:cxnLst/>
            <a:rect l="l" t="t" r="r" b="b"/>
            <a:pathLst>
              <a:path w="1566420" h="3432395">
                <a:moveTo>
                  <a:pt x="0" y="0"/>
                </a:moveTo>
                <a:lnTo>
                  <a:pt x="1566420" y="0"/>
                </a:lnTo>
                <a:lnTo>
                  <a:pt x="1566420" y="3432395"/>
                </a:lnTo>
                <a:lnTo>
                  <a:pt x="0" y="343239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en-SG" sz="1200"/>
          </a:p>
        </p:txBody>
      </p:sp>
      <p:sp>
        <p:nvSpPr>
          <p:cNvPr id="12" name="TextBox 11"/>
          <p:cNvSpPr txBox="1"/>
          <p:nvPr/>
        </p:nvSpPr>
        <p:spPr>
          <a:xfrm>
            <a:off x="676103" y="707306"/>
            <a:ext cx="1082113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smtClean="0">
                <a:latin typeface="+mj-lt"/>
              </a:rPr>
              <a:t>1️⃣ </a:t>
            </a:r>
            <a:r>
              <a:rPr lang="vi-VN" sz="2800" b="1" dirty="0" smtClean="0">
                <a:latin typeface="+mj-lt"/>
              </a:rPr>
              <a:t>  </a:t>
            </a:r>
            <a:r>
              <a:rPr lang="en-SG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SG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S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100%,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 Nam 20/11.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“Hoa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2800" b="1" dirty="0">
                <a:latin typeface="+mj-lt"/>
              </a:rPr>
              <a:t>2️⃣ </a:t>
            </a:r>
            <a:r>
              <a:rPr lang="vi-VN" sz="2800" b="1" dirty="0" smtClean="0">
                <a:latin typeface="+mj-lt"/>
              </a:rPr>
              <a:t>   </a:t>
            </a:r>
            <a:r>
              <a:rPr lang="en-SG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S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3️⃣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S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động: </a:t>
            </a:r>
            <a:r>
              <a:rPr lang="en-SG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S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S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26" y="1160957"/>
            <a:ext cx="10551886" cy="448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4️⃣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S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 hạc giấy</a:t>
            </a:r>
            <a:r>
              <a:rPr lang="en-S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S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⃣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S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en-US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2649" y="120228"/>
            <a:ext cx="6213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PHƯƠNG HƯỚNG HOẠT ĐỘNG TUẦN 13</a:t>
            </a:r>
            <a:endParaRPr lang="vi-VN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6" name="Picture 15" descr="A yellow and blue letters&#10;&#10;AI-generated content may be incorrect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89" y="43126"/>
            <a:ext cx="10349995" cy="36083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069"/>
            <a:ext cx="11910859" cy="6300482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矩形 7"/>
          <p:cNvSpPr/>
          <p:nvPr/>
        </p:nvSpPr>
        <p:spPr>
          <a:xfrm>
            <a:off x="3565622" y="274320"/>
            <a:ext cx="5081989" cy="16158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73621" y="2091122"/>
            <a:ext cx="3208048" cy="3414361"/>
            <a:chOff x="122801" y="1190847"/>
            <a:chExt cx="2482176" cy="3217616"/>
          </a:xfrm>
        </p:grpSpPr>
        <p:sp>
          <p:nvSpPr>
            <p:cNvPr id="20" name="Rectangle 19"/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21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TextBox 49"/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25 684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grpSp>
          <p:nvGrpSpPr>
            <p:cNvPr id="23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6" name="TextBox 25"/>
          <p:cNvSpPr txBox="1"/>
          <p:nvPr/>
        </p:nvSpPr>
        <p:spPr>
          <a:xfrm>
            <a:off x="4167393" y="3125819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74020" y="2955447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44801" y="2956808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30676" y="3129618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11476" y="3456189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83619" y="3456189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02819" y="3140504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05390" y="3956933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66647" y="3956933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42304" y="3140504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33990" y="4425019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340769" y="2134665"/>
            <a:ext cx="3065427" cy="3414361"/>
            <a:chOff x="233151" y="1190847"/>
            <a:chExt cx="2371826" cy="3217616"/>
          </a:xfrm>
        </p:grpSpPr>
        <p:sp>
          <p:nvSpPr>
            <p:cNvPr id="38" name="Rectangle 37"/>
            <p:cNvSpPr/>
            <p:nvPr/>
          </p:nvSpPr>
          <p:spPr>
            <a:xfrm>
              <a:off x="233151" y="1190847"/>
              <a:ext cx="2371826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9" name="TextBox 43"/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5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40" name="TextBox 49"/>
            <p:cNvSpPr txBox="1">
              <a:spLocks noChangeArrowheads="1"/>
            </p:cNvSpPr>
            <p:nvPr/>
          </p:nvSpPr>
          <p:spPr bwMode="auto">
            <a:xfrm>
              <a:off x="247726" y="1445824"/>
              <a:ext cx="1300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Calibri" panose="020F0502020204030204" pitchFamily="34" charset="0"/>
                </a:rPr>
                <a:t>37 085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grpSp>
          <p:nvGrpSpPr>
            <p:cNvPr id="41" name="Group 66"/>
            <p:cNvGrpSpPr/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44" name="TextBox 43"/>
          <p:cNvSpPr txBox="1"/>
          <p:nvPr/>
        </p:nvSpPr>
        <p:spPr>
          <a:xfrm>
            <a:off x="7880782" y="3169362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01709" y="2970415"/>
            <a:ext cx="453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10590" y="2981301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25015" y="3163636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934390" y="3499732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06533" y="3499732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93076" y="3173162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28304" y="4000476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89561" y="4000476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633574" y="3173161"/>
            <a:ext cx="810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456904" y="4468562"/>
            <a:ext cx="71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Calibri" panose="020F0502020204030204" pitchFamily="34" charset="0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xit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8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2036</Words>
  <Application>WPS Presentation</Application>
  <PresentationFormat>Widescreen</PresentationFormat>
  <Paragraphs>257</Paragraphs>
  <Slides>18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Cambria</vt:lpstr>
      <vt:lpstr>Arial</vt:lpstr>
      <vt:lpstr>Calibri</vt:lpstr>
      <vt:lpstr>Microsoft YaHei</vt:lpstr>
      <vt:lpstr>思源黑体 CN Bold</vt:lpstr>
      <vt:lpstr>Calibri</vt:lpstr>
      <vt:lpstr>Tahoma</vt:lpstr>
      <vt:lpstr>字魂37号-波纹乖乖体</vt:lpstr>
      <vt:lpstr>Fz Sign Rathi V2</vt:lpstr>
      <vt:lpstr>Calibri Light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Lenovo</cp:lastModifiedBy>
  <cp:revision>63</cp:revision>
  <dcterms:created xsi:type="dcterms:W3CDTF">2025-11-09T14:08:00Z</dcterms:created>
  <dcterms:modified xsi:type="dcterms:W3CDTF">2026-04-16T00:36:11Z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4BFD8FFDAEDF44F4A9001A57E0E354ED_12</vt:lpwstr>
  </property>
  <property fmtid="{D5CDD505-2E9C-101B-9397-08002B2CF9AE}" pid="3" name="KSOProductBuildVer">
    <vt:lpwstr>1033-12.1.0.25242</vt:lpwstr>
  </property>
</Properties>
</file>