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handoutMasterIdLst>
    <p:handoutMasterId r:id="rId26"/>
  </p:handoutMasterIdLst>
  <p:sldIdLst>
    <p:sldId id="11088667" r:id="rId4"/>
    <p:sldId id="11088668" r:id="rId5"/>
    <p:sldId id="11088721" r:id="rId6"/>
    <p:sldId id="11088723" r:id="rId7"/>
    <p:sldId id="11088724" r:id="rId8"/>
    <p:sldId id="11088725" r:id="rId9"/>
    <p:sldId id="11088726" r:id="rId10"/>
    <p:sldId id="269" r:id="rId11"/>
    <p:sldId id="11088508" r:id="rId12"/>
    <p:sldId id="11088509" r:id="rId13"/>
    <p:sldId id="11088510" r:id="rId14"/>
    <p:sldId id="11088733" r:id="rId15"/>
    <p:sldId id="11088735" r:id="rId16"/>
    <p:sldId id="11088676" r:id="rId17"/>
    <p:sldId id="11088662" r:id="rId18"/>
    <p:sldId id="11088663" r:id="rId19"/>
    <p:sldId id="11088680" r:id="rId20"/>
    <p:sldId id="11088679" r:id="rId21"/>
    <p:sldId id="11088683" r:id="rId22"/>
    <p:sldId id="11088681" r:id="rId23"/>
    <p:sldId id="110886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/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12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GIF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slide" Target="slide1.xml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9.GIF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11" Type="http://schemas.openxmlformats.org/officeDocument/2006/relationships/image" Target="../media/image28.GIF"/><Relationship Id="rId5" Type="http://schemas.openxmlformats.org/officeDocument/2006/relationships/image" Target="../media/image11.jpeg"/><Relationship Id="rId15" Type="http://schemas.openxmlformats.org/officeDocument/2006/relationships/image" Target="../media/image32.GIF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3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GIF"/><Relationship Id="rId11" Type="http://schemas.openxmlformats.org/officeDocument/2006/relationships/image" Target="../media/image32.GIF"/><Relationship Id="rId5" Type="http://schemas.openxmlformats.org/officeDocument/2006/relationships/image" Target="../media/image11.jpeg"/><Relationship Id="rId10" Type="http://schemas.openxmlformats.org/officeDocument/2006/relationships/image" Target="../media/image31.GIF"/><Relationship Id="rId4" Type="http://schemas.openxmlformats.org/officeDocument/2006/relationships/audio" Target="../media/audio1.wav"/><Relationship Id="rId9" Type="http://schemas.openxmlformats.org/officeDocument/2006/relationships/image" Target="../media/image28.GIF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17" Type="http://schemas.openxmlformats.org/officeDocument/2006/relationships/image" Target="../media/image33.png"/><Relationship Id="rId2" Type="http://schemas.openxmlformats.org/officeDocument/2006/relationships/audio" Target="../media/media4.mp3"/><Relationship Id="rId16" Type="http://schemas.openxmlformats.org/officeDocument/2006/relationships/image" Target="../media/image32.GIF"/><Relationship Id="rId1" Type="http://schemas.microsoft.com/office/2007/relationships/media" Target="../media/media4.mp3"/><Relationship Id="rId6" Type="http://schemas.openxmlformats.org/officeDocument/2006/relationships/image" Target="../media/image26.GIF"/><Relationship Id="rId11" Type="http://schemas.openxmlformats.org/officeDocument/2006/relationships/image" Target="../media/image35.GIF"/><Relationship Id="rId5" Type="http://schemas.openxmlformats.org/officeDocument/2006/relationships/image" Target="../media/image11.jpeg"/><Relationship Id="rId15" Type="http://schemas.openxmlformats.org/officeDocument/2006/relationships/image" Target="../media/image31.GIF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266825" y="203835"/>
            <a:ext cx="9248140" cy="50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TRƯỜNG </a:t>
            </a:r>
            <a:r>
              <a:rPr lang="en-US" altLang="en-US" sz="262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TIỂU HỌC TOÀN THẮNG - TIÊN THẮNG</a:t>
            </a: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415670" y="1279751"/>
            <a:ext cx="9099930" cy="148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49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</a:t>
            </a:r>
            <a:r>
              <a:rPr lang="en-US" sz="4495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495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</a:t>
            </a:r>
            <a:r>
              <a:rPr lang="en-US" sz="449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DỰ GIỜ THĂM LỚP</a:t>
            </a: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559490" y="2972372"/>
            <a:ext cx="10400247" cy="135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9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9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9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9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35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14: TÌM HIỂU NƠI CÔNG CỘNG (TIẾT 1)</a:t>
            </a: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animal-14[1]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17220" flipH="1">
            <a:off x="9919335" y="2049780"/>
            <a:ext cx="916940" cy="66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2929890" y="5198745"/>
            <a:ext cx="532003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Yến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: 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2B5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8" descr="animal-14[1]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17220" flipH="1">
            <a:off x="1157605" y="2050415"/>
            <a:ext cx="909320" cy="66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4662" y="644826"/>
            <a:ext cx="1841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/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5039" y="1843888"/>
            <a:ext cx="23513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/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062" y="1400992"/>
            <a:ext cx="5193665" cy="29781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790699" y="1525452"/>
            <a:ext cx="5830389" cy="2853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30000"/>
              </a:lnSpc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tên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điểm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212" y="4212137"/>
            <a:ext cx="2215515" cy="1038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4500"/>
            <a:ext cx="5193665" cy="29781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6229350" y="1619885"/>
            <a:ext cx="5060315" cy="10255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điểm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là nơi như thế nào?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229350" y="2385695"/>
            <a:ext cx="5172075" cy="2640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Địa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điểm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nơi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nơi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phục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 của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mọi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đều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quyền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tuân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thủ nội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quy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quy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định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nơi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050" y="4573270"/>
            <a:ext cx="234569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367"/>
            <a:ext cx="12192000" cy="54237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1483" y="0"/>
            <a:ext cx="9650095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200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200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200"/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4924"/>
            <a:ext cx="12566469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2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qua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864"/>
            <a:ext cx="12192000" cy="5759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2425" y="471170"/>
            <a:ext cx="1393190" cy="1771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846"/>
            <a:ext cx="12191999" cy="56431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0465"/>
            <a:ext cx="1228344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2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qua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4460" y="243840"/>
            <a:ext cx="1265555" cy="177165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082864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25" y="2174164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00" y="1622866"/>
            <a:ext cx="2060627" cy="1383912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16" y="2174163"/>
            <a:ext cx="1969179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91" y="1662054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107" y="2174163"/>
            <a:ext cx="1969179" cy="17436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382" y="1662054"/>
            <a:ext cx="2060627" cy="1383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218143"/>
            <a:ext cx="6095999" cy="3348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4218143"/>
            <a:ext cx="6095999" cy="334819"/>
          </a:xfrm>
          <a:prstGeom prst="rect">
            <a:avLst/>
          </a:prstGeom>
        </p:spPr>
      </p:pic>
      <p:sp>
        <p:nvSpPr>
          <p:cNvPr id="14" name="Flowchart: Summing Junction 13">
            <a:hlinkClick r:id="" action="ppaction://noaction"/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757586" y="4997850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670685" y="254000"/>
            <a:ext cx="1443355" cy="1771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Folded Corner 27"/>
          <p:cNvSpPr/>
          <p:nvPr/>
        </p:nvSpPr>
        <p:spPr>
          <a:xfrm>
            <a:off x="508000" y="2093252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A: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Rạp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phim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30">
            <a:hlinkClick r:id="rId10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sp>
        <p:nvSpPr>
          <p:cNvPr id="11" name="Flowchart: Summing Junction 10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Folded Corner 27"/>
          <p:cNvSpPr/>
          <p:nvPr/>
        </p:nvSpPr>
        <p:spPr>
          <a:xfrm>
            <a:off x="562250" y="3269257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B: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: Folded Corner 27"/>
          <p:cNvSpPr/>
          <p:nvPr/>
        </p:nvSpPr>
        <p:spPr>
          <a:xfrm>
            <a:off x="505406" y="4442961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C: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bếp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cau_1_noi_cong_cong_la_a_rap_chieu_phim_32bb8d8b-477c-4d8f-af08-57f2c9a8f5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4057" y="732110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868170" y="250190"/>
            <a:ext cx="1600835" cy="177165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3226526" y="2416629"/>
            <a:ext cx="404948" cy="4180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8" grpId="0" animBg="1"/>
      <p:bldP spid="19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5" name="Rectangle: Folded Corner 26"/>
          <p:cNvSpPr/>
          <p:nvPr/>
        </p:nvSpPr>
        <p:spPr>
          <a:xfrm>
            <a:off x="259027" y="-50426"/>
            <a:ext cx="9667512" cy="345956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: Folded Corner 27"/>
          <p:cNvSpPr/>
          <p:nvPr/>
        </p:nvSpPr>
        <p:spPr>
          <a:xfrm>
            <a:off x="596597" y="3727164"/>
            <a:ext cx="9299971" cy="47298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lowchart: Summing Junction 8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5" name="Rectangle: Folded Corner 27"/>
          <p:cNvSpPr/>
          <p:nvPr/>
        </p:nvSpPr>
        <p:spPr>
          <a:xfrm>
            <a:off x="596597" y="4365636"/>
            <a:ext cx="9299971" cy="47298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B: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: Folded Corner 27"/>
          <p:cNvSpPr/>
          <p:nvPr/>
        </p:nvSpPr>
        <p:spPr>
          <a:xfrm>
            <a:off x="596597" y="5037277"/>
            <a:ext cx="9299971" cy="47298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9" y="285935"/>
            <a:ext cx="2285357" cy="228535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145031" y="339635"/>
            <a:ext cx="6012031" cy="21924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tuân</a:t>
            </a:r>
            <a:r>
              <a:rPr lang="en-US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</a:t>
            </a:r>
            <a:r>
              <a:rPr lang="en-US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7" name="cau_2_khi_gap_bien_bao_nay_em_can_tuan_thu_c3ba6435-64b0-4f49-968e-391505f0c1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1347" y="26307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680210" y="285750"/>
            <a:ext cx="1482725" cy="177165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3698155" y="5004108"/>
            <a:ext cx="404948" cy="4180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5" grpId="0" animBg="1"/>
      <p:bldP spid="16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Ế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6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3: Mai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to.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Mai,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7" name="Rectangle: Folded Corner 27"/>
          <p:cNvSpPr/>
          <p:nvPr/>
        </p:nvSpPr>
        <p:spPr>
          <a:xfrm>
            <a:off x="505406" y="2080855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A: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row: Pentagon 30">
            <a:hlinkClick r:id="rId10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1" name="Flowchart: Summing Junction 30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38" name="Rectangle: Folded Corner 27"/>
          <p:cNvSpPr/>
          <p:nvPr/>
        </p:nvSpPr>
        <p:spPr>
          <a:xfrm>
            <a:off x="492343" y="325651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B: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nhắc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nhở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: Folded Corner 27"/>
          <p:cNvSpPr/>
          <p:nvPr/>
        </p:nvSpPr>
        <p:spPr>
          <a:xfrm>
            <a:off x="517299" y="4427481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Tỏ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cau_3_mai_dang_ngoi_doc_sach_trong_thu_vien_762250a8-a4b1-4dbc-8cfd-4f5c09f09f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2028" y="1241922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542415" y="-50165"/>
            <a:ext cx="1432560" cy="177165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867443" y="3505787"/>
            <a:ext cx="404948" cy="4180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B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38" grpId="0" animBg="1"/>
      <p:bldP spid="39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tGPT Image 10_30_23 9 thg 4, 20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075"/>
            <a:ext cx="12192000" cy="6950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1310" y="-91440"/>
            <a:ext cx="1531620" cy="185039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2715260" y="2383155"/>
            <a:ext cx="6639560" cy="1829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TRÂN TRỌNG CÁM ƠN !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ĐÃ VỀ DỰ TIẾT HỌC 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HÔM NAY.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4500"/>
            <a:ext cx="5193665" cy="29781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515100" y="1876425"/>
            <a:ext cx="4895850" cy="558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 defTabSz="1219200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 TIÊU BÀI HỌC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419725" y="704850"/>
            <a:ext cx="7000875" cy="5754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1400" b="1"/>
          </a:p>
          <a:p>
            <a:pPr algn="ctr" defTabSz="1219200"/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Nêu được một số quy định </a:t>
            </a:r>
          </a:p>
          <a:p>
            <a:pPr algn="ctr" defTabSz="12192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 tuân  thủ ở nơi công cộng.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/>
          </a:p>
          <a:p>
            <a:pPr algn="ctr" defTabSz="1219200"/>
            <a:endParaRPr lang="en-US" sz="1400" b="1"/>
          </a:p>
        </p:txBody>
      </p:sp>
      <p:sp>
        <p:nvSpPr>
          <p:cNvPr id="2" name="Text Box 1"/>
          <p:cNvSpPr txBox="1"/>
          <p:nvPr/>
        </p:nvSpPr>
        <p:spPr>
          <a:xfrm>
            <a:off x="5546725" y="831850"/>
            <a:ext cx="7000875" cy="5754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1400" b="1"/>
          </a:p>
          <a:p>
            <a:pPr algn="ctr" defTabSz="1219200"/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Nêu được một số quy định </a:t>
            </a:r>
          </a:p>
          <a:p>
            <a:pPr algn="ctr" defTabSz="12192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 tuân  thủ ở nơi công cộng.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/>
          </a:p>
          <a:p>
            <a:pPr algn="ctr" defTabSz="1219200"/>
            <a:endParaRPr lang="en-US" sz="1400" b="1"/>
          </a:p>
        </p:txBody>
      </p:sp>
      <p:sp>
        <p:nvSpPr>
          <p:cNvPr id="10" name="Rectangle: Rounded Corners 9"/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04" y="1502481"/>
            <a:ext cx="9834016" cy="51575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2025" y="469265"/>
            <a:ext cx="10239375" cy="7810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defTabSz="1219200"/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TRANH VÀ TRẢ LỜI CÂU HỎI:</a:t>
            </a:r>
          </a:p>
          <a:p>
            <a:pPr algn="ctr" defTabSz="1219200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4500"/>
            <a:ext cx="5193665" cy="29781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515100" y="1876425"/>
            <a:ext cx="4895850" cy="558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 defTabSz="1219200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 TIÊU BÀI HỌC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419725" y="704850"/>
            <a:ext cx="7000875" cy="5754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1400" b="1"/>
          </a:p>
          <a:p>
            <a:pPr algn="ctr" defTabSz="1219200"/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Nêu được một số quy định </a:t>
            </a:r>
          </a:p>
          <a:p>
            <a:pPr algn="ctr" defTabSz="12192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 tuân  thủ ở nơi công cộng.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/>
          </a:p>
          <a:p>
            <a:pPr algn="ctr" defTabSz="1219200"/>
            <a:endParaRPr lang="en-US" sz="14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" y="218440"/>
            <a:ext cx="11385550" cy="636460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4500"/>
            <a:ext cx="5193665" cy="29781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515100" y="1876425"/>
            <a:ext cx="4895850" cy="558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 defTabSz="1219200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 TIÊU BÀI HỌC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419725" y="704850"/>
            <a:ext cx="7000875" cy="5754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1400" b="1"/>
          </a:p>
          <a:p>
            <a:pPr algn="ctr" defTabSz="1219200"/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Nêu được một số quy định </a:t>
            </a:r>
          </a:p>
          <a:p>
            <a:pPr algn="ctr" defTabSz="12192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 tuân  thủ ở nơi công cộng.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/>
          </a:p>
          <a:p>
            <a:pPr algn="ctr" defTabSz="1219200"/>
            <a:endParaRPr lang="en-US" sz="14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" y="279400"/>
            <a:ext cx="11506200" cy="629666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4500"/>
            <a:ext cx="5193665" cy="29781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515100" y="1876425"/>
            <a:ext cx="4895850" cy="558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 defTabSz="1219200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 TIÊU BÀI HỌC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419725" y="704850"/>
            <a:ext cx="7000875" cy="5754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1400" b="1"/>
          </a:p>
          <a:p>
            <a:pPr algn="ctr" defTabSz="1219200"/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Nêu được một số quy định </a:t>
            </a:r>
          </a:p>
          <a:p>
            <a:pPr algn="ctr" defTabSz="12192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 tuân  thủ ở nơi công cộng.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/>
          </a:p>
          <a:p>
            <a:pPr algn="ctr" defTabSz="1219200"/>
            <a:endParaRPr lang="en-US" sz="14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5" y="229870"/>
            <a:ext cx="11401425" cy="636968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4500"/>
            <a:ext cx="5193665" cy="29781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515100" y="1876425"/>
            <a:ext cx="4895850" cy="558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 defTabSz="1219200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 TIÊU BÀI HỌC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419725" y="704850"/>
            <a:ext cx="7000875" cy="5754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endParaRPr lang="en-US" sz="1400" b="1"/>
          </a:p>
          <a:p>
            <a:pPr algn="ctr" defTabSz="1219200"/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12192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Nêu được một số quy định </a:t>
            </a:r>
          </a:p>
          <a:p>
            <a:pPr algn="ctr" defTabSz="12192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 tuân  thủ ở nơi công cộng.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>
              <a:solidFill>
                <a:schemeClr val="tx1"/>
              </a:solidFill>
            </a:endParaRPr>
          </a:p>
          <a:p>
            <a:pPr algn="ctr" defTabSz="1219200"/>
            <a:endParaRPr lang="en-US" sz="1400" b="1"/>
          </a:p>
          <a:p>
            <a:pPr algn="ctr" defTabSz="1219200"/>
            <a:endParaRPr lang="en-US" sz="14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35" y="184785"/>
            <a:ext cx="11047730" cy="635063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84673" y="252123"/>
            <a:ext cx="1803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219200"/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HỌC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045" y="0"/>
            <a:ext cx="2038350" cy="108585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9794" y="200689"/>
            <a:ext cx="2638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200"/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485</Words>
  <Application>Microsoft Office PowerPoint</Application>
  <PresentationFormat>Widescreen</PresentationFormat>
  <Paragraphs>166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Tahoma</vt:lpstr>
      <vt:lpstr>Times New Roman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Staredu</cp:lastModifiedBy>
  <cp:revision>195</cp:revision>
  <dcterms:created xsi:type="dcterms:W3CDTF">2023-01-02T23:55:00Z</dcterms:created>
  <dcterms:modified xsi:type="dcterms:W3CDTF">2026-04-21T03:14:18Z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3770407EA3D64AF08049566DC3976599_13</vt:lpwstr>
  </property>
  <property fmtid="{D5CDD505-2E9C-101B-9397-08002B2CF9AE}" pid="3" name="KSOProductBuildVer">
    <vt:lpwstr>1033-12.1.0.25242</vt:lpwstr>
  </property>
</Properties>
</file>