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09" r:id="rId5"/>
  </p:sldMasterIdLst>
  <p:notesMasterIdLst>
    <p:notesMasterId r:id="rId31"/>
  </p:notesMasterIdLst>
  <p:sldIdLst>
    <p:sldId id="340" r:id="rId6"/>
    <p:sldId id="375" r:id="rId7"/>
    <p:sldId id="352" r:id="rId8"/>
    <p:sldId id="385" r:id="rId9"/>
    <p:sldId id="344" r:id="rId10"/>
    <p:sldId id="348" r:id="rId11"/>
    <p:sldId id="377" r:id="rId12"/>
    <p:sldId id="349" r:id="rId13"/>
    <p:sldId id="366" r:id="rId14"/>
    <p:sldId id="367" r:id="rId15"/>
    <p:sldId id="370" r:id="rId16"/>
    <p:sldId id="368" r:id="rId17"/>
    <p:sldId id="369" r:id="rId18"/>
    <p:sldId id="354" r:id="rId19"/>
    <p:sldId id="383" r:id="rId20"/>
    <p:sldId id="378" r:id="rId21"/>
    <p:sldId id="374" r:id="rId22"/>
    <p:sldId id="355" r:id="rId23"/>
    <p:sldId id="372" r:id="rId24"/>
    <p:sldId id="376" r:id="rId25"/>
    <p:sldId id="359" r:id="rId26"/>
    <p:sldId id="381" r:id="rId27"/>
    <p:sldId id="360" r:id="rId28"/>
    <p:sldId id="387" r:id="rId29"/>
    <p:sldId id="388" r:id="rId3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40"/>
            <p14:sldId id="375"/>
            <p14:sldId id="352"/>
            <p14:sldId id="385"/>
            <p14:sldId id="344"/>
            <p14:sldId id="348"/>
            <p14:sldId id="377"/>
            <p14:sldId id="349"/>
            <p14:sldId id="366"/>
            <p14:sldId id="367"/>
            <p14:sldId id="370"/>
            <p14:sldId id="368"/>
            <p14:sldId id="369"/>
            <p14:sldId id="354"/>
            <p14:sldId id="383"/>
            <p14:sldId id="378"/>
            <p14:sldId id="374"/>
            <p14:sldId id="355"/>
            <p14:sldId id="372"/>
            <p14:sldId id="376"/>
            <p14:sldId id="359"/>
            <p14:sldId id="381"/>
            <p14:sldId id="360"/>
            <p14:sldId id="387"/>
            <p14:sldId id="3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9" autoAdjust="0"/>
    <p:restoredTop sz="94660"/>
  </p:normalViewPr>
  <p:slideViewPr>
    <p:cSldViewPr snapToGrid="0">
      <p:cViewPr varScale="1">
        <p:scale>
          <a:sx n="97" d="100"/>
          <a:sy n="97" d="100"/>
        </p:scale>
        <p:origin x="42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2026/4/21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Kế hoạch hoạt động “Cùng làm nên kỉ niệm”.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1048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2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>
          <a:extLst>
            <a:ext uri="{FF2B5EF4-FFF2-40B4-BE49-F238E27FC236}">
              <a16:creationId xmlns:a16="http://schemas.microsoft.com/office/drawing/2014/main" id="{56621AE0-89EB-55E8-49B1-0ABD0F4E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>
            <a:extLst>
              <a:ext uri="{FF2B5EF4-FFF2-40B4-BE49-F238E27FC236}">
                <a16:creationId xmlns:a16="http://schemas.microsoft.com/office/drawing/2014/main" id="{659F7284-F9BA-4E1D-6454-73704ED14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>
            <a:extLst>
              <a:ext uri="{FF2B5EF4-FFF2-40B4-BE49-F238E27FC236}">
                <a16:creationId xmlns:a16="http://schemas.microsoft.com/office/drawing/2014/main" id="{2BBE33A1-D827-71C7-DBA6-B060908DB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0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Kế hoạch hoạt động “Cùng làm nên kỉ niệm”.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52112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09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8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00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913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4258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2397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51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1732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799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303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337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958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6158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342900"/>
            <a:ext cx="9144001" cy="444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7" y="373377"/>
            <a:ext cx="742953" cy="7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19318" y="173865"/>
            <a:ext cx="8725061" cy="4819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167894" y="0"/>
            <a:ext cx="1916246" cy="147785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7014432" y="-82260"/>
            <a:ext cx="2129569" cy="16423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05961" y="4137529"/>
            <a:ext cx="1792379" cy="1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342900"/>
            <a:ext cx="9144001" cy="444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7" y="373377"/>
            <a:ext cx="742953" cy="7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47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2026/4/21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defRPr/>
            </a:pPr>
            <a:fld id="{00000000-1234-1234-1234-123412341234}" type="slidenum">
              <a:rPr lang="en-GB" sz="1000" smtClean="0">
                <a:solidFill>
                  <a:srgbClr val="595959"/>
                </a:solidFill>
                <a:latin typeface="Arial"/>
              </a:rPr>
              <a:pPr algn="r">
                <a:defRPr/>
              </a:pPr>
              <a:t>‹#›</a:t>
            </a:fld>
            <a:endParaRPr lang="en-GB" sz="1000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51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B1F3D-C347-A683-0467-1DAC39A2C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01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51D512F-8C7E-7917-3B1D-BBF9046EB02F}"/>
              </a:ext>
            </a:extLst>
          </p:cNvPr>
          <p:cNvSpPr/>
          <p:nvPr userDrawn="1"/>
        </p:nvSpPr>
        <p:spPr>
          <a:xfrm>
            <a:off x="267268" y="204952"/>
            <a:ext cx="8616602" cy="47296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 dirty="0"/>
          </a:p>
        </p:txBody>
      </p:sp>
    </p:spTree>
    <p:extLst>
      <p:ext uri="{BB962C8B-B14F-4D97-AF65-F5344CB8AC3E}">
        <p14:creationId xmlns:p14="http://schemas.microsoft.com/office/powerpoint/2010/main" val="2006830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CCE75-2B66-40DB-8CE4-DE8BA48704AD}" type="datetimeFigureOut">
              <a:rPr lang="en-US"/>
              <a:pPr>
                <a:defRPr/>
              </a:pPr>
              <a:t>21/4/2026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A2B08-1410-4E65-9BDE-38CB117BD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94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26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0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1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3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80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81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4317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0.svg"/><Relationship Id="rId4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9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9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65868" y="2155031"/>
            <a:ext cx="2582597" cy="1887643"/>
          </a:xfrm>
          <a:prstGeom prst="rect">
            <a:avLst/>
          </a:prstGeom>
        </p:spPr>
      </p:pic>
      <p:pic>
        <p:nvPicPr>
          <p:cNvPr id="21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376" r="48989"/>
          <a:stretch/>
        </p:blipFill>
        <p:spPr>
          <a:xfrm>
            <a:off x="766628" y="465063"/>
            <a:ext cx="2264391" cy="2025257"/>
          </a:xfrm>
          <a:prstGeom prst="rect">
            <a:avLst/>
          </a:prstGeom>
        </p:spPr>
      </p:pic>
      <p:sp>
        <p:nvSpPr>
          <p:cNvPr id="2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1623436" y="1998468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3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2687565" y="3805794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25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27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8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6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74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2320-764A-5C07-357D-066A1801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0" y="-227148"/>
            <a:ext cx="8960152" cy="4934857"/>
            <a:chOff x="1211943" y="769257"/>
            <a:chExt cx="6720114" cy="3701143"/>
          </a:xfrm>
        </p:grpSpPr>
        <p:sp>
          <p:nvSpPr>
            <p:cNvPr id="5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3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422124" y="88823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7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E69BB-7F37-B209-55AA-E66568D7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-1283567" y="-311796"/>
            <a:ext cx="10201936" cy="1278655"/>
            <a:chOff x="688506" y="212835"/>
            <a:chExt cx="7651452" cy="958991"/>
          </a:xfrm>
        </p:grpSpPr>
        <p:grpSp>
          <p:nvGrpSpPr>
            <p:cNvPr id="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7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97180" y="30192"/>
            <a:ext cx="8846820" cy="4987636"/>
            <a:chOff x="187544" y="1119843"/>
            <a:chExt cx="8767269" cy="39486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2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BD079-C6D8-5BC2-E14B-D4B72EA09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5625253" y="320634"/>
            <a:ext cx="3518747" cy="2229604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396" y="32669"/>
            <a:ext cx="5412149" cy="5035137"/>
            <a:chOff x="187544" y="1119843"/>
            <a:chExt cx="8767269" cy="3948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0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5625253" y="2625242"/>
            <a:ext cx="3518747" cy="2385604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4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7D2B-5B1D-930F-A147-B1640D8A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135571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82" y="451766"/>
            <a:ext cx="6072142" cy="1626919"/>
          </a:xfrm>
          <a:prstGeom prst="rect">
            <a:avLst/>
          </a:prstGeom>
        </p:spPr>
      </p:pic>
      <p:grpSp>
        <p:nvGrpSpPr>
          <p:cNvPr id="15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05483" y="185860"/>
            <a:ext cx="8669044" cy="4760488"/>
            <a:chOff x="1124976" y="1819729"/>
            <a:chExt cx="6487886" cy="4203699"/>
          </a:xfrm>
        </p:grpSpPr>
        <p:sp>
          <p:nvSpPr>
            <p:cNvPr id="16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0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16237" y="231668"/>
            <a:ext cx="5103098" cy="4798817"/>
            <a:chOff x="187544" y="1119843"/>
            <a:chExt cx="8767269" cy="39486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5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008019" y="-62386"/>
            <a:ext cx="3945276" cy="174965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 đi bộ của các bạn trong </a:t>
            </a:r>
            <a:r>
              <a:rPr lang="vi-VN" sz="2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 </a:t>
            </a:r>
            <a:r>
              <a:rPr lang="vi-VN" sz="24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tranh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 đảm bảo an toàn cho bản thân và những người xung quanh.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113791" y="1759032"/>
            <a:ext cx="3972954" cy="3791164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31">
            <a:extLst>
              <a:ext uri="{FF2B5EF4-FFF2-40B4-BE49-F238E27FC236}">
                <a16:creationId xmlns:a16="http://schemas.microsoft.com/office/drawing/2014/main" id="{D3CECBF0-032E-6984-383A-5AC8191A9217}"/>
              </a:ext>
            </a:extLst>
          </p:cNvPr>
          <p:cNvSpPr/>
          <p:nvPr/>
        </p:nvSpPr>
        <p:spPr>
          <a:xfrm rot="10800000" flipH="1">
            <a:off x="218968" y="964096"/>
            <a:ext cx="8734879" cy="232575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CCFFFF"/>
          </a:solidFill>
          <a:ln w="38100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rot="0" spcFirstLastPara="0" vertOverflow="overflow" horzOverflow="overflow" vert="horz" wrap="square" lIns="72326" tIns="36164" rIns="72326" bIns="36164" numCol="1" spcCol="0" rtlCol="0" fromWordArt="0" anchor="ctr" anchorCtr="0" forceAA="0" compatLnSpc="1">
            <a:noAutofit/>
          </a:bodyPr>
          <a:lstStyle/>
          <a:p>
            <a:pPr algn="ctr" defTabSz="722948">
              <a:defRPr/>
            </a:pPr>
            <a:endParaRPr lang="zh-CN" altLang="en-US" sz="1264" kern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Hộp Văn bản 23">
            <a:extLst>
              <a:ext uri="{FF2B5EF4-FFF2-40B4-BE49-F238E27FC236}">
                <a16:creationId xmlns:a16="http://schemas.microsoft.com/office/drawing/2014/main" id="{DF429A6F-E2C9-71F7-CF26-6EC77D9062DF}"/>
              </a:ext>
            </a:extLst>
          </p:cNvPr>
          <p:cNvSpPr txBox="1"/>
          <p:nvPr/>
        </p:nvSpPr>
        <p:spPr>
          <a:xfrm>
            <a:off x="4733735" y="3444751"/>
            <a:ext cx="390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nl-NL" sz="24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18968" y="1326946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168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-801534" y="-118916"/>
            <a:ext cx="9442406" cy="1433895"/>
            <a:chOff x="688506" y="212835"/>
            <a:chExt cx="7651452" cy="958991"/>
          </a:xfrm>
        </p:grpSpPr>
        <p:grpSp>
          <p:nvGrpSpPr>
            <p:cNvPr id="21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23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56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Quan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tranh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trả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lời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hỏi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345" y="674406"/>
            <a:ext cx="6062342" cy="4651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5768585" y="1093957"/>
            <a:ext cx="3066577" cy="1786744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vi-VN" sz="28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28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5721997" y="2994985"/>
            <a:ext cx="3375414" cy="2148717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vi-VN" sz="28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28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2119468" y="771486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5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649974" y="452063"/>
            <a:ext cx="6324600" cy="6222153"/>
            <a:chOff x="4442221" y="201900"/>
            <a:chExt cx="4743450" cy="4666615"/>
          </a:xfrm>
        </p:grpSpPr>
        <p:sp>
          <p:nvSpPr>
            <p:cNvPr id="6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3868" y="-408624"/>
            <a:ext cx="6853345" cy="4520500"/>
            <a:chOff x="1124976" y="1819729"/>
            <a:chExt cx="6487886" cy="4203699"/>
          </a:xfrm>
        </p:grpSpPr>
        <p:sp>
          <p:nvSpPr>
            <p:cNvPr id="10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grpSp>
        <p:nvGrpSpPr>
          <p:cNvPr id="12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7782588" y="2033370"/>
            <a:ext cx="6853345" cy="4520500"/>
            <a:chOff x="1124976" y="1819729"/>
            <a:chExt cx="6487886" cy="4203699"/>
          </a:xfrm>
        </p:grpSpPr>
        <p:sp>
          <p:nvSpPr>
            <p:cNvPr id="13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93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095" y="1897030"/>
            <a:ext cx="2940189" cy="2770740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5873430" y="1641612"/>
            <a:ext cx="3890855" cy="2818942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6227783" y="-458026"/>
            <a:ext cx="3536501" cy="4033433"/>
            <a:chOff x="3777132" y="2545058"/>
            <a:chExt cx="3371850" cy="2265670"/>
          </a:xfrm>
        </p:grpSpPr>
        <p:sp>
          <p:nvSpPr>
            <p:cNvPr id="16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77132" y="2545058"/>
              <a:ext cx="3371850" cy="2262654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17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4522729" y="2754275"/>
              <a:ext cx="2396241" cy="2056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33" y="-1081762"/>
            <a:ext cx="5537772" cy="5957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0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108" y="1529445"/>
            <a:ext cx="2940189" cy="2770740"/>
          </a:xfrm>
          <a:prstGeom prst="rect">
            <a:avLst/>
          </a:prstGeom>
        </p:spPr>
      </p:pic>
      <p:sp>
        <p:nvSpPr>
          <p:cNvPr id="7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1547331" y="3438611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4485793" y="375347"/>
            <a:ext cx="4459424" cy="2406965"/>
            <a:chOff x="3866104" y="2964000"/>
            <a:chExt cx="3371850" cy="1487384"/>
          </a:xfrm>
        </p:grpSpPr>
        <p:sp>
          <p:nvSpPr>
            <p:cNvPr id="9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866104" y="2964000"/>
              <a:ext cx="3371850" cy="1487384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28" y="59690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4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1553373" y="-187877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sp>
        <p:nvSpPr>
          <p:cNvPr id="5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1737581" y="-221948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58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1858173" y="116923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11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296796" y="47815"/>
            <a:ext cx="7080262" cy="978534"/>
            <a:chOff x="452808" y="294389"/>
            <a:chExt cx="5317384" cy="799365"/>
          </a:xfrm>
        </p:grpSpPr>
        <p:sp>
          <p:nvSpPr>
            <p:cNvPr id="11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745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0000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11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17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-355244" y="614887"/>
            <a:ext cx="3127773" cy="5428949"/>
            <a:chOff x="-100227" y="1186087"/>
            <a:chExt cx="2345830" cy="4071712"/>
          </a:xfrm>
        </p:grpSpPr>
        <p:grpSp>
          <p:nvGrpSpPr>
            <p:cNvPr id="11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122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120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121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124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2359068" y="726513"/>
            <a:ext cx="7276709" cy="1035409"/>
            <a:chOff x="2761409" y="-428182"/>
            <a:chExt cx="6516995" cy="776557"/>
          </a:xfrm>
        </p:grpSpPr>
        <p:sp>
          <p:nvSpPr>
            <p:cNvPr id="125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166362" y="-428182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6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2761409" y="-338075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12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1983906" y="506907"/>
            <a:ext cx="1077952" cy="1141116"/>
            <a:chOff x="2352116" y="1275717"/>
            <a:chExt cx="808464" cy="855838"/>
          </a:xfrm>
        </p:grpSpPr>
        <p:sp>
          <p:nvSpPr>
            <p:cNvPr id="128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353346" y="1412098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9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352116" y="1275717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130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094180" y="1917865"/>
            <a:ext cx="1076312" cy="1085172"/>
            <a:chOff x="2566598" y="2694550"/>
            <a:chExt cx="807234" cy="742603"/>
          </a:xfrm>
        </p:grpSpPr>
        <p:sp>
          <p:nvSpPr>
            <p:cNvPr id="131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32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13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2772529" y="1707916"/>
            <a:ext cx="6525583" cy="1751475"/>
            <a:chOff x="3947613" y="95661"/>
            <a:chExt cx="5905542" cy="1313606"/>
          </a:xfrm>
        </p:grpSpPr>
        <p:sp>
          <p:nvSpPr>
            <p:cNvPr id="140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1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4220263" y="95661"/>
              <a:ext cx="5632892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142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2108505" y="1759321"/>
            <a:ext cx="1076312" cy="1085172"/>
            <a:chOff x="2566598" y="2694550"/>
            <a:chExt cx="807234" cy="742603"/>
          </a:xfrm>
        </p:grpSpPr>
        <p:sp>
          <p:nvSpPr>
            <p:cNvPr id="143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4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14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2874561" y="2988365"/>
            <a:ext cx="6803075" cy="1658889"/>
            <a:chOff x="3579594" y="165100"/>
            <a:chExt cx="6516995" cy="1244167"/>
          </a:xfrm>
        </p:grpSpPr>
        <p:sp>
          <p:nvSpPr>
            <p:cNvPr id="146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7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148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2090920" y="2850209"/>
            <a:ext cx="1076312" cy="1184648"/>
            <a:chOff x="2573136" y="3259954"/>
            <a:chExt cx="807234" cy="810676"/>
          </a:xfrm>
        </p:grpSpPr>
        <p:sp>
          <p:nvSpPr>
            <p:cNvPr id="149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73136" y="3259954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50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05548" y="33334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151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2546" y="647857"/>
            <a:ext cx="1121909" cy="1076312"/>
          </a:xfrm>
          <a:prstGeom prst="rect">
            <a:avLst/>
          </a:prstGeom>
        </p:spPr>
      </p:pic>
      <p:pic>
        <p:nvPicPr>
          <p:cNvPr id="152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1697" y="2760814"/>
            <a:ext cx="1107389" cy="1046068"/>
          </a:xfrm>
          <a:prstGeom prst="rect">
            <a:avLst/>
          </a:prstGeom>
        </p:spPr>
      </p:pic>
      <p:pic>
        <p:nvPicPr>
          <p:cNvPr id="153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2908" y="1756868"/>
            <a:ext cx="1121909" cy="1076312"/>
          </a:xfrm>
          <a:prstGeom prst="rect">
            <a:avLst/>
          </a:prstGeom>
        </p:spPr>
      </p:pic>
      <p:pic>
        <p:nvPicPr>
          <p:cNvPr id="154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0586" y="2781131"/>
            <a:ext cx="1107389" cy="1046068"/>
          </a:xfrm>
          <a:prstGeom prst="rect">
            <a:avLst/>
          </a:prstGeom>
        </p:spPr>
      </p:pic>
      <p:pic>
        <p:nvPicPr>
          <p:cNvPr id="155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7164" y="614887"/>
            <a:ext cx="1121909" cy="10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>
          <a:extLst>
            <a:ext uri="{FF2B5EF4-FFF2-40B4-BE49-F238E27FC236}">
              <a16:creationId xmlns:a16="http://schemas.microsoft.com/office/drawing/2014/main" id="{F1F0D0EA-7260-1640-2198-2FDEB9D7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597" y="1732953"/>
            <a:ext cx="2940189" cy="2770740"/>
          </a:xfrm>
          <a:prstGeom prst="rect">
            <a:avLst/>
          </a:prstGeom>
        </p:spPr>
      </p:pic>
      <p:sp>
        <p:nvSpPr>
          <p:cNvPr id="27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98675" y="3692049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8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4767945" y="113290"/>
            <a:ext cx="4439528" cy="2701449"/>
            <a:chOff x="3734095" y="2673345"/>
            <a:chExt cx="3371850" cy="1729569"/>
          </a:xfrm>
        </p:grpSpPr>
        <p:sp>
          <p:nvSpPr>
            <p:cNvPr id="29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31" y="383432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62345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red letters&#10;&#10;AI-generated content may be incorrect.">
            <a:extLst>
              <a:ext uri="{FF2B5EF4-FFF2-40B4-BE49-F238E27FC236}">
                <a16:creationId xmlns:a16="http://schemas.microsoft.com/office/drawing/2014/main" id="{DA63C415-3C36-79A8-D1FC-407180F3D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58" y="268910"/>
            <a:ext cx="906180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ung_cnh_lp_hc_tiu_hc_phong_cch_hot_hnh_3d_t_l_16_6b44126ae0">
            <a:hlinkClick r:id="" action="ppaction://media"/>
            <a:extLst>
              <a:ext uri="{FF2B5EF4-FFF2-40B4-BE49-F238E27FC236}">
                <a16:creationId xmlns:a16="http://schemas.microsoft.com/office/drawing/2014/main" id="{F9046E12-7235-AE2C-B545-0BCD4EC6E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8990" y="390418"/>
            <a:ext cx="11789044" cy="62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5EE1EC25-69A0-2CF3-781D-EE9683CAF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1173634"/>
            <a:ext cx="6908649" cy="238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08422" y="519113"/>
            <a:ext cx="6096000" cy="18859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</a:t>
            </a: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371600" y="2343150"/>
            <a:ext cx="58674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</a:t>
            </a:r>
            <a:endParaRPr lang="en-US" sz="27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2514600" y="3486150"/>
            <a:ext cx="6276975" cy="892969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kern="10" spc="-27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và hạnh phúc</a:t>
            </a:r>
          </a:p>
        </p:txBody>
      </p:sp>
      <p:pic>
        <p:nvPicPr>
          <p:cNvPr id="8" name="Picture 8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657600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22" y="1034654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UBB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35" y="259557"/>
            <a:ext cx="2125265" cy="360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" y="33338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025379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60" y="33338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FSTV116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23" y="77391"/>
            <a:ext cx="1454944" cy="985838"/>
          </a:xfrm>
        </p:spPr>
      </p:pic>
    </p:spTree>
    <p:extLst>
      <p:ext uri="{BB962C8B-B14F-4D97-AF65-F5344CB8AC3E}">
        <p14:creationId xmlns:p14="http://schemas.microsoft.com/office/powerpoint/2010/main" val="14706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0"/>
            <a:ext cx="12395200" cy="7038313"/>
            <a:chOff x="0" y="8583"/>
            <a:chExt cx="9296400" cy="5278735"/>
          </a:xfrm>
        </p:grpSpPr>
        <p:grpSp>
          <p:nvGrpSpPr>
            <p:cNvPr id="31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33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34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35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36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37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32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38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1173580" y="1691010"/>
            <a:ext cx="2666703" cy="4748553"/>
            <a:chOff x="606129" y="1465871"/>
            <a:chExt cx="2000027" cy="3561415"/>
          </a:xfrm>
        </p:grpSpPr>
        <p:sp>
          <p:nvSpPr>
            <p:cNvPr id="39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41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488300" y="1707631"/>
            <a:ext cx="3946341" cy="4774737"/>
            <a:chOff x="6108042" y="987040"/>
            <a:chExt cx="2838845" cy="3686276"/>
          </a:xfrm>
        </p:grpSpPr>
        <p:grpSp>
          <p:nvGrpSpPr>
            <p:cNvPr id="4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5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48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49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46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4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4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0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15595" y="244999"/>
            <a:ext cx="9508239" cy="1425836"/>
            <a:chOff x="1545150" y="379710"/>
            <a:chExt cx="7131179" cy="1069377"/>
          </a:xfrm>
        </p:grpSpPr>
        <p:sp>
          <p:nvSpPr>
            <p:cNvPr id="51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53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55528" y="2245467"/>
            <a:ext cx="3303572" cy="4573668"/>
            <a:chOff x="3762661" y="1826561"/>
            <a:chExt cx="2477679" cy="3430251"/>
          </a:xfrm>
        </p:grpSpPr>
        <p:sp>
          <p:nvSpPr>
            <p:cNvPr id="54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55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56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1343" y="67408"/>
            <a:ext cx="2149012" cy="1812984"/>
          </a:xfrm>
          <a:prstGeom prst="rect">
            <a:avLst/>
          </a:prstGeom>
        </p:spPr>
      </p:pic>
      <p:pic>
        <p:nvPicPr>
          <p:cNvPr id="57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58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357576" y="3839371"/>
            <a:ext cx="2455213" cy="3109515"/>
            <a:chOff x="746088" y="2409594"/>
            <a:chExt cx="1922950" cy="2494292"/>
          </a:xfrm>
        </p:grpSpPr>
        <p:sp>
          <p:nvSpPr>
            <p:cNvPr id="59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60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61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62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63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64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5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6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624012" y="1034229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47" name="Hình ảnh 45">
            <a:hlinkClick r:id="rId5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sp>
        <p:nvSpPr>
          <p:cNvPr id="60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095929" y="589521"/>
            <a:ext cx="7010798" cy="48741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5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-420866" y="209022"/>
            <a:ext cx="2411599" cy="5172955"/>
            <a:chOff x="172630" y="1379272"/>
            <a:chExt cx="1808699" cy="3879716"/>
          </a:xfrm>
        </p:grpSpPr>
        <p:grpSp>
          <p:nvGrpSpPr>
            <p:cNvPr id="66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68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7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70" name="Hình ảnh 45">
            <a:hlinkClick r:id="rId5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376" r="48989"/>
          <a:stretch/>
        </p:blipFill>
        <p:spPr>
          <a:xfrm>
            <a:off x="9253227" y="326313"/>
            <a:ext cx="1704635" cy="1524615"/>
          </a:xfrm>
          <a:prstGeom prst="rect">
            <a:avLst/>
          </a:prstGeom>
        </p:spPr>
      </p:pic>
      <p:grpSp>
        <p:nvGrpSpPr>
          <p:cNvPr id="71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767184" y="-46563"/>
            <a:ext cx="7007692" cy="1112433"/>
            <a:chOff x="440748" y="279464"/>
            <a:chExt cx="5329444" cy="658441"/>
          </a:xfrm>
        </p:grpSpPr>
        <p:sp>
          <p:nvSpPr>
            <p:cNvPr id="73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40748" y="279464"/>
              <a:ext cx="527141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 smtClean="0">
                  <a:solidFill>
                    <a:srgbClr val="FFFF00"/>
                  </a:solidFill>
                  <a:latin typeface="Calibri"/>
                  <a:cs typeface="Arial"/>
                  <a:sym typeface="Arial"/>
                </a:rPr>
                <a:t>?</a:t>
              </a:r>
              <a:endParaRPr lang="en-US" sz="53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4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18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1877823" y="931292"/>
            <a:ext cx="7613015" cy="1483347"/>
            <a:chOff x="3497380" y="165100"/>
            <a:chExt cx="6516995" cy="776557"/>
          </a:xfrm>
        </p:grpSpPr>
        <p:sp>
          <p:nvSpPr>
            <p:cNvPr id="119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0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6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dành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1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1501226" y="1241474"/>
            <a:ext cx="1076312" cy="959275"/>
            <a:chOff x="1018847" y="841531"/>
            <a:chExt cx="807234" cy="719457"/>
          </a:xfrm>
        </p:grpSpPr>
        <p:sp>
          <p:nvSpPr>
            <p:cNvPr id="122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1018847" y="84153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3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1184759" y="841532"/>
              <a:ext cx="6136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grpSp>
        <p:nvGrpSpPr>
          <p:cNvPr id="124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1544750" y="3412260"/>
            <a:ext cx="1076312" cy="1085172"/>
            <a:chOff x="2566598" y="2694550"/>
            <a:chExt cx="807234" cy="742603"/>
          </a:xfrm>
        </p:grpSpPr>
        <p:sp>
          <p:nvSpPr>
            <p:cNvPr id="125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4000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6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484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127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1495102" y="2234993"/>
            <a:ext cx="1076312" cy="1038859"/>
            <a:chOff x="2672674" y="3657316"/>
            <a:chExt cx="807234" cy="710910"/>
          </a:xfrm>
        </p:grpSpPr>
        <p:sp>
          <p:nvSpPr>
            <p:cNvPr id="128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672674" y="3657316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9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966334" y="3661955"/>
              <a:ext cx="385213" cy="56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pic>
        <p:nvPicPr>
          <p:cNvPr id="13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8015" y="3368847"/>
            <a:ext cx="1124288" cy="1076312"/>
          </a:xfrm>
          <a:prstGeom prst="rect">
            <a:avLst/>
          </a:prstGeom>
        </p:spPr>
      </p:pic>
      <p:sp>
        <p:nvSpPr>
          <p:cNvPr id="133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993833" y="5895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143" name="Hình ảnh 45">
            <a:hlinkClick r:id="rId5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376" r="48989"/>
          <a:stretch/>
        </p:blipFill>
        <p:spPr>
          <a:xfrm>
            <a:off x="9259127" y="326313"/>
            <a:ext cx="1704635" cy="1524615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1455890" y="3491505"/>
            <a:ext cx="111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</a:p>
        </p:txBody>
      </p:sp>
      <p:grpSp>
        <p:nvGrpSpPr>
          <p:cNvPr id="15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2132261" y="2043957"/>
            <a:ext cx="7177200" cy="1290049"/>
            <a:chOff x="3579593" y="156770"/>
            <a:chExt cx="6516995" cy="1252497"/>
          </a:xfrm>
        </p:grpSpPr>
        <p:sp>
          <p:nvSpPr>
            <p:cNvPr id="156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57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3" y="156770"/>
              <a:ext cx="6516995" cy="1165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8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2286108" y="3452117"/>
            <a:ext cx="7116306" cy="1269144"/>
            <a:chOff x="3631844" y="118782"/>
            <a:chExt cx="6516995" cy="1290485"/>
          </a:xfrm>
        </p:grpSpPr>
        <p:sp>
          <p:nvSpPr>
            <p:cNvPr id="159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60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631844" y="118782"/>
              <a:ext cx="6516995" cy="941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6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4947" y="2230893"/>
            <a:ext cx="1107389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283996" y="1812984"/>
            <a:ext cx="2666703" cy="4748553"/>
            <a:chOff x="606129" y="1465871"/>
            <a:chExt cx="2000027" cy="3561415"/>
          </a:xfrm>
        </p:grpSpPr>
        <p:sp>
          <p:nvSpPr>
            <p:cNvPr id="3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6351472" y="1568663"/>
            <a:ext cx="3946341" cy="4929524"/>
            <a:chOff x="6108042" y="987040"/>
            <a:chExt cx="2838845" cy="3805777"/>
          </a:xfrm>
        </p:grpSpPr>
        <p:grpSp>
          <p:nvGrpSpPr>
            <p:cNvPr id="6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9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12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1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4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451243" y="168563"/>
            <a:ext cx="9508239" cy="1425390"/>
            <a:chOff x="1430170" y="379939"/>
            <a:chExt cx="7131179" cy="1069042"/>
          </a:xfrm>
        </p:grpSpPr>
        <p:sp>
          <p:nvSpPr>
            <p:cNvPr id="15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430170" y="394913"/>
              <a:ext cx="7131179" cy="1054068"/>
            </a:xfrm>
            <a:prstGeom prst="roundRect">
              <a:avLst>
                <a:gd name="adj" fmla="val 584"/>
              </a:avLst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16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1959165" y="379939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17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3494412" y="1949962"/>
            <a:ext cx="3303572" cy="4573668"/>
            <a:chOff x="3762661" y="1826561"/>
            <a:chExt cx="2477679" cy="3430251"/>
          </a:xfrm>
        </p:grpSpPr>
        <p:sp>
          <p:nvSpPr>
            <p:cNvPr id="18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9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139" y="0"/>
            <a:ext cx="2149012" cy="1812984"/>
          </a:xfrm>
          <a:prstGeom prst="rect">
            <a:avLst/>
          </a:prstGeom>
        </p:spPr>
      </p:pic>
      <p:grpSp>
        <p:nvGrpSpPr>
          <p:cNvPr id="21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374030" y="3619077"/>
            <a:ext cx="2553275" cy="3116184"/>
            <a:chOff x="588462" y="2749064"/>
            <a:chExt cx="1914956" cy="2337138"/>
          </a:xfrm>
        </p:grpSpPr>
        <p:sp>
          <p:nvSpPr>
            <p:cNvPr id="22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4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3661585" y="3619077"/>
            <a:ext cx="2363599" cy="3046364"/>
            <a:chOff x="3530036" y="3000661"/>
            <a:chExt cx="1598137" cy="2006909"/>
          </a:xfrm>
        </p:grpSpPr>
        <p:sp>
          <p:nvSpPr>
            <p:cNvPr id="25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6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7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7466532" y="3926122"/>
            <a:ext cx="2140084" cy="2759284"/>
            <a:chOff x="6497916" y="3016739"/>
            <a:chExt cx="1605063" cy="2069463"/>
          </a:xfrm>
        </p:grpSpPr>
        <p:sp>
          <p:nvSpPr>
            <p:cNvPr id="28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9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9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"/>
                            </p:stCondLst>
                            <p:childTnLst>
                              <p:par>
                                <p:cTn id="9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2216235" y="1395522"/>
            <a:ext cx="8189783" cy="1312208"/>
            <a:chOff x="2961150" y="-377627"/>
            <a:chExt cx="6516995" cy="1348055"/>
          </a:xfrm>
        </p:grpSpPr>
        <p:sp>
          <p:nvSpPr>
            <p:cNvPr id="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740715" y="-251006"/>
              <a:ext cx="5240954" cy="122143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2961150" y="-377627"/>
              <a:ext cx="6516995" cy="1233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2025859" y="1560086"/>
            <a:ext cx="1257923" cy="1077218"/>
            <a:chOff x="1257085" y="292553"/>
            <a:chExt cx="807234" cy="897356"/>
          </a:xfrm>
        </p:grpSpPr>
        <p:sp>
          <p:nvSpPr>
            <p:cNvPr id="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1257085" y="414248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1393334" y="292553"/>
              <a:ext cx="635301" cy="897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8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1823901" y="3050929"/>
            <a:ext cx="9388997" cy="1458391"/>
            <a:chOff x="1050568" y="-1989592"/>
            <a:chExt cx="8575882" cy="2337846"/>
          </a:xfrm>
        </p:grpSpPr>
        <p:sp>
          <p:nvSpPr>
            <p:cNvPr id="9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2385739" y="-1989592"/>
              <a:ext cx="5905542" cy="233784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1050568" y="-1984571"/>
              <a:ext cx="8575882" cy="192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endPara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sang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2182241" y="3245151"/>
            <a:ext cx="1156854" cy="1861860"/>
            <a:chOff x="1191688" y="-1280714"/>
            <a:chExt cx="807234" cy="2333395"/>
          </a:xfrm>
        </p:grpSpPr>
        <p:sp>
          <p:nvSpPr>
            <p:cNvPr id="12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1191688" y="-910241"/>
              <a:ext cx="807234" cy="710909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3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1263358" y="-1280714"/>
              <a:ext cx="663892" cy="233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14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2802865" y="722786"/>
            <a:ext cx="7613015" cy="739906"/>
            <a:chOff x="3187625" y="-351754"/>
            <a:chExt cx="6516995" cy="1186092"/>
          </a:xfrm>
        </p:grpSpPr>
        <p:sp>
          <p:nvSpPr>
            <p:cNvPr id="15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518551" y="-119808"/>
              <a:ext cx="5905542" cy="95414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6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187625" y="-351754"/>
              <a:ext cx="6516995" cy="103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2215297" y="572678"/>
            <a:ext cx="954282" cy="2266992"/>
            <a:chOff x="1540969" y="4417304"/>
            <a:chExt cx="818671" cy="1680443"/>
          </a:xfrm>
        </p:grpSpPr>
        <p:sp>
          <p:nvSpPr>
            <p:cNvPr id="18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1540969" y="4512935"/>
              <a:ext cx="807234" cy="710911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9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1636499" y="4417304"/>
              <a:ext cx="723141" cy="1680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2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049" y="1575563"/>
            <a:ext cx="1237808" cy="1085596"/>
          </a:xfrm>
          <a:prstGeom prst="rect">
            <a:avLst/>
          </a:prstGeom>
        </p:spPr>
      </p:pic>
      <p:sp>
        <p:nvSpPr>
          <p:cNvPr id="23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3612920" y="-735344"/>
            <a:ext cx="6536267" cy="6575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24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0" y="-983178"/>
            <a:ext cx="9750394" cy="1499518"/>
            <a:chOff x="-1645115" y="294389"/>
            <a:chExt cx="7415307" cy="1897032"/>
          </a:xfrm>
        </p:grpSpPr>
        <p:sp>
          <p:nvSpPr>
            <p:cNvPr id="26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-1645115" y="1373751"/>
              <a:ext cx="6750654" cy="8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 </a:t>
              </a:r>
              <a:r>
                <a:rPr lang="en-US" sz="36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27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607191" y="0"/>
            <a:ext cx="3145245" cy="6064101"/>
            <a:chOff x="-42894" y="959036"/>
            <a:chExt cx="2251253" cy="4299952"/>
          </a:xfrm>
        </p:grpSpPr>
        <p:grpSp>
          <p:nvGrpSpPr>
            <p:cNvPr id="29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3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1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2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35" name="Hình ảnh 43">
            <a:hlinkClick r:id="rId6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376" r="48989"/>
          <a:stretch/>
        </p:blipFill>
        <p:spPr>
          <a:xfrm>
            <a:off x="9878214" y="-964919"/>
            <a:ext cx="1704635" cy="713312"/>
          </a:xfrm>
          <a:prstGeom prst="rect">
            <a:avLst/>
          </a:prstGeom>
        </p:spPr>
      </p:pic>
      <p:pic>
        <p:nvPicPr>
          <p:cNvPr id="38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8818" y="484016"/>
            <a:ext cx="1107389" cy="117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4BE60-B635-DD8A-3795-C887D4F29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1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1" t="14241" r="29046"/>
          <a:stretch/>
        </p:blipFill>
        <p:spPr>
          <a:xfrm>
            <a:off x="2967576" y="852882"/>
            <a:ext cx="3007591" cy="1265557"/>
          </a:xfrm>
          <a:prstGeom prst="rect">
            <a:avLst/>
          </a:prstGeom>
        </p:spPr>
      </p:pic>
      <p:pic>
        <p:nvPicPr>
          <p:cNvPr id="17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18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19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20" name="Hộp Văn bản 2">
            <a:extLst>
              <a:ext uri="{FF2B5EF4-FFF2-40B4-BE49-F238E27FC236}">
                <a16:creationId xmlns:a16="http://schemas.microsoft.com/office/drawing/2014/main" id="{226849AF-133B-5498-DE5D-02A2B502B265}"/>
              </a:ext>
            </a:extLst>
          </p:cNvPr>
          <p:cNvSpPr txBox="1"/>
          <p:nvPr/>
        </p:nvSpPr>
        <p:spPr>
          <a:xfrm>
            <a:off x="-34812" y="121918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145" y="1573775"/>
            <a:ext cx="10770919" cy="318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-95002" y="831272"/>
            <a:ext cx="9239002" cy="1181165"/>
            <a:chOff x="685798" y="686748"/>
            <a:chExt cx="8191152" cy="927662"/>
          </a:xfrm>
        </p:grpSpPr>
        <p:grpSp>
          <p:nvGrpSpPr>
            <p:cNvPr id="8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10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1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9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3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11875" y="2087063"/>
            <a:ext cx="8134599" cy="1482376"/>
            <a:chOff x="664017" y="1855987"/>
            <a:chExt cx="7449111" cy="1263664"/>
          </a:xfrm>
        </p:grpSpPr>
        <p:grpSp>
          <p:nvGrpSpPr>
            <p:cNvPr id="14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7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70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</a:t>
                </a:r>
                <a:r>
                  <a:rPr lang="nl-NL" sz="3200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tắc </a:t>
                </a: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15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9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0" y="3513513"/>
            <a:ext cx="9274629" cy="1184382"/>
            <a:chOff x="534088" y="3047801"/>
            <a:chExt cx="7991112" cy="1151730"/>
          </a:xfrm>
        </p:grpSpPr>
        <p:grpSp>
          <p:nvGrpSpPr>
            <p:cNvPr id="20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22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3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519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</a:t>
                </a:r>
                <a:r>
                  <a:rPr lang="nl-NL" sz="3200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tắc </a:t>
                </a: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21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6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675F-EBDE-0807-8475-BF7BF3EBC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2" y="1379158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metadata/properties"/>
    <ds:schemaRef ds:uri="2954521b-b4ab-4ce3-8aa8-8bfa99a4c36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2028</TotalTime>
  <Words>567</Words>
  <Application>Microsoft Office PowerPoint</Application>
  <PresentationFormat>On-screen Show (16:9)</PresentationFormat>
  <Paragraphs>64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微软雅黑</vt:lpstr>
      <vt:lpstr>宋体</vt:lpstr>
      <vt:lpstr>#9Slide05 SVNClementine (Headings)</vt:lpstr>
      <vt:lpstr>Arial</vt:lpstr>
      <vt:lpstr>Bowlby One</vt:lpstr>
      <vt:lpstr>Calibri</vt:lpstr>
      <vt:lpstr>Cambria</vt:lpstr>
      <vt:lpstr>等线</vt:lpstr>
      <vt:lpstr>iCiel Cadena</vt:lpstr>
      <vt:lpstr>Lato</vt:lpstr>
      <vt:lpstr>Open Sans</vt:lpstr>
      <vt:lpstr>Times New Roman</vt:lpstr>
      <vt:lpstr>Summer Pool Party MK Plan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 Pc</dc:creator>
  <cp:lastModifiedBy>Admin</cp:lastModifiedBy>
  <cp:revision>258</cp:revision>
  <dcterms:created xsi:type="dcterms:W3CDTF">2017-03-04T06:55:50Z</dcterms:created>
  <dcterms:modified xsi:type="dcterms:W3CDTF">2026-04-21T15:38:38Z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