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240" r:id="rId3"/>
    <p:sldId id="3267" r:id="rId4"/>
    <p:sldId id="3241" r:id="rId5"/>
    <p:sldId id="260" r:id="rId6"/>
    <p:sldId id="3249" r:id="rId7"/>
    <p:sldId id="3282" r:id="rId8"/>
    <p:sldId id="3293" r:id="rId9"/>
    <p:sldId id="3294" r:id="rId10"/>
    <p:sldId id="3251" r:id="rId11"/>
    <p:sldId id="3287" r:id="rId12"/>
    <p:sldId id="3285" r:id="rId13"/>
    <p:sldId id="3253" r:id="rId14"/>
    <p:sldId id="3254" r:id="rId15"/>
    <p:sldId id="3288" r:id="rId16"/>
    <p:sldId id="3255" r:id="rId17"/>
    <p:sldId id="3290" r:id="rId18"/>
    <p:sldId id="262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Wedges" panose="020B0604020202020204" charset="0"/>
      <p:regular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12B"/>
    <a:srgbClr val="FFFFFF"/>
    <a:srgbClr val="FFFFCC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22" autoAdjust="0"/>
  </p:normalViewPr>
  <p:slideViewPr>
    <p:cSldViewPr>
      <p:cViewPr varScale="1">
        <p:scale>
          <a:sx n="51" d="100"/>
          <a:sy n="51" d="100"/>
        </p:scale>
        <p:origin x="60" y="114"/>
      </p:cViewPr>
      <p:guideLst>
        <p:guide orient="horz" pos="2136"/>
        <p:guide pos="2880"/>
        <p:guide orient="horz" pos="2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D0DAC-1A83-4D49-BD79-F93422C3C45A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B47FE-AC4E-404E-9D50-F25B0BCA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0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354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33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21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05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0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58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33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8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14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6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vựng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B47FE-AC4E-404E-9D50-F25B0BCA59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0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499" y="1457198"/>
            <a:ext cx="18349910" cy="8830376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143550" y="6845206"/>
            <a:ext cx="18430343" cy="3441455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99500" y="1362800"/>
            <a:ext cx="8904600" cy="5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613900" y="7906428"/>
            <a:ext cx="7060200" cy="7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225848" y="6591573"/>
            <a:ext cx="2061270" cy="3524406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290452" y="4359701"/>
            <a:ext cx="335300" cy="3027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2"/>
          <p:cNvSpPr/>
          <p:nvPr/>
        </p:nvSpPr>
        <p:spPr>
          <a:xfrm>
            <a:off x="17078908" y="9899626"/>
            <a:ext cx="1013270" cy="205907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2"/>
          <p:cNvSpPr/>
          <p:nvPr/>
        </p:nvSpPr>
        <p:spPr>
          <a:xfrm>
            <a:off x="17122452" y="9954578"/>
            <a:ext cx="923760" cy="135602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473266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7948730" y="2194260"/>
            <a:ext cx="24078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5820830" y="6262769"/>
            <a:ext cx="66636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5820830" y="4559850"/>
            <a:ext cx="6663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130899" y="7395802"/>
            <a:ext cx="18472322" cy="2969003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983709" y="9454576"/>
            <a:ext cx="1013270" cy="205907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115318" y="9104032"/>
            <a:ext cx="1013208" cy="205907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4913651" y="8967652"/>
            <a:ext cx="532100" cy="47870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6932802" y="7689572"/>
            <a:ext cx="1202312" cy="1510008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496151" y="7875352"/>
            <a:ext cx="532100" cy="47870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2971500" y="49370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3" name="Google Shape;163;p3"/>
          <p:cNvSpPr/>
          <p:nvPr/>
        </p:nvSpPr>
        <p:spPr>
          <a:xfrm flipH="1">
            <a:off x="5555321" y="194135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4" name="Google Shape;164;p3"/>
          <p:cNvSpPr/>
          <p:nvPr/>
        </p:nvSpPr>
        <p:spPr>
          <a:xfrm>
            <a:off x="15118350" y="2704135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474101" y="2139251"/>
            <a:ext cx="1328051" cy="595901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124646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130899" y="9086651"/>
            <a:ext cx="18472322" cy="1278336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5745054" y="6805658"/>
            <a:ext cx="2670623" cy="3361626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331650" y="5826767"/>
            <a:ext cx="1864524" cy="4084808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750301" y="263715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12561221" y="221820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0" name="Google Shape;2960;p30"/>
          <p:cNvSpPr/>
          <p:nvPr/>
        </p:nvSpPr>
        <p:spPr>
          <a:xfrm>
            <a:off x="13789619" y="5826730"/>
            <a:ext cx="2055968" cy="636584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28247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57930" y="-89985"/>
            <a:ext cx="18714749" cy="10538753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129947" y="-162320"/>
            <a:ext cx="5189448" cy="30211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5355175" y="7248623"/>
            <a:ext cx="3602699" cy="300055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2874066" y="2966351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2874066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2874066" y="5200868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2874066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2874066" y="7461125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2874066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11196017" y="2966351"/>
            <a:ext cx="52146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11196017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11196017" y="5200866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11196017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11196017" y="7461120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11196017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13332517" y="-166359"/>
            <a:ext cx="313712" cy="3187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7529141" y="45688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13441530" y="99145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897421" y="991455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234330" y="71440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7529141" y="100745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897421" y="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3" y="2233021"/>
            <a:ext cx="553110" cy="550154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14889428" y="1144392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769629" y="8933488"/>
            <a:ext cx="1514622" cy="1729151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6776450" y="300701"/>
            <a:ext cx="1054800" cy="147015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1143000" y="1248624"/>
            <a:ext cx="143964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7210998" y="6912725"/>
            <a:ext cx="2062583" cy="1826555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920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83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24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8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6"/>
            <a:ext cx="5047536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3003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9.svg"/><Relationship Id="rId17" Type="http://schemas.openxmlformats.org/officeDocument/2006/relationships/image" Target="../media/image24.png"/><Relationship Id="rId25" Type="http://schemas.openxmlformats.org/officeDocument/2006/relationships/image" Target="../media/image21.png"/><Relationship Id="rId2" Type="http://schemas.microsoft.com/office/2007/relationships/media" Target="../media/media5.wav"/><Relationship Id="rId16" Type="http://schemas.openxmlformats.org/officeDocument/2006/relationships/image" Target="../media/image43.svg"/><Relationship Id="rId20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24" Type="http://schemas.openxmlformats.org/officeDocument/2006/relationships/image" Target="../media/image47.jp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23" Type="http://schemas.openxmlformats.org/officeDocument/2006/relationships/image" Target="../media/image64.svg"/><Relationship Id="rId10" Type="http://schemas.openxmlformats.org/officeDocument/2006/relationships/image" Target="../media/image37.svg"/><Relationship Id="rId19" Type="http://schemas.openxmlformats.org/officeDocument/2006/relationships/image" Target="../media/image60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0.png"/><Relationship Id="rId18" Type="http://schemas.openxmlformats.org/officeDocument/2006/relationships/image" Target="../media/image43.svg"/><Relationship Id="rId26" Type="http://schemas.openxmlformats.org/officeDocument/2006/relationships/image" Target="../media/image21.png"/><Relationship Id="rId3" Type="http://schemas.microsoft.com/office/2007/relationships/media" Target="../media/media6.mp4"/><Relationship Id="rId21" Type="http://schemas.openxmlformats.org/officeDocument/2006/relationships/image" Target="../media/image60.svg"/><Relationship Id="rId7" Type="http://schemas.openxmlformats.org/officeDocument/2006/relationships/image" Target="../media/image39.png"/><Relationship Id="rId12" Type="http://schemas.openxmlformats.org/officeDocument/2006/relationships/image" Target="../media/image37.svg"/><Relationship Id="rId17" Type="http://schemas.openxmlformats.org/officeDocument/2006/relationships/image" Target="../media/image41.png"/><Relationship Id="rId25" Type="http://schemas.openxmlformats.org/officeDocument/2006/relationships/image" Target="../media/image64.svg"/><Relationship Id="rId2" Type="http://schemas.microsoft.com/office/2007/relationships/media" Target="../media/media5.wav"/><Relationship Id="rId16" Type="http://schemas.openxmlformats.org/officeDocument/2006/relationships/image" Target="../media/image41.svg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4.png"/><Relationship Id="rId24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23" Type="http://schemas.openxmlformats.org/officeDocument/2006/relationships/image" Target="../media/image44.png"/><Relationship Id="rId10" Type="http://schemas.openxmlformats.org/officeDocument/2006/relationships/image" Target="../media/image33.svg"/><Relationship Id="rId19" Type="http://schemas.openxmlformats.org/officeDocument/2006/relationships/image" Target="../media/image24.png"/><Relationship Id="rId4" Type="http://schemas.openxmlformats.org/officeDocument/2006/relationships/video" Target="../media/media6.mp4"/><Relationship Id="rId9" Type="http://schemas.openxmlformats.org/officeDocument/2006/relationships/image" Target="../media/image29.png"/><Relationship Id="rId14" Type="http://schemas.openxmlformats.org/officeDocument/2006/relationships/image" Target="../media/image39.svg"/><Relationship Id="rId22" Type="http://schemas.openxmlformats.org/officeDocument/2006/relationships/image" Target="../media/image43.png"/><Relationship Id="rId27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9.svg"/><Relationship Id="rId17" Type="http://schemas.openxmlformats.org/officeDocument/2006/relationships/image" Target="../media/image24.png"/><Relationship Id="rId25" Type="http://schemas.openxmlformats.org/officeDocument/2006/relationships/image" Target="../media/image21.png"/><Relationship Id="rId2" Type="http://schemas.microsoft.com/office/2007/relationships/media" Target="../media/media5.wav"/><Relationship Id="rId16" Type="http://schemas.openxmlformats.org/officeDocument/2006/relationships/image" Target="../media/image43.svg"/><Relationship Id="rId20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24" Type="http://schemas.openxmlformats.org/officeDocument/2006/relationships/image" Target="../media/image49.jp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23" Type="http://schemas.openxmlformats.org/officeDocument/2006/relationships/image" Target="../media/image64.svg"/><Relationship Id="rId10" Type="http://schemas.openxmlformats.org/officeDocument/2006/relationships/image" Target="../media/image37.svg"/><Relationship Id="rId19" Type="http://schemas.openxmlformats.org/officeDocument/2006/relationships/image" Target="../media/image60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9.svg"/><Relationship Id="rId17" Type="http://schemas.openxmlformats.org/officeDocument/2006/relationships/image" Target="../media/image24.png"/><Relationship Id="rId2" Type="http://schemas.openxmlformats.org/officeDocument/2006/relationships/video" Target="../media/media7.mp4"/><Relationship Id="rId16" Type="http://schemas.openxmlformats.org/officeDocument/2006/relationships/image" Target="../media/image43.svg"/><Relationship Id="rId20" Type="http://schemas.openxmlformats.org/officeDocument/2006/relationships/image" Target="../media/image43.png"/><Relationship Id="rId1" Type="http://schemas.microsoft.com/office/2007/relationships/media" Target="../media/media7.mp4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24" Type="http://schemas.openxmlformats.org/officeDocument/2006/relationships/image" Target="../media/image50.pn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23" Type="http://schemas.openxmlformats.org/officeDocument/2006/relationships/image" Target="../media/image64.svg"/><Relationship Id="rId10" Type="http://schemas.openxmlformats.org/officeDocument/2006/relationships/image" Target="../media/image37.svg"/><Relationship Id="rId19" Type="http://schemas.openxmlformats.org/officeDocument/2006/relationships/image" Target="../media/image60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0.png"/><Relationship Id="rId18" Type="http://schemas.openxmlformats.org/officeDocument/2006/relationships/image" Target="../media/image43.svg"/><Relationship Id="rId26" Type="http://schemas.openxmlformats.org/officeDocument/2006/relationships/image" Target="../media/image21.png"/><Relationship Id="rId3" Type="http://schemas.microsoft.com/office/2007/relationships/media" Target="../media/media7.mp4"/><Relationship Id="rId21" Type="http://schemas.openxmlformats.org/officeDocument/2006/relationships/image" Target="../media/image60.svg"/><Relationship Id="rId7" Type="http://schemas.openxmlformats.org/officeDocument/2006/relationships/image" Target="../media/image39.png"/><Relationship Id="rId12" Type="http://schemas.openxmlformats.org/officeDocument/2006/relationships/image" Target="../media/image37.svg"/><Relationship Id="rId17" Type="http://schemas.openxmlformats.org/officeDocument/2006/relationships/image" Target="../media/image41.png"/><Relationship Id="rId25" Type="http://schemas.openxmlformats.org/officeDocument/2006/relationships/image" Target="../media/image64.svg"/><Relationship Id="rId2" Type="http://schemas.microsoft.com/office/2007/relationships/media" Target="../media/media5.wav"/><Relationship Id="rId16" Type="http://schemas.openxmlformats.org/officeDocument/2006/relationships/image" Target="../media/image41.svg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4.png"/><Relationship Id="rId24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23" Type="http://schemas.openxmlformats.org/officeDocument/2006/relationships/image" Target="../media/image44.png"/><Relationship Id="rId10" Type="http://schemas.openxmlformats.org/officeDocument/2006/relationships/image" Target="../media/image33.svg"/><Relationship Id="rId19" Type="http://schemas.openxmlformats.org/officeDocument/2006/relationships/image" Target="../media/image24.png"/><Relationship Id="rId4" Type="http://schemas.openxmlformats.org/officeDocument/2006/relationships/video" Target="../media/media7.mp4"/><Relationship Id="rId9" Type="http://schemas.openxmlformats.org/officeDocument/2006/relationships/image" Target="../media/image29.png"/><Relationship Id="rId14" Type="http://schemas.openxmlformats.org/officeDocument/2006/relationships/image" Target="../media/image39.svg"/><Relationship Id="rId22" Type="http://schemas.openxmlformats.org/officeDocument/2006/relationships/image" Target="../media/image43.png"/><Relationship Id="rId27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1.png"/><Relationship Id="rId18" Type="http://schemas.openxmlformats.org/officeDocument/2006/relationships/image" Target="../media/image43.png"/><Relationship Id="rId3" Type="http://schemas.openxmlformats.org/officeDocument/2006/relationships/image" Target="../media/image39.png"/><Relationship Id="rId21" Type="http://schemas.openxmlformats.org/officeDocument/2006/relationships/image" Target="../media/image64.svg"/><Relationship Id="rId7" Type="http://schemas.openxmlformats.org/officeDocument/2006/relationships/image" Target="../media/image34.png"/><Relationship Id="rId12" Type="http://schemas.openxmlformats.org/officeDocument/2006/relationships/image" Target="../media/image41.sv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24.png"/><Relationship Id="rId10" Type="http://schemas.openxmlformats.org/officeDocument/2006/relationships/image" Target="../media/image39.svg"/><Relationship Id="rId19" Type="http://schemas.openxmlformats.org/officeDocument/2006/relationships/image" Target="../media/image44.png"/><Relationship Id="rId4" Type="http://schemas.openxmlformats.org/officeDocument/2006/relationships/image" Target="../media/image31.svg"/><Relationship Id="rId9" Type="http://schemas.openxmlformats.org/officeDocument/2006/relationships/image" Target="../media/image40.png"/><Relationship Id="rId14" Type="http://schemas.openxmlformats.org/officeDocument/2006/relationships/image" Target="../media/image43.svg"/><Relationship Id="rId22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9.svg"/><Relationship Id="rId17" Type="http://schemas.openxmlformats.org/officeDocument/2006/relationships/image" Target="../media/image24.png"/><Relationship Id="rId25" Type="http://schemas.openxmlformats.org/officeDocument/2006/relationships/image" Target="../media/image21.png"/><Relationship Id="rId2" Type="http://schemas.microsoft.com/office/2007/relationships/media" Target="../media/media5.wav"/><Relationship Id="rId16" Type="http://schemas.openxmlformats.org/officeDocument/2006/relationships/image" Target="../media/image43.svg"/><Relationship Id="rId20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24" Type="http://schemas.openxmlformats.org/officeDocument/2006/relationships/image" Target="../media/image51.jp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23" Type="http://schemas.openxmlformats.org/officeDocument/2006/relationships/image" Target="../media/image64.svg"/><Relationship Id="rId10" Type="http://schemas.openxmlformats.org/officeDocument/2006/relationships/image" Target="../media/image37.svg"/><Relationship Id="rId19" Type="http://schemas.openxmlformats.org/officeDocument/2006/relationships/image" Target="../media/image60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Relationship Id="rId22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1.svg"/><Relationship Id="rId18" Type="http://schemas.openxmlformats.org/officeDocument/2006/relationships/image" Target="../media/image38.png"/><Relationship Id="rId26" Type="http://schemas.openxmlformats.org/officeDocument/2006/relationships/image" Target="../media/image51.jp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4.jpg"/><Relationship Id="rId7" Type="http://schemas.openxmlformats.org/officeDocument/2006/relationships/image" Target="../media/image31.svg"/><Relationship Id="rId12" Type="http://schemas.openxmlformats.org/officeDocument/2006/relationships/image" Target="../media/image35.png"/><Relationship Id="rId17" Type="http://schemas.openxmlformats.org/officeDocument/2006/relationships/image" Target="../media/image72.svg"/><Relationship Id="rId25" Type="http://schemas.openxmlformats.org/officeDocument/2006/relationships/image" Target="../media/image56.jpg"/><Relationship Id="rId2" Type="http://schemas.openxmlformats.org/officeDocument/2006/relationships/audio" Target="../media/media5.wav"/><Relationship Id="rId16" Type="http://schemas.openxmlformats.org/officeDocument/2006/relationships/image" Target="../media/image53.png"/><Relationship Id="rId20" Type="http://schemas.openxmlformats.org/officeDocument/2006/relationships/image" Target="../media/image24.png"/><Relationship Id="rId1" Type="http://schemas.microsoft.com/office/2007/relationships/media" Target="../media/media5.wav"/><Relationship Id="rId6" Type="http://schemas.openxmlformats.org/officeDocument/2006/relationships/image" Target="../media/image39.png"/><Relationship Id="rId11" Type="http://schemas.openxmlformats.org/officeDocument/2006/relationships/image" Target="../media/image39.svg"/><Relationship Id="rId24" Type="http://schemas.openxmlformats.org/officeDocument/2006/relationships/image" Target="../media/image49.jpg"/><Relationship Id="rId5" Type="http://schemas.openxmlformats.org/officeDocument/2006/relationships/image" Target="../media/image27.svg"/><Relationship Id="rId15" Type="http://schemas.openxmlformats.org/officeDocument/2006/relationships/image" Target="../media/image43.svg"/><Relationship Id="rId23" Type="http://schemas.openxmlformats.org/officeDocument/2006/relationships/image" Target="../media/image47.jpg"/><Relationship Id="rId10" Type="http://schemas.openxmlformats.org/officeDocument/2006/relationships/image" Target="../media/image40.png"/><Relationship Id="rId19" Type="http://schemas.openxmlformats.org/officeDocument/2006/relationships/image" Target="../media/image73.svg"/><Relationship Id="rId4" Type="http://schemas.openxmlformats.org/officeDocument/2006/relationships/image" Target="../media/image52.png"/><Relationship Id="rId9" Type="http://schemas.openxmlformats.org/officeDocument/2006/relationships/image" Target="../media/image33.svg"/><Relationship Id="rId14" Type="http://schemas.openxmlformats.org/officeDocument/2006/relationships/image" Target="../media/image41.png"/><Relationship Id="rId22" Type="http://schemas.openxmlformats.org/officeDocument/2006/relationships/image" Target="../media/image55.jpg"/><Relationship Id="rId27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3.svg"/><Relationship Id="rId10" Type="http://schemas.openxmlformats.org/officeDocument/2006/relationships/image" Target="../media/image52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35.png"/><Relationship Id="rId4" Type="http://schemas.openxmlformats.org/officeDocument/2006/relationships/image" Target="../media/image37.sv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6.jpg"/><Relationship Id="rId5" Type="http://schemas.openxmlformats.org/officeDocument/2006/relationships/image" Target="../media/image37.svg"/><Relationship Id="rId10" Type="http://schemas.openxmlformats.org/officeDocument/2006/relationships/image" Target="../media/image21.png"/><Relationship Id="rId4" Type="http://schemas.openxmlformats.org/officeDocument/2006/relationships/image" Target="../media/image34.png"/><Relationship Id="rId9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jp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9.svg"/><Relationship Id="rId17" Type="http://schemas.openxmlformats.org/officeDocument/2006/relationships/image" Target="../media/image24.png"/><Relationship Id="rId2" Type="http://schemas.openxmlformats.org/officeDocument/2006/relationships/video" Target="../media/media4.mp4"/><Relationship Id="rId16" Type="http://schemas.openxmlformats.org/officeDocument/2006/relationships/image" Target="../media/image43.svg"/><Relationship Id="rId20" Type="http://schemas.openxmlformats.org/officeDocument/2006/relationships/image" Target="../media/image43.png"/><Relationship Id="rId1" Type="http://schemas.microsoft.com/office/2007/relationships/media" Target="../media/media4.mp4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24" Type="http://schemas.openxmlformats.org/officeDocument/2006/relationships/image" Target="../media/image46.pn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23" Type="http://schemas.openxmlformats.org/officeDocument/2006/relationships/image" Target="../media/image64.svg"/><Relationship Id="rId10" Type="http://schemas.openxmlformats.org/officeDocument/2006/relationships/image" Target="../media/image37.svg"/><Relationship Id="rId19" Type="http://schemas.openxmlformats.org/officeDocument/2006/relationships/image" Target="../media/image60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7.svg"/><Relationship Id="rId18" Type="http://schemas.openxmlformats.org/officeDocument/2006/relationships/image" Target="../media/image41.png"/><Relationship Id="rId26" Type="http://schemas.openxmlformats.org/officeDocument/2006/relationships/image" Target="../media/image64.svg"/><Relationship Id="rId3" Type="http://schemas.microsoft.com/office/2007/relationships/media" Target="../media/media4.mp4"/><Relationship Id="rId21" Type="http://schemas.openxmlformats.org/officeDocument/2006/relationships/image" Target="../media/image42.png"/><Relationship Id="rId7" Type="http://schemas.openxmlformats.org/officeDocument/2006/relationships/audio" Target="../media/audio1.wav"/><Relationship Id="rId12" Type="http://schemas.openxmlformats.org/officeDocument/2006/relationships/image" Target="../media/image34.png"/><Relationship Id="rId17" Type="http://schemas.openxmlformats.org/officeDocument/2006/relationships/image" Target="../media/image41.svg"/><Relationship Id="rId25" Type="http://schemas.openxmlformats.org/officeDocument/2006/relationships/image" Target="../media/image45.png"/><Relationship Id="rId2" Type="http://schemas.microsoft.com/office/2007/relationships/media" Target="../media/media5.wav"/><Relationship Id="rId16" Type="http://schemas.openxmlformats.org/officeDocument/2006/relationships/image" Target="../media/image35.png"/><Relationship Id="rId20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3.svg"/><Relationship Id="rId24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9.svg"/><Relationship Id="rId23" Type="http://schemas.openxmlformats.org/officeDocument/2006/relationships/image" Target="../media/image43.png"/><Relationship Id="rId28" Type="http://schemas.openxmlformats.org/officeDocument/2006/relationships/image" Target="../media/image46.png"/><Relationship Id="rId10" Type="http://schemas.openxmlformats.org/officeDocument/2006/relationships/image" Target="../media/image29.png"/><Relationship Id="rId19" Type="http://schemas.openxmlformats.org/officeDocument/2006/relationships/image" Target="../media/image43.svg"/><Relationship Id="rId4" Type="http://schemas.openxmlformats.org/officeDocument/2006/relationships/video" Target="../media/media4.mp4"/><Relationship Id="rId9" Type="http://schemas.openxmlformats.org/officeDocument/2006/relationships/image" Target="../media/image31.svg"/><Relationship Id="rId14" Type="http://schemas.openxmlformats.org/officeDocument/2006/relationships/image" Target="../media/image40.png"/><Relationship Id="rId22" Type="http://schemas.openxmlformats.org/officeDocument/2006/relationships/image" Target="../media/image60.svg"/><Relationship Id="rId27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1.png"/><Relationship Id="rId18" Type="http://schemas.openxmlformats.org/officeDocument/2006/relationships/image" Target="../media/image43.png"/><Relationship Id="rId3" Type="http://schemas.openxmlformats.org/officeDocument/2006/relationships/image" Target="../media/image39.png"/><Relationship Id="rId21" Type="http://schemas.openxmlformats.org/officeDocument/2006/relationships/image" Target="../media/image64.svg"/><Relationship Id="rId7" Type="http://schemas.openxmlformats.org/officeDocument/2006/relationships/image" Target="../media/image34.png"/><Relationship Id="rId12" Type="http://schemas.openxmlformats.org/officeDocument/2006/relationships/image" Target="../media/image41.sv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24.png"/><Relationship Id="rId10" Type="http://schemas.openxmlformats.org/officeDocument/2006/relationships/image" Target="../media/image39.svg"/><Relationship Id="rId19" Type="http://schemas.openxmlformats.org/officeDocument/2006/relationships/image" Target="../media/image44.png"/><Relationship Id="rId4" Type="http://schemas.openxmlformats.org/officeDocument/2006/relationships/image" Target="../media/image31.svg"/><Relationship Id="rId9" Type="http://schemas.openxmlformats.org/officeDocument/2006/relationships/image" Target="../media/image40.png"/><Relationship Id="rId14" Type="http://schemas.openxmlformats.org/officeDocument/2006/relationships/image" Target="../media/image43.svg"/><Relationship Id="rId22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6" y="724541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371566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74" y="6157528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7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2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7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810444" y="5472965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8955687" y="5472965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3" y="6342663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28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4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86155" y="747640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506706">
            <a:off x="14180785" y="6778550"/>
            <a:ext cx="2341166" cy="32424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7F5B04-8D34-4F56-8F8B-1E4E3AF70D90}"/>
              </a:ext>
            </a:extLst>
          </p:cNvPr>
          <p:cNvSpPr/>
          <p:nvPr/>
        </p:nvSpPr>
        <p:spPr>
          <a:xfrm>
            <a:off x="1961392" y="61248"/>
            <a:ext cx="13637102" cy="274501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cap="none" spc="50" dirty="0">
                <a:ln w="0">
                  <a:solidFill>
                    <a:srgbClr val="002060"/>
                  </a:solidFill>
                </a:ln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Welcome to our class 5e4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0486A56-DC02-49F7-93D9-01F8E17168AF}"/>
              </a:ext>
            </a:extLst>
          </p:cNvPr>
          <p:cNvSpPr/>
          <p:nvPr/>
        </p:nvSpPr>
        <p:spPr>
          <a:xfrm>
            <a:off x="3430024" y="2934790"/>
            <a:ext cx="11704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Teacher: </a:t>
            </a:r>
            <a:r>
              <a:rPr lang="en-US" sz="60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60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Thị</a:t>
            </a:r>
            <a:r>
              <a:rPr lang="en-US" sz="60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Thanh </a:t>
            </a:r>
            <a:r>
              <a:rPr lang="en-US" sz="6000" b="0" cap="none" spc="0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Nhàn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782063-D31B-444F-8865-926D13FF0735}"/>
              </a:ext>
            </a:extLst>
          </p:cNvPr>
          <p:cNvSpPr/>
          <p:nvPr/>
        </p:nvSpPr>
        <p:spPr>
          <a:xfrm>
            <a:off x="5155606" y="3986343"/>
            <a:ext cx="894828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Unit 10: Performing arts</a:t>
            </a:r>
          </a:p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Lesson 1/ Task 1,2,3</a:t>
            </a:r>
            <a:endParaRPr lang="en-US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7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694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435397" y="1173676"/>
            <a:ext cx="15417205" cy="7978173"/>
            <a:chOff x="0" y="0"/>
            <a:chExt cx="4218789" cy="1883033"/>
          </a:xfrm>
          <a:solidFill>
            <a:schemeClr val="bg1">
              <a:lumMod val="95000"/>
            </a:schemeClr>
          </a:solidFill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grpFill/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076645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940" y="7521643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545A4E8-33E1-6B5B-4088-148A29A2A66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1816028"/>
            <a:ext cx="8332563" cy="6769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DA75C20-30DA-16B4-1862-0EF17B92FFEC}"/>
              </a:ext>
            </a:extLst>
          </p:cNvPr>
          <p:cNvSpPr txBox="1"/>
          <p:nvPr/>
        </p:nvSpPr>
        <p:spPr>
          <a:xfrm>
            <a:off x="10111514" y="4037550"/>
            <a:ext cx="69444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autograph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49D7178-848B-4E17-6110-00BDCDF6A324}"/>
              </a:ext>
            </a:extLst>
          </p:cNvPr>
          <p:cNvSpPr txBox="1"/>
          <p:nvPr/>
        </p:nvSpPr>
        <p:spPr>
          <a:xfrm>
            <a:off x="11096135" y="5863977"/>
            <a:ext cx="4830481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0" i="0" dirty="0">
                <a:solidFill>
                  <a:srgbClr val="1D2A57"/>
                </a:solidFill>
                <a:effectLst/>
                <a:latin typeface="Comic Sans MS" panose="030F0702030302020204" pitchFamily="66" charset="0"/>
              </a:rPr>
              <a:t>/</a:t>
            </a: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ˈɔː.</a:t>
            </a:r>
            <a:r>
              <a:rPr lang="en-US" sz="6500" b="0" i="0" dirty="0" err="1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tə.ɡrɑːf</a:t>
            </a: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rack 10.2">
            <a:hlinkClick r:id="" action="ppaction://media"/>
            <a:extLst>
              <a:ext uri="{FF2B5EF4-FFF2-40B4-BE49-F238E27FC236}">
                <a16:creationId xmlns:a16="http://schemas.microsoft.com/office/drawing/2014/main" xmlns="" id="{B3B5177E-DC6E-CE02-FB40-B5E32F7771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81" end="12608.2083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64092" y="5431853"/>
            <a:ext cx="764016" cy="7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5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435397" y="1173676"/>
            <a:ext cx="15417205" cy="7978173"/>
            <a:chOff x="0" y="0"/>
            <a:chExt cx="4218789" cy="1883033"/>
          </a:xfrm>
          <a:solidFill>
            <a:schemeClr val="bg1">
              <a:lumMod val="95000"/>
            </a:schemeClr>
          </a:solidFill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grpFill/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924776" y="7534394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076645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140" y="7450661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DA75C20-30DA-16B4-1862-0EF17B92FFEC}"/>
              </a:ext>
            </a:extLst>
          </p:cNvPr>
          <p:cNvSpPr txBox="1"/>
          <p:nvPr/>
        </p:nvSpPr>
        <p:spPr>
          <a:xfrm>
            <a:off x="11019517" y="3848100"/>
            <a:ext cx="5363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director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49D7178-848B-4E17-6110-00BDCDF6A324}"/>
              </a:ext>
            </a:extLst>
          </p:cNvPr>
          <p:cNvSpPr txBox="1"/>
          <p:nvPr/>
        </p:nvSpPr>
        <p:spPr>
          <a:xfrm>
            <a:off x="11331736" y="5573117"/>
            <a:ext cx="4739046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6500" b="0" i="0" dirty="0" err="1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daɪˈrek.tər</a:t>
            </a: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rack 10.2">
            <a:hlinkClick r:id="" action="ppaction://media"/>
            <a:extLst>
              <a:ext uri="{FF2B5EF4-FFF2-40B4-BE49-F238E27FC236}">
                <a16:creationId xmlns:a16="http://schemas.microsoft.com/office/drawing/2014/main" xmlns="" id="{E448E82F-7614-9128-C5AF-F5257963A4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92" end="9743.208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624419" y="5846337"/>
            <a:ext cx="1033608" cy="1033608"/>
          </a:xfrm>
          <a:prstGeom prst="rect">
            <a:avLst/>
          </a:prstGeom>
        </p:spPr>
      </p:pic>
      <p:pic>
        <p:nvPicPr>
          <p:cNvPr id="3" name="The Director's Command_720p_capt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054063" y="2430473"/>
            <a:ext cx="8602606" cy="483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2" grpId="0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200819" y="1173676"/>
            <a:ext cx="15886362" cy="7978173"/>
            <a:chOff x="0" y="0"/>
            <a:chExt cx="4218789" cy="1883033"/>
          </a:xfrm>
          <a:solidFill>
            <a:schemeClr val="bg1">
              <a:lumMod val="95000"/>
            </a:schemeClr>
          </a:solidFill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grpFill/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076645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940" y="7521643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545A4E8-33E1-6B5B-4088-148A29A2A66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351" y="1889749"/>
            <a:ext cx="8055556" cy="6695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DA75C20-30DA-16B4-1862-0EF17B92FFEC}"/>
              </a:ext>
            </a:extLst>
          </p:cNvPr>
          <p:cNvSpPr txBox="1"/>
          <p:nvPr/>
        </p:nvSpPr>
        <p:spPr>
          <a:xfrm>
            <a:off x="9824278" y="4073193"/>
            <a:ext cx="7351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f</a:t>
            </a:r>
            <a:r>
              <a:rPr kumimoji="0" lang="en-US" sz="10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ilm</a:t>
            </a:r>
            <a:r>
              <a:rPr kumimoji="0" lang="en-US" sz="10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studio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49D7178-848B-4E17-6110-00BDCDF6A324}"/>
              </a:ext>
            </a:extLst>
          </p:cNvPr>
          <p:cNvSpPr txBox="1"/>
          <p:nvPr/>
        </p:nvSpPr>
        <p:spPr>
          <a:xfrm>
            <a:off x="10403439" y="5913306"/>
            <a:ext cx="6415994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6500" b="0" i="0" dirty="0" err="1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fɪlm</a:t>
            </a: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ˈ </a:t>
            </a:r>
            <a:r>
              <a:rPr lang="en-US" sz="6500" b="0" i="0" dirty="0" err="1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stju</a:t>
            </a: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ː.</a:t>
            </a:r>
            <a:r>
              <a:rPr lang="en-US" sz="6500" b="0" i="0" dirty="0" err="1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di.əʊ</a:t>
            </a: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rack 10.2">
            <a:hlinkClick r:id="" action="ppaction://media"/>
            <a:extLst>
              <a:ext uri="{FF2B5EF4-FFF2-40B4-BE49-F238E27FC236}">
                <a16:creationId xmlns:a16="http://schemas.microsoft.com/office/drawing/2014/main" xmlns="" id="{B736B5A1-589C-841A-8493-E836B86F67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36" end="6956.2083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208708" y="6068740"/>
            <a:ext cx="756086" cy="7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264118" y="1173677"/>
            <a:ext cx="15886362" cy="7978173"/>
            <a:chOff x="0" y="0"/>
            <a:chExt cx="4218789" cy="1883033"/>
          </a:xfrm>
          <a:solidFill>
            <a:schemeClr val="bg1">
              <a:lumMod val="95000"/>
            </a:schemeClr>
          </a:solidFill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grpFill/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076645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940" y="7521643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make 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519608" y="1638941"/>
            <a:ext cx="9813067" cy="55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6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254740" y="1123997"/>
            <a:ext cx="15886362" cy="7978173"/>
            <a:chOff x="0" y="0"/>
            <a:chExt cx="4218789" cy="1883033"/>
          </a:xfrm>
          <a:solidFill>
            <a:schemeClr val="bg1">
              <a:lumMod val="95000"/>
            </a:schemeClr>
          </a:solidFill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grpFill/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076645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940" y="7521643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DA75C20-30DA-16B4-1862-0EF17B92FFEC}"/>
              </a:ext>
            </a:extLst>
          </p:cNvPr>
          <p:cNvSpPr txBox="1"/>
          <p:nvPr/>
        </p:nvSpPr>
        <p:spPr>
          <a:xfrm>
            <a:off x="10286676" y="3649219"/>
            <a:ext cx="7351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m</a:t>
            </a:r>
            <a:r>
              <a:rPr kumimoji="0" lang="en-US" sz="100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ake</a:t>
            </a:r>
            <a:r>
              <a:rPr lang="en-US" sz="100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-</a:t>
            </a:r>
            <a:r>
              <a:rPr kumimoji="0" lang="en-US" sz="10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49D7178-848B-4E17-6110-00BDCDF6A324}"/>
              </a:ext>
            </a:extLst>
          </p:cNvPr>
          <p:cNvSpPr txBox="1"/>
          <p:nvPr/>
        </p:nvSpPr>
        <p:spPr>
          <a:xfrm>
            <a:off x="12343578" y="5357851"/>
            <a:ext cx="3795999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6500" b="0" i="0" dirty="0" err="1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meɪk</a:t>
            </a: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500" b="0" i="0" dirty="0" err="1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ʌp</a:t>
            </a:r>
            <a:r>
              <a:rPr lang="en-US" sz="6500" b="0" i="0" dirty="0">
                <a:solidFill>
                  <a:srgbClr val="1D2A57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rack 10.2">
            <a:hlinkClick r:id="" action="ppaction://media"/>
            <a:extLst>
              <a:ext uri="{FF2B5EF4-FFF2-40B4-BE49-F238E27FC236}">
                <a16:creationId xmlns:a16="http://schemas.microsoft.com/office/drawing/2014/main" xmlns="" id="{A9000319-95BD-80CF-DBEA-97FD8E93D8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11" end="4768.2083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301378" y="5646446"/>
            <a:ext cx="1171026" cy="1171026"/>
          </a:xfrm>
          <a:prstGeom prst="rect">
            <a:avLst/>
          </a:prstGeom>
        </p:spPr>
      </p:pic>
      <p:pic>
        <p:nvPicPr>
          <p:cNvPr id="3" name="make u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519608" y="1638941"/>
            <a:ext cx="9813067" cy="55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4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092498" y="1173677"/>
            <a:ext cx="15886362" cy="7978173"/>
            <a:chOff x="0" y="0"/>
            <a:chExt cx="4218789" cy="1883033"/>
          </a:xfrm>
          <a:solidFill>
            <a:schemeClr val="bg1">
              <a:lumMod val="95000"/>
            </a:schemeClr>
          </a:solidFill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grpFill/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940" y="7521643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545A4E8-33E1-6B5B-4088-148A29A2A6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525" y="1606506"/>
            <a:ext cx="9890373" cy="7011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20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092498" y="1173677"/>
            <a:ext cx="15886362" cy="7978173"/>
            <a:chOff x="0" y="0"/>
            <a:chExt cx="4218789" cy="1883033"/>
          </a:xfrm>
          <a:solidFill>
            <a:schemeClr val="bg1">
              <a:lumMod val="95000"/>
            </a:schemeClr>
          </a:solidFill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grpFill/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940" y="7521643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545A4E8-33E1-6B5B-4088-148A29A2A66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525" y="1606506"/>
            <a:ext cx="9890373" cy="7011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DA75C20-30DA-16B4-1862-0EF17B92FFEC}"/>
              </a:ext>
            </a:extLst>
          </p:cNvPr>
          <p:cNvSpPr txBox="1"/>
          <p:nvPr/>
        </p:nvSpPr>
        <p:spPr>
          <a:xfrm>
            <a:off x="10166082" y="3409611"/>
            <a:ext cx="7351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49D7178-848B-4E17-6110-00BDCDF6A324}"/>
              </a:ext>
            </a:extLst>
          </p:cNvPr>
          <p:cNvSpPr txBox="1"/>
          <p:nvPr/>
        </p:nvSpPr>
        <p:spPr>
          <a:xfrm>
            <a:off x="12776922" y="5177066"/>
            <a:ext cx="2313089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1D2A5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/set/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rack 10.2">
            <a:hlinkClick r:id="" action="ppaction://media"/>
            <a:extLst>
              <a:ext uri="{FF2B5EF4-FFF2-40B4-BE49-F238E27FC236}">
                <a16:creationId xmlns:a16="http://schemas.microsoft.com/office/drawing/2014/main" xmlns="" id="{3C9168A3-9AFC-3FD0-587C-08F9AD8BA6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4" end="2953.2083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300124" y="5935688"/>
            <a:ext cx="902805" cy="9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1483">
            <a:off x="-4869834" y="4550007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4999" y="0"/>
                </a:lnTo>
                <a:lnTo>
                  <a:pt x="7814999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457531">
            <a:off x="1417465" y="7936608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7" y="0"/>
                </a:lnTo>
                <a:lnTo>
                  <a:pt x="1602407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849820">
            <a:off x="14049078" y="7941235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1" y="0"/>
                </a:lnTo>
                <a:lnTo>
                  <a:pt x="1792971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4817094" y="1504333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972144" y="-2359308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8085824" y="8559863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CA34F4-1A93-65FE-96B4-11B4A672D0F2}"/>
              </a:ext>
            </a:extLst>
          </p:cNvPr>
          <p:cNvSpPr txBox="1"/>
          <p:nvPr/>
        </p:nvSpPr>
        <p:spPr>
          <a:xfrm>
            <a:off x="762000" y="347648"/>
            <a:ext cx="810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repeat.</a:t>
            </a: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xmlns="" id="{F9397B44-49F0-0127-AAB9-90CA5AF8D167}"/>
              </a:ext>
            </a:extLst>
          </p:cNvPr>
          <p:cNvSpPr/>
          <p:nvPr/>
        </p:nvSpPr>
        <p:spPr>
          <a:xfrm>
            <a:off x="8493482" y="251493"/>
            <a:ext cx="742236" cy="685627"/>
          </a:xfrm>
          <a:custGeom>
            <a:avLst/>
            <a:gdLst/>
            <a:ahLst/>
            <a:cxnLst/>
            <a:rect l="l" t="t" r="r" b="b"/>
            <a:pathLst>
              <a:path w="2473257" h="2473257">
                <a:moveTo>
                  <a:pt x="0" y="0"/>
                </a:moveTo>
                <a:lnTo>
                  <a:pt x="2473257" y="0"/>
                </a:lnTo>
                <a:lnTo>
                  <a:pt x="2473257" y="2473257"/>
                </a:lnTo>
                <a:lnTo>
                  <a:pt x="0" y="2473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9176D6A1-06C4-C611-FC8B-BFDD5EE24BBF}"/>
              </a:ext>
            </a:extLst>
          </p:cNvPr>
          <p:cNvSpPr/>
          <p:nvPr/>
        </p:nvSpPr>
        <p:spPr>
          <a:xfrm>
            <a:off x="7781093" y="301920"/>
            <a:ext cx="539683" cy="5847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02D6517-69F4-5339-DAB6-3056637C16C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AABEB55-5490-1A20-8D72-95FF56214F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462" y="1485900"/>
            <a:ext cx="4856437" cy="3162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3375EB1-1E5C-52D3-D312-0876576D4AED}"/>
              </a:ext>
            </a:extLst>
          </p:cNvPr>
          <p:cNvGrpSpPr/>
          <p:nvPr/>
        </p:nvGrpSpPr>
        <p:grpSpPr>
          <a:xfrm>
            <a:off x="813204" y="4562321"/>
            <a:ext cx="3754163" cy="1012038"/>
            <a:chOff x="3499472" y="4093763"/>
            <a:chExt cx="3910023" cy="987416"/>
          </a:xfrm>
          <a:solidFill>
            <a:srgbClr val="99D465"/>
          </a:solidFill>
        </p:grpSpPr>
        <p:sp>
          <p:nvSpPr>
            <p:cNvPr id="21" name="Google Shape;8552;p56">
              <a:extLst>
                <a:ext uri="{FF2B5EF4-FFF2-40B4-BE49-F238E27FC236}">
                  <a16:creationId xmlns:a16="http://schemas.microsoft.com/office/drawing/2014/main" xmlns="" id="{94236BAD-C60F-2500-80F0-CC5E861C53A7}"/>
                </a:ext>
              </a:extLst>
            </p:cNvPr>
            <p:cNvSpPr/>
            <p:nvPr/>
          </p:nvSpPr>
          <p:spPr>
            <a:xfrm rot="10800000" flipH="1">
              <a:off x="4159922" y="4093763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5943;p39">
              <a:extLst>
                <a:ext uri="{FF2B5EF4-FFF2-40B4-BE49-F238E27FC236}">
                  <a16:creationId xmlns:a16="http://schemas.microsoft.com/office/drawing/2014/main" xmlns="" id="{333DF17F-761B-EA5B-94C3-90D4F49B3A4D}"/>
                </a:ext>
              </a:extLst>
            </p:cNvPr>
            <p:cNvSpPr txBox="1">
              <a:spLocks/>
            </p:cNvSpPr>
            <p:nvPr/>
          </p:nvSpPr>
          <p:spPr>
            <a:xfrm>
              <a:off x="3499472" y="4149636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000" b="1" kern="0" dirty="0">
                  <a:latin typeface="Comic Sans MS" panose="030F0702030302020204" pitchFamily="66" charset="0"/>
                </a:rPr>
                <a:t>  </a:t>
              </a:r>
              <a:r>
                <a:rPr lang="en-US" sz="4000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advert</a:t>
              </a:r>
              <a:endParaRPr lang="vi-VN" sz="4000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39BC642-68A4-7CC9-CFCD-5853A193D8D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6841" y="1477530"/>
            <a:ext cx="5244055" cy="319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93A9907-DB7F-3886-6468-4EB42730999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419" y="1477530"/>
            <a:ext cx="5340618" cy="317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356FCBA-EAA8-2D6C-FC07-45246691FBBC}"/>
              </a:ext>
            </a:extLst>
          </p:cNvPr>
          <p:cNvGrpSpPr/>
          <p:nvPr/>
        </p:nvGrpSpPr>
        <p:grpSpPr>
          <a:xfrm>
            <a:off x="6102378" y="4635525"/>
            <a:ext cx="4808522" cy="957650"/>
            <a:chOff x="3504164" y="4184851"/>
            <a:chExt cx="3910023" cy="987416"/>
          </a:xfrm>
          <a:solidFill>
            <a:srgbClr val="99D465"/>
          </a:solidFill>
        </p:grpSpPr>
        <p:sp>
          <p:nvSpPr>
            <p:cNvPr id="26" name="Google Shape;8552;p56">
              <a:extLst>
                <a:ext uri="{FF2B5EF4-FFF2-40B4-BE49-F238E27FC236}">
                  <a16:creationId xmlns:a16="http://schemas.microsoft.com/office/drawing/2014/main" xmlns="" id="{BD95BCA1-D36D-204C-8FAA-FA8A6974B062}"/>
                </a:ext>
              </a:extLst>
            </p:cNvPr>
            <p:cNvSpPr/>
            <p:nvPr/>
          </p:nvSpPr>
          <p:spPr>
            <a:xfrm rot="10800000" flipH="1">
              <a:off x="4083198" y="4184851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5943;p39">
              <a:extLst>
                <a:ext uri="{FF2B5EF4-FFF2-40B4-BE49-F238E27FC236}">
                  <a16:creationId xmlns:a16="http://schemas.microsoft.com/office/drawing/2014/main" xmlns="" id="{819071F8-78C7-DB23-00B6-0D1B636CCE18}"/>
                </a:ext>
              </a:extLst>
            </p:cNvPr>
            <p:cNvSpPr txBox="1">
              <a:spLocks/>
            </p:cNvSpPr>
            <p:nvPr/>
          </p:nvSpPr>
          <p:spPr>
            <a:xfrm>
              <a:off x="3504164" y="4204661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000" b="1" kern="0" dirty="0">
                  <a:latin typeface="Comic Sans MS" panose="030F0702030302020204" pitchFamily="66" charset="0"/>
                </a:rPr>
                <a:t>  </a:t>
              </a:r>
              <a:r>
                <a:rPr lang="en-US" sz="4000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autograph</a:t>
              </a:r>
              <a:endParaRPr lang="vi-VN" sz="4000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F5F2748-672C-1A28-4CF9-293A22E23E2E}"/>
              </a:ext>
            </a:extLst>
          </p:cNvPr>
          <p:cNvGrpSpPr/>
          <p:nvPr/>
        </p:nvGrpSpPr>
        <p:grpSpPr>
          <a:xfrm>
            <a:off x="12615357" y="4673636"/>
            <a:ext cx="3754163" cy="945495"/>
            <a:chOff x="3507331" y="4114999"/>
            <a:chExt cx="3910023" cy="987416"/>
          </a:xfrm>
          <a:solidFill>
            <a:srgbClr val="99D465"/>
          </a:solidFill>
        </p:grpSpPr>
        <p:sp>
          <p:nvSpPr>
            <p:cNvPr id="29" name="Google Shape;8552;p56">
              <a:extLst>
                <a:ext uri="{FF2B5EF4-FFF2-40B4-BE49-F238E27FC236}">
                  <a16:creationId xmlns:a16="http://schemas.microsoft.com/office/drawing/2014/main" xmlns="" id="{B4B1B527-7BC0-1C4D-B5C4-7A7260CC7B33}"/>
                </a:ext>
              </a:extLst>
            </p:cNvPr>
            <p:cNvSpPr/>
            <p:nvPr/>
          </p:nvSpPr>
          <p:spPr>
            <a:xfrm rot="10800000" flipH="1">
              <a:off x="4204027" y="4114999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943;p39">
              <a:extLst>
                <a:ext uri="{FF2B5EF4-FFF2-40B4-BE49-F238E27FC236}">
                  <a16:creationId xmlns:a16="http://schemas.microsoft.com/office/drawing/2014/main" xmlns="" id="{41AF1D2E-2C0C-5AD4-AD7C-15217E27252B}"/>
                </a:ext>
              </a:extLst>
            </p:cNvPr>
            <p:cNvSpPr txBox="1">
              <a:spLocks/>
            </p:cNvSpPr>
            <p:nvPr/>
          </p:nvSpPr>
          <p:spPr>
            <a:xfrm>
              <a:off x="3507331" y="4121324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000" b="1" kern="0" dirty="0">
                  <a:latin typeface="Comic Sans MS" panose="030F0702030302020204" pitchFamily="66" charset="0"/>
                </a:rPr>
                <a:t>  </a:t>
              </a:r>
              <a:r>
                <a:rPr lang="en-US" sz="4000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director</a:t>
              </a:r>
              <a:endParaRPr lang="vi-VN" sz="4000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2FE6C13-388E-01BC-17ED-FADEF7B63C1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461" y="5882522"/>
            <a:ext cx="4856437" cy="303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2791DCD-1653-1D6F-3EE3-7700DA9E025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2378" y="5882522"/>
            <a:ext cx="5346855" cy="304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7AFDA71-FAE1-CC6C-8F57-CAEB9CB4507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1441" y="5882522"/>
            <a:ext cx="5244055" cy="303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9FF148E-B69A-BA46-142E-C10A1093B38C}"/>
              </a:ext>
            </a:extLst>
          </p:cNvPr>
          <p:cNvGrpSpPr/>
          <p:nvPr/>
        </p:nvGrpSpPr>
        <p:grpSpPr>
          <a:xfrm>
            <a:off x="980601" y="8953500"/>
            <a:ext cx="3754163" cy="1012038"/>
            <a:chOff x="3499472" y="4093763"/>
            <a:chExt cx="3910023" cy="987416"/>
          </a:xfrm>
          <a:solidFill>
            <a:srgbClr val="99D465"/>
          </a:solidFill>
        </p:grpSpPr>
        <p:sp>
          <p:nvSpPr>
            <p:cNvPr id="35" name="Google Shape;8552;p56">
              <a:extLst>
                <a:ext uri="{FF2B5EF4-FFF2-40B4-BE49-F238E27FC236}">
                  <a16:creationId xmlns:a16="http://schemas.microsoft.com/office/drawing/2014/main" xmlns="" id="{885B4712-8623-B430-865D-04C2D53F25F6}"/>
                </a:ext>
              </a:extLst>
            </p:cNvPr>
            <p:cNvSpPr/>
            <p:nvPr/>
          </p:nvSpPr>
          <p:spPr>
            <a:xfrm rot="10800000" flipH="1">
              <a:off x="4159922" y="4093763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943;p39">
              <a:extLst>
                <a:ext uri="{FF2B5EF4-FFF2-40B4-BE49-F238E27FC236}">
                  <a16:creationId xmlns:a16="http://schemas.microsoft.com/office/drawing/2014/main" xmlns="" id="{978CAD0E-526D-85B1-938B-9C127ABBDDAF}"/>
                </a:ext>
              </a:extLst>
            </p:cNvPr>
            <p:cNvSpPr txBox="1">
              <a:spLocks/>
            </p:cNvSpPr>
            <p:nvPr/>
          </p:nvSpPr>
          <p:spPr>
            <a:xfrm>
              <a:off x="3499472" y="4149636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000" b="1" kern="0" dirty="0">
                  <a:latin typeface="Comic Sans MS" panose="030F0702030302020204" pitchFamily="66" charset="0"/>
                </a:rPr>
                <a:t>  </a:t>
              </a:r>
              <a:r>
                <a:rPr lang="en-US" sz="4000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film studio</a:t>
              </a:r>
              <a:endParaRPr lang="vi-VN" sz="4000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B615CE91-0E68-069D-F78E-FE2B899697EE}"/>
              </a:ext>
            </a:extLst>
          </p:cNvPr>
          <p:cNvGrpSpPr/>
          <p:nvPr/>
        </p:nvGrpSpPr>
        <p:grpSpPr>
          <a:xfrm>
            <a:off x="6701851" y="8953500"/>
            <a:ext cx="3754163" cy="1012038"/>
            <a:chOff x="3499472" y="4093763"/>
            <a:chExt cx="3910023" cy="987416"/>
          </a:xfrm>
          <a:solidFill>
            <a:srgbClr val="99D465"/>
          </a:solidFill>
        </p:grpSpPr>
        <p:sp>
          <p:nvSpPr>
            <p:cNvPr id="38" name="Google Shape;8552;p56">
              <a:extLst>
                <a:ext uri="{FF2B5EF4-FFF2-40B4-BE49-F238E27FC236}">
                  <a16:creationId xmlns:a16="http://schemas.microsoft.com/office/drawing/2014/main" xmlns="" id="{188BA979-08D6-575E-682E-A6AB75D3593B}"/>
                </a:ext>
              </a:extLst>
            </p:cNvPr>
            <p:cNvSpPr/>
            <p:nvPr/>
          </p:nvSpPr>
          <p:spPr>
            <a:xfrm rot="10800000" flipH="1">
              <a:off x="4159922" y="4093763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943;p39">
              <a:extLst>
                <a:ext uri="{FF2B5EF4-FFF2-40B4-BE49-F238E27FC236}">
                  <a16:creationId xmlns:a16="http://schemas.microsoft.com/office/drawing/2014/main" xmlns="" id="{5A17AA1E-622C-7929-DE09-67D4D4E28505}"/>
                </a:ext>
              </a:extLst>
            </p:cNvPr>
            <p:cNvSpPr txBox="1">
              <a:spLocks/>
            </p:cNvSpPr>
            <p:nvPr/>
          </p:nvSpPr>
          <p:spPr>
            <a:xfrm>
              <a:off x="3499472" y="4149636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000" b="1" kern="0" dirty="0">
                  <a:latin typeface="Comic Sans MS" panose="030F0702030302020204" pitchFamily="66" charset="0"/>
                </a:rPr>
                <a:t>  </a:t>
              </a:r>
              <a:r>
                <a:rPr lang="en-US" sz="4000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make-up</a:t>
              </a:r>
              <a:endParaRPr lang="vi-VN" sz="4000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0F8368D-DE94-B89E-E5DA-7F334A8B6713}"/>
              </a:ext>
            </a:extLst>
          </p:cNvPr>
          <p:cNvGrpSpPr/>
          <p:nvPr/>
        </p:nvGrpSpPr>
        <p:grpSpPr>
          <a:xfrm>
            <a:off x="12866386" y="8953500"/>
            <a:ext cx="3754163" cy="1012038"/>
            <a:chOff x="3499472" y="4093763"/>
            <a:chExt cx="3910023" cy="987416"/>
          </a:xfrm>
          <a:solidFill>
            <a:srgbClr val="99D465"/>
          </a:solidFill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xmlns="" id="{BF144F17-B88B-E6C0-648C-A70D251D1247}"/>
                </a:ext>
              </a:extLst>
            </p:cNvPr>
            <p:cNvSpPr/>
            <p:nvPr/>
          </p:nvSpPr>
          <p:spPr>
            <a:xfrm rot="10800000" flipH="1">
              <a:off x="4159922" y="4093763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943;p39">
              <a:extLst>
                <a:ext uri="{FF2B5EF4-FFF2-40B4-BE49-F238E27FC236}">
                  <a16:creationId xmlns:a16="http://schemas.microsoft.com/office/drawing/2014/main" xmlns="" id="{FEE32A6B-9927-030E-A8AE-494260ED5794}"/>
                </a:ext>
              </a:extLst>
            </p:cNvPr>
            <p:cNvSpPr txBox="1">
              <a:spLocks/>
            </p:cNvSpPr>
            <p:nvPr/>
          </p:nvSpPr>
          <p:spPr>
            <a:xfrm>
              <a:off x="3499472" y="4149636"/>
              <a:ext cx="3910023" cy="612711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000" b="1" kern="0" dirty="0">
                  <a:latin typeface="Comic Sans MS" panose="030F0702030302020204" pitchFamily="66" charset="0"/>
                </a:rPr>
                <a:t>  </a:t>
              </a:r>
              <a:r>
                <a:rPr lang="en-US" sz="4000" b="1" kern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set</a:t>
              </a:r>
              <a:endParaRPr lang="vi-VN" sz="4000" b="1" kern="0" dirty="0">
                <a:solidFill>
                  <a:srgbClr val="002060"/>
                </a:solidFill>
                <a:latin typeface="+mj-lt"/>
              </a:endParaRPr>
            </a:p>
          </p:txBody>
        </p:sp>
      </p:grpSp>
      <p:pic>
        <p:nvPicPr>
          <p:cNvPr id="43" name="Track 10.2">
            <a:hlinkClick r:id="" action="ppaction://media"/>
            <a:extLst>
              <a:ext uri="{FF2B5EF4-FFF2-40B4-BE49-F238E27FC236}">
                <a16:creationId xmlns:a16="http://schemas.microsoft.com/office/drawing/2014/main" xmlns="" id="{8E569378-8BA5-8F03-EF8C-4DA0D421A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83359" y="333487"/>
            <a:ext cx="758623" cy="59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eamina-2026-03-09-59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-42862"/>
            <a:ext cx="145542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0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73D055C-C159-7FCB-3606-913F11F1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7172">
            <a:off x="14515862" y="-841863"/>
            <a:ext cx="1847850" cy="2826727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2649649">
            <a:off x="16757717" y="759675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F309966-2259-BE88-8C0C-BA97285882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8724" y="206451"/>
            <a:ext cx="2144903" cy="1028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27183ED-BE43-D289-5979-3FF4686DC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90500"/>
            <a:ext cx="1847850" cy="2457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6214F41-6AE0-A15F-77A3-E384CF29A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80" y="-250341"/>
            <a:ext cx="1847850" cy="24574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7AAF907-9BE4-F9C0-1D54-48563D91A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30" y="-446801"/>
            <a:ext cx="1847850" cy="24574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863901-6E6D-5FB6-BB20-BE8918EA2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36" y="604187"/>
            <a:ext cx="1847850" cy="2457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A26ACF-2385-7659-E192-16C3C920B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43" y="-468086"/>
            <a:ext cx="1847850" cy="2457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EAD2D54-BD87-E7E5-990C-CA6F8C8E3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11" y="604187"/>
            <a:ext cx="1847850" cy="24574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4D365C9-3C6B-C4DB-B719-3F84AED75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01" y="-737364"/>
            <a:ext cx="1847850" cy="24574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AE685E5-92D4-B18E-A844-99591AD4DD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3029"/>
            <a:ext cx="12192000" cy="9477375"/>
          </a:xfrm>
          <a:prstGeom prst="rect">
            <a:avLst/>
          </a:prstGeom>
        </p:spPr>
      </p:pic>
      <p:sp>
        <p:nvSpPr>
          <p:cNvPr id="34" name="Freeform 4">
            <a:extLst>
              <a:ext uri="{FF2B5EF4-FFF2-40B4-BE49-F238E27FC236}">
                <a16:creationId xmlns:a16="http://schemas.microsoft.com/office/drawing/2014/main" xmlns="" id="{58AAFCF7-8ACC-0989-9722-6F9CFA976480}"/>
              </a:ext>
            </a:extLst>
          </p:cNvPr>
          <p:cNvSpPr/>
          <p:nvPr/>
        </p:nvSpPr>
        <p:spPr>
          <a:xfrm rot="20052364">
            <a:off x="15280295" y="8559774"/>
            <a:ext cx="1626346" cy="2257765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1D757DF-41FF-3232-71CB-410A69E9F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118" y="9030891"/>
            <a:ext cx="2697224" cy="2030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B73ECF5-D8FD-7FE1-EA45-4F05BBAA3C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6" y="9030891"/>
            <a:ext cx="2697224" cy="2030728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4146718F-08CD-6D4A-CDA6-F5BF3EC5C3C3}"/>
              </a:ext>
            </a:extLst>
          </p:cNvPr>
          <p:cNvSpPr/>
          <p:nvPr/>
        </p:nvSpPr>
        <p:spPr>
          <a:xfrm>
            <a:off x="8763000" y="2174596"/>
            <a:ext cx="8955727" cy="520160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say.</a:t>
            </a:r>
          </a:p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Answer the questions.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1. What is this person doing?</a:t>
            </a:r>
          </a:p>
          <a:p>
            <a:pPr marL="742950" indent="-742950">
              <a:buAutoNum type="arabicPeriod"/>
            </a:pP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2. Would you like to do something like this?</a:t>
            </a:r>
          </a:p>
        </p:txBody>
      </p:sp>
      <p:sp>
        <p:nvSpPr>
          <p:cNvPr id="40" name="Freeform 4">
            <a:extLst>
              <a:ext uri="{FF2B5EF4-FFF2-40B4-BE49-F238E27FC236}">
                <a16:creationId xmlns:a16="http://schemas.microsoft.com/office/drawing/2014/main" xmlns="" id="{C2145F00-9394-974B-B0BD-903FF897FAAD}"/>
              </a:ext>
            </a:extLst>
          </p:cNvPr>
          <p:cNvSpPr/>
          <p:nvPr/>
        </p:nvSpPr>
        <p:spPr>
          <a:xfrm>
            <a:off x="5265751" y="7801836"/>
            <a:ext cx="12424486" cy="1629124"/>
          </a:xfrm>
          <a:custGeom>
            <a:avLst/>
            <a:gdLst/>
            <a:ahLst/>
            <a:cxnLst/>
            <a:rect l="l" t="t" r="r" b="b"/>
            <a:pathLst>
              <a:path w="9699658" h="3103890">
                <a:moveTo>
                  <a:pt x="0" y="0"/>
                </a:moveTo>
                <a:lnTo>
                  <a:pt x="9699657" y="0"/>
                </a:lnTo>
                <a:lnTo>
                  <a:pt x="9699657" y="3103891"/>
                </a:lnTo>
                <a:lnTo>
                  <a:pt x="0" y="31038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94BA69-59F4-9ED4-7DBC-2D5A461CD050}"/>
              </a:ext>
            </a:extLst>
          </p:cNvPr>
          <p:cNvSpPr txBox="1"/>
          <p:nvPr/>
        </p:nvSpPr>
        <p:spPr>
          <a:xfrm>
            <a:off x="5364903" y="7598155"/>
            <a:ext cx="11605893" cy="1256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919"/>
              </a:lnSpc>
              <a:spcBef>
                <a:spcPct val="0"/>
              </a:spcBef>
            </a:pPr>
            <a:r>
              <a:rPr lang="en-US" sz="3600" b="1" spc="304" dirty="0">
                <a:solidFill>
                  <a:srgbClr val="002060"/>
                </a:solidFill>
                <a:latin typeface="Comic Sans MS" panose="030F0702030302020204" pitchFamily="66" charset="0"/>
              </a:rPr>
              <a:t>An underwater rock-and-roll performance</a:t>
            </a:r>
          </a:p>
        </p:txBody>
      </p:sp>
    </p:spTree>
    <p:extLst>
      <p:ext uri="{BB962C8B-B14F-4D97-AF65-F5344CB8AC3E}">
        <p14:creationId xmlns:p14="http://schemas.microsoft.com/office/powerpoint/2010/main" val="95815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33403" y="8120758"/>
            <a:ext cx="4315134" cy="2867658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365675" y="3702964"/>
            <a:ext cx="709778" cy="89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5"/>
              </a:lnSpc>
            </a:pPr>
            <a:r>
              <a:rPr lang="en-US" sz="6725">
                <a:solidFill>
                  <a:srgbClr val="B5838D"/>
                </a:solidFill>
                <a:latin typeface="Wedges"/>
              </a:rPr>
              <a:t>2.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F3DAEA-31D6-FFDB-AE5A-8CB9908D1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700213"/>
            <a:ext cx="14859000" cy="88865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8AE5800-95AD-06E6-08E6-F130CB074E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6645" y="218192"/>
            <a:ext cx="2144903" cy="1028441"/>
          </a:xfrm>
          <a:prstGeom prst="rect">
            <a:avLst/>
          </a:prstGeom>
        </p:spPr>
      </p:pic>
      <p:sp>
        <p:nvSpPr>
          <p:cNvPr id="24" name="Freeform 9">
            <a:extLst>
              <a:ext uri="{FF2B5EF4-FFF2-40B4-BE49-F238E27FC236}">
                <a16:creationId xmlns:a16="http://schemas.microsoft.com/office/drawing/2014/main" xmlns="" id="{20D17F70-2F11-8165-29C0-9800C4A8EE2B}"/>
              </a:ext>
            </a:extLst>
          </p:cNvPr>
          <p:cNvSpPr/>
          <p:nvPr/>
        </p:nvSpPr>
        <p:spPr>
          <a:xfrm>
            <a:off x="13944600" y="8877300"/>
            <a:ext cx="3919236" cy="1916001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1DE457B-FBB1-AEF8-6E1F-275E82C4D1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97200" y="8844643"/>
            <a:ext cx="2365310" cy="1632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4A317C-E755-E323-C8CC-79F05A2A984D}"/>
              </a:ext>
            </a:extLst>
          </p:cNvPr>
          <p:cNvSpPr txBox="1"/>
          <p:nvPr/>
        </p:nvSpPr>
        <p:spPr>
          <a:xfrm>
            <a:off x="8830733" y="8143862"/>
            <a:ext cx="7734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Cinecittà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 Studios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428DC4B-C866-9B5F-D162-39D33AE689AE}"/>
              </a:ext>
            </a:extLst>
          </p:cNvPr>
          <p:cNvSpPr/>
          <p:nvPr/>
        </p:nvSpPr>
        <p:spPr>
          <a:xfrm>
            <a:off x="9051634" y="46818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365675" y="3702964"/>
            <a:ext cx="709778" cy="89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5"/>
              </a:lnSpc>
            </a:pPr>
            <a:r>
              <a:rPr lang="en-US" sz="6725">
                <a:solidFill>
                  <a:srgbClr val="B5838D"/>
                </a:solidFill>
                <a:latin typeface="Wedges"/>
              </a:rPr>
              <a:t>2.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F3DAEA-31D6-FFDB-AE5A-8CB9908D1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8AE5800-95AD-06E6-08E6-F130CB074E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6645" y="218192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344EB1-8A50-AFE4-333A-516BBD790252}"/>
              </a:ext>
            </a:extLst>
          </p:cNvPr>
          <p:cNvSpPr txBox="1"/>
          <p:nvPr/>
        </p:nvSpPr>
        <p:spPr>
          <a:xfrm>
            <a:off x="327227" y="268130"/>
            <a:ext cx="6302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read.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004D610C-E2FA-B3E6-98CD-E9AD22E46D27}"/>
              </a:ext>
            </a:extLst>
          </p:cNvPr>
          <p:cNvSpPr/>
          <p:nvPr/>
        </p:nvSpPr>
        <p:spPr>
          <a:xfrm>
            <a:off x="14513022" y="335032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Track 10.1">
            <a:hlinkClick r:id="" action="ppaction://media"/>
            <a:extLst>
              <a:ext uri="{FF2B5EF4-FFF2-40B4-BE49-F238E27FC236}">
                <a16:creationId xmlns:a16="http://schemas.microsoft.com/office/drawing/2014/main" xmlns="" id="{EFE5D3DD-9AE3-D09B-57BF-C5BF7F3D5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36001" y="2172330"/>
            <a:ext cx="1134653" cy="113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E0072D-64D4-1633-BE06-A7CEA287BB85}"/>
              </a:ext>
            </a:extLst>
          </p:cNvPr>
          <p:cNvSpPr txBox="1"/>
          <p:nvPr/>
        </p:nvSpPr>
        <p:spPr>
          <a:xfrm>
            <a:off x="5007675" y="268130"/>
            <a:ext cx="9425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When did the studio open for tours?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619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365675" y="3702964"/>
            <a:ext cx="709778" cy="894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5"/>
              </a:lnSpc>
            </a:pPr>
            <a:r>
              <a:rPr lang="en-US" sz="6725">
                <a:solidFill>
                  <a:srgbClr val="B5838D"/>
                </a:solidFill>
                <a:latin typeface="Wedges"/>
              </a:rPr>
              <a:t>2.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F3DAEA-31D6-FFDB-AE5A-8CB9908D1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2" y="-325006"/>
            <a:ext cx="18288000" cy="10287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8AE5800-95AD-06E6-08E6-F130CB074E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6645" y="218192"/>
            <a:ext cx="2144903" cy="10284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344EB1-8A50-AFE4-333A-516BBD790252}"/>
              </a:ext>
            </a:extLst>
          </p:cNvPr>
          <p:cNvSpPr txBox="1"/>
          <p:nvPr/>
        </p:nvSpPr>
        <p:spPr>
          <a:xfrm>
            <a:off x="327227" y="268130"/>
            <a:ext cx="6302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 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read.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004D610C-E2FA-B3E6-98CD-E9AD22E46D27}"/>
              </a:ext>
            </a:extLst>
          </p:cNvPr>
          <p:cNvSpPr/>
          <p:nvPr/>
        </p:nvSpPr>
        <p:spPr>
          <a:xfrm>
            <a:off x="14513022" y="335032"/>
            <a:ext cx="567977" cy="515675"/>
          </a:xfrm>
          <a:custGeom>
            <a:avLst/>
            <a:gdLst/>
            <a:ahLst/>
            <a:cxnLst/>
            <a:rect l="l" t="t" r="r" b="b"/>
            <a:pathLst>
              <a:path w="2439707" h="2151378">
                <a:moveTo>
                  <a:pt x="0" y="0"/>
                </a:moveTo>
                <a:lnTo>
                  <a:pt x="2439708" y="0"/>
                </a:lnTo>
                <a:lnTo>
                  <a:pt x="2439708" y="2151378"/>
                </a:lnTo>
                <a:lnTo>
                  <a:pt x="0" y="21513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37BA0BF-A1F5-8877-938E-F98E6DF1EA27}"/>
              </a:ext>
            </a:extLst>
          </p:cNvPr>
          <p:cNvSpPr/>
          <p:nvPr/>
        </p:nvSpPr>
        <p:spPr>
          <a:xfrm>
            <a:off x="9720564" y="1623937"/>
            <a:ext cx="8305800" cy="8444871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Cinecittà</a:t>
            </a:r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is a film studio near Rome, Italy. It’s a large film studio in Europe. At </a:t>
            </a:r>
            <a:r>
              <a:rPr lang="en-US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Cinecittà</a:t>
            </a:r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, people make films, TV shows and adverts. The studio opened in 1937. The famous Italian film director, Federico Fellini, made  many films at </a:t>
            </a:r>
            <a:r>
              <a:rPr lang="en-US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Cinecittà</a:t>
            </a:r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. Many  famous American films came from this studio, too. In 2011, </a:t>
            </a:r>
            <a:r>
              <a:rPr lang="en-US" sz="32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Cinecittà</a:t>
            </a:r>
            <a:r>
              <a:rPr lang="en-US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 opened to the public for tours. Today, you can visit the studios and walk around the sets. You can see costumes and watch films there. You may even see a famous actor or director during your visit. Be sure to get an autograph!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B39E4930-A69C-3221-5AD7-7E9D7CD85E08}"/>
              </a:ext>
            </a:extLst>
          </p:cNvPr>
          <p:cNvSpPr/>
          <p:nvPr/>
        </p:nvSpPr>
        <p:spPr>
          <a:xfrm>
            <a:off x="225269" y="1814214"/>
            <a:ext cx="9458928" cy="1264906"/>
          </a:xfrm>
          <a:prstGeom prst="wedgeRoundRectCallout">
            <a:avLst>
              <a:gd name="adj1" fmla="val -27462"/>
              <a:gd name="adj2" fmla="val 128868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E0072D-64D4-1633-BE06-A7CEA287BB85}"/>
              </a:ext>
            </a:extLst>
          </p:cNvPr>
          <p:cNvSpPr txBox="1"/>
          <p:nvPr/>
        </p:nvSpPr>
        <p:spPr>
          <a:xfrm>
            <a:off x="5007675" y="268130"/>
            <a:ext cx="9425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When did the studio open for tours?</a:t>
            </a:r>
            <a:endParaRPr lang="en-US" sz="4000" dirty="0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0ABA6D39-A243-754B-2A1F-0CB3475DEB35}"/>
              </a:ext>
            </a:extLst>
          </p:cNvPr>
          <p:cNvSpPr/>
          <p:nvPr/>
        </p:nvSpPr>
        <p:spPr>
          <a:xfrm>
            <a:off x="4072468" y="4889100"/>
            <a:ext cx="3568543" cy="9906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In 2011.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46A3B18-C64A-4E50-A6CE-4135CAFAFD63}"/>
              </a:ext>
            </a:extLst>
          </p:cNvPr>
          <p:cNvCxnSpPr>
            <a:cxnSpLocks/>
          </p:cNvCxnSpPr>
          <p:nvPr/>
        </p:nvCxnSpPr>
        <p:spPr>
          <a:xfrm>
            <a:off x="13335000" y="6286500"/>
            <a:ext cx="3505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C2D7055-2224-420E-951D-AB79D8E824DB}"/>
              </a:ext>
            </a:extLst>
          </p:cNvPr>
          <p:cNvCxnSpPr>
            <a:cxnSpLocks/>
          </p:cNvCxnSpPr>
          <p:nvPr/>
        </p:nvCxnSpPr>
        <p:spPr>
          <a:xfrm>
            <a:off x="10210800" y="6819900"/>
            <a:ext cx="5562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38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82716E-6 L -0.25773 0.180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1" y="90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435397" y="1173676"/>
            <a:ext cx="15417205" cy="7978173"/>
            <a:chOff x="0" y="0"/>
            <a:chExt cx="4218789" cy="1883033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940" y="7521643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adverd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012920" y="1925482"/>
            <a:ext cx="7829211" cy="440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1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435397" y="1173676"/>
            <a:ext cx="15417205" cy="7978173"/>
            <a:chOff x="0" y="0"/>
            <a:chExt cx="4218789" cy="1883033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940" y="7521643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DA75C20-30DA-16B4-1862-0EF17B92FFEC}"/>
              </a:ext>
            </a:extLst>
          </p:cNvPr>
          <p:cNvSpPr txBox="1"/>
          <p:nvPr/>
        </p:nvSpPr>
        <p:spPr>
          <a:xfrm>
            <a:off x="11095717" y="3782529"/>
            <a:ext cx="5363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i="1" dirty="0">
                <a:solidFill>
                  <a:srgbClr val="00B050"/>
                </a:solidFill>
                <a:latin typeface="Comic Sans MS" panose="030F0702030302020204" pitchFamily="66" charset="0"/>
              </a:rPr>
              <a:t>advert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49D7178-848B-4E17-6110-00BDCDF6A324}"/>
              </a:ext>
            </a:extLst>
          </p:cNvPr>
          <p:cNvSpPr txBox="1"/>
          <p:nvPr/>
        </p:nvSpPr>
        <p:spPr>
          <a:xfrm>
            <a:off x="11618747" y="5429325"/>
            <a:ext cx="4317421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/</a:t>
            </a:r>
            <a:r>
              <a:rPr lang="en-US" sz="65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65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æd.vɜːt</a:t>
            </a:r>
            <a:r>
              <a:rPr lang="en-US" sz="65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65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Track 10.2">
            <a:hlinkClick r:id="" action="ppaction://media"/>
            <a:extLst>
              <a:ext uri="{FF2B5EF4-FFF2-40B4-BE49-F238E27FC236}">
                <a16:creationId xmlns:a16="http://schemas.microsoft.com/office/drawing/2014/main" xmlns="" id="{108460ED-D373-9059-20BA-0D0FA06B61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72" end="15581.2083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457686" y="5321352"/>
            <a:ext cx="990703" cy="990703"/>
          </a:xfrm>
          <a:prstGeom prst="rect">
            <a:avLst/>
          </a:prstGeom>
        </p:spPr>
      </p:pic>
      <p:pic>
        <p:nvPicPr>
          <p:cNvPr id="2" name="adverd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012920" y="1925482"/>
            <a:ext cx="7829211" cy="440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1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2" grpId="0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xmlns="" id="{6B7C069D-A2D5-EDAE-F690-44B5A4F59748}"/>
              </a:ext>
            </a:extLst>
          </p:cNvPr>
          <p:cNvGrpSpPr/>
          <p:nvPr/>
        </p:nvGrpSpPr>
        <p:grpSpPr>
          <a:xfrm>
            <a:off x="1435397" y="1173676"/>
            <a:ext cx="15417205" cy="7978173"/>
            <a:chOff x="0" y="0"/>
            <a:chExt cx="4218789" cy="1883033"/>
          </a:xfrm>
          <a:solidFill>
            <a:schemeClr val="bg1">
              <a:lumMod val="95000"/>
            </a:schemeClr>
          </a:solidFill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xmlns="" id="{E44DE247-9B32-64CF-8D8C-1724C5B0B314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grpFill/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xmlns="" id="{091BE334-FC9D-7558-F675-0686523B3446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457531">
            <a:off x="14804382" y="584770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7" y="0"/>
                </a:lnTo>
                <a:lnTo>
                  <a:pt x="1648317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076645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863796" y="1701904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 flipV="1">
            <a:off x="17259300" y="735195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140600" y="-787260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008279-C64C-2E58-7728-BEA1A1AB9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059" y="145236"/>
            <a:ext cx="2144903" cy="1028441"/>
          </a:xfrm>
          <a:prstGeom prst="rect">
            <a:avLst/>
          </a:prstGeom>
        </p:spPr>
      </p:pic>
      <p:sp>
        <p:nvSpPr>
          <p:cNvPr id="31" name="Freeform 48">
            <a:extLst>
              <a:ext uri="{FF2B5EF4-FFF2-40B4-BE49-F238E27FC236}">
                <a16:creationId xmlns:a16="http://schemas.microsoft.com/office/drawing/2014/main" xmlns="" id="{29BA9B38-2A02-FC21-5D5A-E645B0F671E1}"/>
              </a:ext>
            </a:extLst>
          </p:cNvPr>
          <p:cNvSpPr/>
          <p:nvPr/>
        </p:nvSpPr>
        <p:spPr>
          <a:xfrm rot="-202677">
            <a:off x="16030108" y="845364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3" y="0"/>
                </a:lnTo>
                <a:lnTo>
                  <a:pt x="1028063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D4CC11D-7A81-F5EE-255C-29043C1E277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940" y="7521643"/>
            <a:ext cx="3180060" cy="26871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1707415-3789-692E-B2EC-D855B59D168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87"/>
            <a:ext cx="5134029" cy="1344905"/>
          </a:xfrm>
          <a:prstGeom prst="rect">
            <a:avLst/>
          </a:prstGeom>
        </p:spPr>
      </p:pic>
      <p:sp>
        <p:nvSpPr>
          <p:cNvPr id="38" name="Freeform 9">
            <a:extLst>
              <a:ext uri="{FF2B5EF4-FFF2-40B4-BE49-F238E27FC236}">
                <a16:creationId xmlns:a16="http://schemas.microsoft.com/office/drawing/2014/main" xmlns="" id="{F7905F06-E304-9846-87F3-048D4EA3512C}"/>
              </a:ext>
            </a:extLst>
          </p:cNvPr>
          <p:cNvSpPr/>
          <p:nvPr/>
        </p:nvSpPr>
        <p:spPr>
          <a:xfrm rot="114403">
            <a:off x="2271421" y="8335721"/>
            <a:ext cx="2221120" cy="1899348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545A4E8-33E1-6B5B-4088-148A29A2A6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1816028"/>
            <a:ext cx="8332563" cy="6769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4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3451</TotalTime>
  <Words>389</Words>
  <Application>Microsoft Office PowerPoint</Application>
  <PresentationFormat>Custom</PresentationFormat>
  <Paragraphs>61</Paragraphs>
  <Slides>17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Calibri</vt:lpstr>
      <vt:lpstr>Changa One</vt:lpstr>
      <vt:lpstr>Wedges</vt:lpstr>
      <vt:lpstr>Times New Roman</vt:lpstr>
      <vt:lpstr>Comic Sans MS</vt:lpstr>
      <vt:lpstr>Montserrat</vt:lpstr>
      <vt:lpstr>Arial</vt:lpstr>
      <vt:lpstr>Catamaran</vt:lpstr>
      <vt:lpstr>Russo One</vt:lpstr>
      <vt:lpstr>Roboto</vt:lpstr>
      <vt:lpstr>Office Theme</vt:lpstr>
      <vt:lpstr>It's Springtime!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Cute Group Project Presentation</dc:title>
  <dc:creator>Kim Phuong Tran</dc:creator>
  <cp:lastModifiedBy>HP</cp:lastModifiedBy>
  <cp:revision>194</cp:revision>
  <dcterms:created xsi:type="dcterms:W3CDTF">2006-08-16T00:00:00Z</dcterms:created>
  <dcterms:modified xsi:type="dcterms:W3CDTF">2026-03-11T14:39:32Z</dcterms:modified>
  <dc:identifier>DAGJaOrqXCY</dc:identifier>
</cp:coreProperties>
</file>