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1" r:id="rId3"/>
    <p:sldMasterId id="2147483684" r:id="rId4"/>
    <p:sldMasterId id="2147483732" r:id="rId5"/>
  </p:sldMasterIdLst>
  <p:notesMasterIdLst>
    <p:notesMasterId r:id="rId34"/>
  </p:notesMasterIdLst>
  <p:sldIdLst>
    <p:sldId id="383" r:id="rId6"/>
    <p:sldId id="352" r:id="rId7"/>
    <p:sldId id="318" r:id="rId8"/>
    <p:sldId id="344" r:id="rId9"/>
    <p:sldId id="349" r:id="rId10"/>
    <p:sldId id="350" r:id="rId11"/>
    <p:sldId id="351" r:id="rId12"/>
    <p:sldId id="476" r:id="rId13"/>
    <p:sldId id="487" r:id="rId14"/>
    <p:sldId id="387" r:id="rId15"/>
    <p:sldId id="389" r:id="rId16"/>
    <p:sldId id="490" r:id="rId17"/>
    <p:sldId id="478" r:id="rId18"/>
    <p:sldId id="488" r:id="rId19"/>
    <p:sldId id="484" r:id="rId20"/>
    <p:sldId id="485" r:id="rId21"/>
    <p:sldId id="491" r:id="rId22"/>
    <p:sldId id="482" r:id="rId23"/>
    <p:sldId id="486" r:id="rId24"/>
    <p:sldId id="493" r:id="rId25"/>
    <p:sldId id="483" r:id="rId26"/>
    <p:sldId id="495" r:id="rId27"/>
    <p:sldId id="396" r:id="rId28"/>
    <p:sldId id="397" r:id="rId29"/>
    <p:sldId id="398" r:id="rId30"/>
    <p:sldId id="399" r:id="rId31"/>
    <p:sldId id="494" r:id="rId32"/>
    <p:sldId id="2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199C"/>
    <a:srgbClr val="E395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7314" autoAdjust="0"/>
  </p:normalViewPr>
  <p:slideViewPr>
    <p:cSldViewPr snapToGrid="0">
      <p:cViewPr varScale="1">
        <p:scale>
          <a:sx n="85" d="100"/>
          <a:sy n="85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B56B4-E2E8-4FF1-AF43-94E069DAB235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43EFE-9F40-4876-82FC-AA0BF46CB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71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dể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15104-3EB9-A2C7-7CEA-ABB9A42CC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8775BA-F711-33ED-5EC3-9D01687431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FCC898-19DA-6DE3-22E8-E542A8AE9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5BB02-A4AC-5D2F-1860-E451ABE11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326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132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78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244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5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19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29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93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26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7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94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23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44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73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454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49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29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39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49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5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867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15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42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9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90380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42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55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82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62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60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486A46-C74A-4B9F-9D7F-843291E27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6447765-33E7-9FD4-FFC8-903395457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F8F1B2-BB2D-8370-E93E-CA816B0522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A3CF0-823D-4CBD-9561-5B8317E5603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FDEE95-F293-6239-DCEC-B6A8F3ED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2FD9375-1D4D-1D14-0189-F5F1D013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2CA42B26-0E18-DE87-1436-F6C69FBC5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77827" y="-2033871"/>
            <a:ext cx="6459756" cy="11147665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1A256399-B2EB-BEBE-311E-D653F0930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62051"/>
          <a:stretch/>
        </p:blipFill>
        <p:spPr>
          <a:xfrm>
            <a:off x="7357097" y="3900657"/>
            <a:ext cx="5174114" cy="2967534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D984C68E-0E49-D908-CAC2-9B86FC4DB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F4E38113-181B-90E3-EFBC-B8DDC2F0C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9DA6707C-E565-CD04-D384-F9C3DB1D6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2" t="27898" r="27956" b="56102"/>
          <a:stretch/>
        </p:blipFill>
        <p:spPr>
          <a:xfrm>
            <a:off x="385950" y="4285717"/>
            <a:ext cx="3553264" cy="22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E4E3E-5EE3-FAD6-7F69-A7D815F7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0C2579B-E78F-17FD-7B5A-DFE4F5207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DEE9BD-B12E-BDAB-4A19-CFDF7871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A3CF0-823D-4CBD-9561-5B8317E5603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B2E655-F29C-E1CC-2EDB-9E5B92B6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4D77DD-7794-4FD2-EBD8-5F635502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FEC96696-021C-47FB-0D38-41BEC2436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2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4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B26636-3CB9-1FF3-2F80-EC057EA3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DE737E-C3C7-3756-432A-8CB1C40BB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31C56E-5F20-6A65-A58A-62A802E8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A3CF0-823D-4CBD-9561-5B8317E5603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C6F307-FC52-C9BB-7AB2-326C39A1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51ABA6E-D5DC-917C-E889-100D2EDE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51D3E6F4-9B3F-97EB-ECD0-01C6912EF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2"/>
            <a:ext cx="6782891" cy="12298989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151CD725-1B89-830E-DBA7-53B57A088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62051"/>
          <a:stretch/>
        </p:blipFill>
        <p:spPr>
          <a:xfrm>
            <a:off x="2918212" y="3074509"/>
            <a:ext cx="6574587" cy="37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8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6945210-84BE-F62D-D287-9C523CFC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A3CF0-823D-4CBD-9561-5B8317E5603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CB9CB2C-21B9-0A98-01A1-128B96B9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9740C7-67FA-6503-0D5A-EB0DC327E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C92CF109-F115-ECEF-C2E9-AD0734D0146E}"/>
              </a:ext>
            </a:extLst>
          </p:cNvPr>
          <p:cNvSpPr/>
          <p:nvPr userDrawn="1"/>
        </p:nvSpPr>
        <p:spPr>
          <a:xfrm>
            <a:off x="0" y="621783"/>
            <a:ext cx="12192000" cy="5795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9" name="直接连接符 7">
            <a:extLst>
              <a:ext uri="{FF2B5EF4-FFF2-40B4-BE49-F238E27FC236}">
                <a16:creationId xmlns:a16="http://schemas.microsoft.com/office/drawing/2014/main" id="{FB5E61E1-FDF3-DFDC-61CF-A683E65D24A7}"/>
              </a:ext>
            </a:extLst>
          </p:cNvPr>
          <p:cNvCxnSpPr/>
          <p:nvPr userDrawn="1"/>
        </p:nvCxnSpPr>
        <p:spPr>
          <a:xfrm>
            <a:off x="0" y="6119446"/>
            <a:ext cx="12192000" cy="0"/>
          </a:xfrm>
          <a:prstGeom prst="line">
            <a:avLst/>
          </a:prstGeom>
          <a:ln w="38100">
            <a:solidFill>
              <a:srgbClr val="1675A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25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B6D698-3834-5123-230A-4128EFEA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7A0551-7925-C141-BCF0-4F4F94AD0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AF37073-56D1-B4A8-C7BD-FF859157B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ACD5B55-31EE-3C5F-CBA0-D910F4E26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8215CE9-D86C-6D98-9CC2-44581F81A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26B1948-7471-897E-E250-50BA9651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A3CF0-823D-4CBD-9561-5B8317E5603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F5FAB0-5C33-AD0C-903F-A087600E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17A5560-3294-32C5-4398-13957558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2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89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C6EF9-F6EC-C074-C08E-75203991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85C8A00-64FE-C63B-E214-1D4E66ACC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A3CF0-823D-4CBD-9561-5B8317E5603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4FE4EB2-36FB-601C-A0F5-28BC5088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1D11F0C-B9CD-726F-4C6F-41ECFE7C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77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8506B12-388D-5673-559A-BDEF3544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A3CF0-823D-4CBD-9561-5B8317E5603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283D09F-DF24-6A48-3E39-4D5897063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404AC0B-4E67-9E69-15ED-126979F1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80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5E8C92-A782-7F54-A724-F3E8AA8BE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65CC780-E9FC-44FF-13FF-9A915302E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99E943-5455-E5E8-7DD0-5578ACDA7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791824-834A-4359-7EDB-B93DDD2A70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A3CF0-823D-4CBD-9561-5B8317E5603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86340EA-1BC8-4DEB-7B94-4901C9D20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AD289CC-56D4-F9D7-EB06-FAE3EDD0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60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198C9C-BFFB-418E-4C47-C06FF73D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31E4546-76D8-B412-96E3-348877BE1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2AE89-BC8D-E30E-116B-522030D9A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B7D60B-ABE8-56ED-DB4F-B6A73A0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A3CF0-823D-4CBD-9561-5B8317E5603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2BD84C-0E39-94D9-56ED-53589596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C9E9DBF-9A07-E1F6-453B-8CE036372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63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8C3DF6-3FDD-DA8E-0612-E0FE4B49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D98048F-170C-6DD6-0115-C6D610ACF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BCE8CF-257F-4E60-C157-18EA146FE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A3CF0-823D-4CBD-9561-5B8317E5603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6314CA-6BA0-306F-F9F1-BC8C7D026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C75F7B-21E0-DB42-77F8-6C2CE020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17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CB73510-CB27-F784-3516-F9C31FE41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BB04660-0770-3C93-DEB5-2410D94AF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EABF3A-7B76-3A12-A540-30DA324F6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A3CF0-823D-4CBD-9561-5B8317E5603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3A6B076-5A7F-86C3-DF5B-C66FAD24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FD67A19-EEA6-F38E-1581-4EF21CCF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7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931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34674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93459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88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7002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86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4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3531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5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9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376E25E-C6A4-FFD1-814C-5E863CEF8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600E177-8CF9-5418-BAF3-263F7FAE4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40642F-5907-C578-E3B4-56534AE84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AEA034-5843-D869-C8D8-83098919C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E2C82F71-01D5-D9D3-1952-408F7531E5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6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2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slide" Target="slide3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microsoft.com/office/2007/relationships/hdphoto" Target="../media/hdphoto8.wdp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slide" Target="slide4.xml"/><Relationship Id="rId17" Type="http://schemas.microsoft.com/office/2007/relationships/hdphoto" Target="../media/hdphoto4.wdp"/><Relationship Id="rId25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24.png"/><Relationship Id="rId24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23" Type="http://schemas.openxmlformats.org/officeDocument/2006/relationships/image" Target="../media/image30.png"/><Relationship Id="rId10" Type="http://schemas.openxmlformats.org/officeDocument/2006/relationships/slide" Target="slide5.xml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18.png"/><Relationship Id="rId22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">
            <a:extLst>
              <a:ext uri="{FF2B5EF4-FFF2-40B4-BE49-F238E27FC236}">
                <a16:creationId xmlns:a16="http://schemas.microsoft.com/office/drawing/2014/main" id="{50AEBC1E-6588-4591-9D9E-1B8215943CC7}"/>
              </a:ext>
            </a:extLst>
          </p:cNvPr>
          <p:cNvSpPr txBox="1"/>
          <p:nvPr/>
        </p:nvSpPr>
        <p:spPr>
          <a:xfrm>
            <a:off x="3084379" y="616628"/>
            <a:ext cx="6513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B199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078B6F-D987-4F63-9682-C139090E8462}"/>
              </a:ext>
            </a:extLst>
          </p:cNvPr>
          <p:cNvSpPr txBox="1"/>
          <p:nvPr/>
        </p:nvSpPr>
        <p:spPr>
          <a:xfrm>
            <a:off x="1480500" y="1324514"/>
            <a:ext cx="46155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D98FFD-274F-44C4-9971-61F555BAED3B}"/>
              </a:ext>
            </a:extLst>
          </p:cNvPr>
          <p:cNvSpPr txBox="1"/>
          <p:nvPr/>
        </p:nvSpPr>
        <p:spPr>
          <a:xfrm>
            <a:off x="6430945" y="1324514"/>
            <a:ext cx="50919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D5775FC-93D8-4F0D-ADD0-D8CB5AFF631C}"/>
              </a:ext>
            </a:extLst>
          </p:cNvPr>
          <p:cNvSpPr/>
          <p:nvPr/>
        </p:nvSpPr>
        <p:spPr>
          <a:xfrm>
            <a:off x="6818278" y="5452660"/>
            <a:ext cx="1998345" cy="807379"/>
          </a:xfrm>
          <a:prstGeom prst="roundRect">
            <a:avLst/>
          </a:prstGeom>
          <a:solidFill>
            <a:srgbClr val="CB19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5" name="7309956710334_B♭_major__bpm_106_C_minor__bpm_55 (1) (1)">
            <a:hlinkClick r:id="" action="ppaction://media"/>
            <a:extLst>
              <a:ext uri="{FF2B5EF4-FFF2-40B4-BE49-F238E27FC236}">
                <a16:creationId xmlns:a16="http://schemas.microsoft.com/office/drawing/2014/main" id="{BE692441-8550-F762-5931-2687DAB71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8057" y="5551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40" grpId="0" animBg="1"/>
      <p:bldP spid="4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">
            <a:extLst>
              <a:ext uri="{FF2B5EF4-FFF2-40B4-BE49-F238E27FC236}">
                <a16:creationId xmlns:a16="http://schemas.microsoft.com/office/drawing/2014/main" id="{50AEBC1E-6588-4591-9D9E-1B8215943CC7}"/>
              </a:ext>
            </a:extLst>
          </p:cNvPr>
          <p:cNvSpPr txBox="1"/>
          <p:nvPr/>
        </p:nvSpPr>
        <p:spPr>
          <a:xfrm>
            <a:off x="3181976" y="620568"/>
            <a:ext cx="656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B199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078B6F-D987-4F63-9682-C139090E8462}"/>
              </a:ext>
            </a:extLst>
          </p:cNvPr>
          <p:cNvSpPr txBox="1"/>
          <p:nvPr/>
        </p:nvSpPr>
        <p:spPr>
          <a:xfrm>
            <a:off x="1620047" y="1405340"/>
            <a:ext cx="469983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D98FFD-274F-44C4-9971-61F555BAED3B}"/>
              </a:ext>
            </a:extLst>
          </p:cNvPr>
          <p:cNvSpPr txBox="1"/>
          <p:nvPr/>
        </p:nvSpPr>
        <p:spPr>
          <a:xfrm>
            <a:off x="6893994" y="1405340"/>
            <a:ext cx="469983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(Minh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    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E3F4BFEF-2BBD-4A1D-AB75-A34482A16690}"/>
              </a:ext>
            </a:extLst>
          </p:cNvPr>
          <p:cNvSpPr/>
          <p:nvPr/>
        </p:nvSpPr>
        <p:spPr>
          <a:xfrm>
            <a:off x="663286" y="1410190"/>
            <a:ext cx="680940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3F3DBC-F6AC-4342-BECC-878F9AA9049D}"/>
              </a:ext>
            </a:extLst>
          </p:cNvPr>
          <p:cNvSpPr/>
          <p:nvPr/>
        </p:nvSpPr>
        <p:spPr>
          <a:xfrm>
            <a:off x="1459891" y="1451813"/>
            <a:ext cx="4518877" cy="2647913"/>
          </a:xfrm>
          <a:prstGeom prst="roundRect">
            <a:avLst/>
          </a:prstGeom>
          <a:noFill/>
          <a:ln w="57150">
            <a:solidFill>
              <a:srgbClr val="CB199C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5458DD02-8E4C-4752-BBCB-790F43DDE379}"/>
              </a:ext>
            </a:extLst>
          </p:cNvPr>
          <p:cNvSpPr/>
          <p:nvPr/>
        </p:nvSpPr>
        <p:spPr>
          <a:xfrm>
            <a:off x="663286" y="4471004"/>
            <a:ext cx="680940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766910-7B16-4662-8DBE-76A25032D147}"/>
              </a:ext>
            </a:extLst>
          </p:cNvPr>
          <p:cNvSpPr/>
          <p:nvPr/>
        </p:nvSpPr>
        <p:spPr>
          <a:xfrm>
            <a:off x="1423116" y="4350936"/>
            <a:ext cx="4672884" cy="1950712"/>
          </a:xfrm>
          <a:prstGeom prst="roundRect">
            <a:avLst/>
          </a:prstGeom>
          <a:noFill/>
          <a:ln w="57150">
            <a:solidFill>
              <a:srgbClr val="CB199C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3243E8E2-5020-4A67-A7B0-973AE309B76A}"/>
              </a:ext>
            </a:extLst>
          </p:cNvPr>
          <p:cNvSpPr/>
          <p:nvPr/>
        </p:nvSpPr>
        <p:spPr>
          <a:xfrm>
            <a:off x="6133696" y="1410190"/>
            <a:ext cx="638646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FB67E4-D6FD-46D8-B9C2-EE1C01C28C4F}"/>
              </a:ext>
            </a:extLst>
          </p:cNvPr>
          <p:cNvSpPr/>
          <p:nvPr/>
        </p:nvSpPr>
        <p:spPr>
          <a:xfrm>
            <a:off x="6849704" y="1451814"/>
            <a:ext cx="4528753" cy="1830644"/>
          </a:xfrm>
          <a:prstGeom prst="roundRect">
            <a:avLst/>
          </a:prstGeom>
          <a:noFill/>
          <a:ln w="57150">
            <a:solidFill>
              <a:srgbClr val="CB199C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3632E19F-1652-445D-B382-95B26344483D}"/>
              </a:ext>
            </a:extLst>
          </p:cNvPr>
          <p:cNvSpPr/>
          <p:nvPr/>
        </p:nvSpPr>
        <p:spPr>
          <a:xfrm>
            <a:off x="6133695" y="3507952"/>
            <a:ext cx="661219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362AD0-F0CD-407D-98EE-67DBC698AAF7}"/>
              </a:ext>
            </a:extLst>
          </p:cNvPr>
          <p:cNvSpPr/>
          <p:nvPr/>
        </p:nvSpPr>
        <p:spPr>
          <a:xfrm>
            <a:off x="6849704" y="3555682"/>
            <a:ext cx="4679010" cy="1830644"/>
          </a:xfrm>
          <a:prstGeom prst="roundRect">
            <a:avLst/>
          </a:prstGeom>
          <a:noFill/>
          <a:ln w="57150">
            <a:solidFill>
              <a:srgbClr val="CB199C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1BEAA10D-C739-57A2-65C5-FACD0274B244}"/>
              </a:ext>
            </a:extLst>
          </p:cNvPr>
          <p:cNvSpPr txBox="1"/>
          <p:nvPr/>
        </p:nvSpPr>
        <p:spPr>
          <a:xfrm>
            <a:off x="2652299" y="867837"/>
            <a:ext cx="6513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B199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8899C23F-DDD6-2715-94C5-FFE99CA5F65D}"/>
              </a:ext>
            </a:extLst>
          </p:cNvPr>
          <p:cNvSpPr txBox="1"/>
          <p:nvPr/>
        </p:nvSpPr>
        <p:spPr>
          <a:xfrm>
            <a:off x="3611236" y="1985260"/>
            <a:ext cx="604522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014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6">
            <a:extLst>
              <a:ext uri="{FF2B5EF4-FFF2-40B4-BE49-F238E27FC236}">
                <a16:creationId xmlns:a16="http://schemas.microsoft.com/office/drawing/2014/main" id="{E24A5B48-3102-A0F9-7C29-CC7F77BB1880}"/>
              </a:ext>
            </a:extLst>
          </p:cNvPr>
          <p:cNvSpPr txBox="1"/>
          <p:nvPr/>
        </p:nvSpPr>
        <p:spPr>
          <a:xfrm>
            <a:off x="6946804" y="1397935"/>
            <a:ext cx="46155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To_cho_ti_202512092242_w7vif">
            <a:hlinkClick r:id="" action="ppaction://media"/>
            <a:extLst>
              <a:ext uri="{FF2B5EF4-FFF2-40B4-BE49-F238E27FC236}">
                <a16:creationId xmlns:a16="http://schemas.microsoft.com/office/drawing/2014/main" id="{AA5AF320-6055-8FA5-9001-FAE40DE7B4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1413" t="-283" r="14047" b="283"/>
          <a:stretch>
            <a:fillRect/>
          </a:stretch>
        </p:blipFill>
        <p:spPr>
          <a:xfrm>
            <a:off x="894303" y="884254"/>
            <a:ext cx="5095588" cy="525528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370358D-BB48-5948-66BE-87CC8EEC8DE9}"/>
              </a:ext>
            </a:extLst>
          </p:cNvPr>
          <p:cNvSpPr txBox="1"/>
          <p:nvPr/>
        </p:nvSpPr>
        <p:spPr>
          <a:xfrm>
            <a:off x="9204314" y="4111003"/>
            <a:ext cx="175844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44467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5B2F1-93FC-CC2D-7E1F-C27CFB75C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86F596-8F60-D5B0-B6EA-63DB6B62808F}"/>
              </a:ext>
            </a:extLst>
          </p:cNvPr>
          <p:cNvGrpSpPr/>
          <p:nvPr/>
        </p:nvGrpSpPr>
        <p:grpSpPr>
          <a:xfrm>
            <a:off x="3216705" y="525905"/>
            <a:ext cx="5135171" cy="1371600"/>
            <a:chOff x="1933286" y="192870"/>
            <a:chExt cx="5135171" cy="1371600"/>
          </a:xfrm>
        </p:grpSpPr>
        <p:sp>
          <p:nvSpPr>
            <p:cNvPr id="3" name="Google Shape;1352;p29">
              <a:extLst>
                <a:ext uri="{FF2B5EF4-FFF2-40B4-BE49-F238E27FC236}">
                  <a16:creationId xmlns:a16="http://schemas.microsoft.com/office/drawing/2014/main" id="{48DE8D31-8C4D-A963-FADD-F3A305E313AE}"/>
                </a:ext>
              </a:extLst>
            </p:cNvPr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>
              <a:extLst>
                <a:ext uri="{FF2B5EF4-FFF2-40B4-BE49-F238E27FC236}">
                  <a16:creationId xmlns:a16="http://schemas.microsoft.com/office/drawing/2014/main" id="{680FA33B-F881-BE00-AA7D-2AC62378A17F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Ngắt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nhịp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thơ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FD70C5-E9B5-B74D-85A4-D07CB76E3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6E25E7E-36A4-A42E-C241-5E992683DEE6}"/>
              </a:ext>
            </a:extLst>
          </p:cNvPr>
          <p:cNvSpPr txBox="1"/>
          <p:nvPr/>
        </p:nvSpPr>
        <p:spPr>
          <a:xfrm>
            <a:off x="3578670" y="2330577"/>
            <a:ext cx="678929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Mẹ, mẹ ơi em bé</a:t>
            </a:r>
          </a:p>
          <a:p>
            <a:pPr algn="just"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đâu đến nhà ta</a:t>
            </a:r>
          </a:p>
          <a:p>
            <a:pPr algn="just"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 cười như tia nắng</a:t>
            </a:r>
          </a:p>
          <a:p>
            <a:pPr algn="just"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như nụ hoa</a:t>
            </a:r>
          </a:p>
          <a:p>
            <a:pPr algn="just"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chân đi lẫm chẫm</a:t>
            </a:r>
          </a:p>
          <a:p>
            <a:pPr algn="just"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vang sân nhà?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ACFBEC-D4C9-491A-4FAC-7AD3F027492A}"/>
              </a:ext>
            </a:extLst>
          </p:cNvPr>
          <p:cNvCxnSpPr/>
          <p:nvPr/>
        </p:nvCxnSpPr>
        <p:spPr>
          <a:xfrm flipH="1">
            <a:off x="5731117" y="246890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7B852D-3713-B58E-1BBD-5DD02D7D9949}"/>
              </a:ext>
            </a:extLst>
          </p:cNvPr>
          <p:cNvCxnSpPr/>
          <p:nvPr/>
        </p:nvCxnSpPr>
        <p:spPr>
          <a:xfrm flipH="1">
            <a:off x="7292820" y="246890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B235ED-A670-EA8E-37D8-3DAD90FD9C62}"/>
              </a:ext>
            </a:extLst>
          </p:cNvPr>
          <p:cNvCxnSpPr/>
          <p:nvPr/>
        </p:nvCxnSpPr>
        <p:spPr>
          <a:xfrm flipH="1">
            <a:off x="5185477" y="3004468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7E01D3-C54F-8035-5ABC-0169BF2E50F5}"/>
              </a:ext>
            </a:extLst>
          </p:cNvPr>
          <p:cNvCxnSpPr/>
          <p:nvPr/>
        </p:nvCxnSpPr>
        <p:spPr>
          <a:xfrm flipH="1">
            <a:off x="7474959" y="300446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F8B441-7A70-9236-02AF-E9DEFCD51404}"/>
              </a:ext>
            </a:extLst>
          </p:cNvPr>
          <p:cNvCxnSpPr/>
          <p:nvPr/>
        </p:nvCxnSpPr>
        <p:spPr>
          <a:xfrm flipH="1">
            <a:off x="8098839" y="354337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B140B1-5635-523C-7AF3-7EA9FE15E8A3}"/>
              </a:ext>
            </a:extLst>
          </p:cNvPr>
          <p:cNvCxnSpPr/>
          <p:nvPr/>
        </p:nvCxnSpPr>
        <p:spPr>
          <a:xfrm flipH="1">
            <a:off x="5315593" y="354337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139232-300A-3CF3-1096-0D4AC13C538C}"/>
              </a:ext>
            </a:extLst>
          </p:cNvPr>
          <p:cNvCxnSpPr/>
          <p:nvPr/>
        </p:nvCxnSpPr>
        <p:spPr>
          <a:xfrm flipH="1">
            <a:off x="5240222" y="412088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CF5334-7A95-246C-4B6D-4C6506382D9D}"/>
              </a:ext>
            </a:extLst>
          </p:cNvPr>
          <p:cNvCxnSpPr/>
          <p:nvPr/>
        </p:nvCxnSpPr>
        <p:spPr>
          <a:xfrm flipH="1">
            <a:off x="7804091" y="412088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AFC77A-067B-E95B-D8E8-18343217799F}"/>
              </a:ext>
            </a:extLst>
          </p:cNvPr>
          <p:cNvCxnSpPr/>
          <p:nvPr/>
        </p:nvCxnSpPr>
        <p:spPr>
          <a:xfrm flipH="1">
            <a:off x="5939209" y="463745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0061CA-ECEA-C628-2E9F-CC4F5749261C}"/>
              </a:ext>
            </a:extLst>
          </p:cNvPr>
          <p:cNvCxnSpPr/>
          <p:nvPr/>
        </p:nvCxnSpPr>
        <p:spPr>
          <a:xfrm flipH="1">
            <a:off x="8604732" y="4602428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64832A-22CA-9771-9616-5DAABAA04D92}"/>
              </a:ext>
            </a:extLst>
          </p:cNvPr>
          <p:cNvCxnSpPr/>
          <p:nvPr/>
        </p:nvCxnSpPr>
        <p:spPr>
          <a:xfrm flipH="1">
            <a:off x="5905702" y="519217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0AB080-CF18-4B2A-7969-7CC43FE93758}"/>
              </a:ext>
            </a:extLst>
          </p:cNvPr>
          <p:cNvCxnSpPr/>
          <p:nvPr/>
        </p:nvCxnSpPr>
        <p:spPr>
          <a:xfrm flipH="1">
            <a:off x="9044569" y="52113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4F7201-DF8E-84A8-7C4E-E1616F961732}"/>
              </a:ext>
            </a:extLst>
          </p:cNvPr>
          <p:cNvCxnSpPr/>
          <p:nvPr/>
        </p:nvCxnSpPr>
        <p:spPr>
          <a:xfrm flipH="1">
            <a:off x="9154060" y="52113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75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566ED-FE13-24F2-023F-F88E0A585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AD11667E-F94C-1451-E481-BD4E56B97147}"/>
              </a:ext>
            </a:extLst>
          </p:cNvPr>
          <p:cNvSpPr txBox="1"/>
          <p:nvPr/>
        </p:nvSpPr>
        <p:spPr>
          <a:xfrm>
            <a:off x="2652299" y="867837"/>
            <a:ext cx="6513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61126BB3-95C3-3C3B-E380-060A555CA8CD}"/>
              </a:ext>
            </a:extLst>
          </p:cNvPr>
          <p:cNvSpPr txBox="1"/>
          <p:nvPr/>
        </p:nvSpPr>
        <p:spPr>
          <a:xfrm>
            <a:off x="3611236" y="1985260"/>
            <a:ext cx="604522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42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129EE-5CB9-3FE3-51B1-E95DB66F0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6">
            <a:extLst>
              <a:ext uri="{FF2B5EF4-FFF2-40B4-BE49-F238E27FC236}">
                <a16:creationId xmlns:a16="http://schemas.microsoft.com/office/drawing/2014/main" id="{5291D216-EC92-A484-2D07-3FB13F9F65DC}"/>
              </a:ext>
            </a:extLst>
          </p:cNvPr>
          <p:cNvSpPr txBox="1"/>
          <p:nvPr/>
        </p:nvSpPr>
        <p:spPr>
          <a:xfrm>
            <a:off x="6896564" y="1598902"/>
            <a:ext cx="46155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7844CA8-3DC4-546D-22D6-2AFBF6157902}"/>
              </a:ext>
            </a:extLst>
          </p:cNvPr>
          <p:cNvSpPr txBox="1"/>
          <p:nvPr/>
        </p:nvSpPr>
        <p:spPr>
          <a:xfrm>
            <a:off x="8581315" y="1728825"/>
            <a:ext cx="195940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</a:rPr>
              <a:t> </a:t>
            </a:r>
            <a:endParaRPr lang="vi-VN" sz="2800" dirty="0"/>
          </a:p>
        </p:txBody>
      </p:sp>
      <p:pic>
        <p:nvPicPr>
          <p:cNvPr id="4" name="To_cho_ti_202512092305_f85dk">
            <a:hlinkClick r:id="" action="ppaction://media"/>
            <a:extLst>
              <a:ext uri="{FF2B5EF4-FFF2-40B4-BE49-F238E27FC236}">
                <a16:creationId xmlns:a16="http://schemas.microsoft.com/office/drawing/2014/main" id="{3F3B57FB-9C54-BCC0-5AE4-ACE417F7C6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7767" r="14664"/>
          <a:stretch>
            <a:fillRect/>
          </a:stretch>
        </p:blipFill>
        <p:spPr>
          <a:xfrm>
            <a:off x="720108" y="802611"/>
            <a:ext cx="5375892" cy="525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78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E688D-951C-B246-2BE2-E69351E52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10BED9-46A0-DF64-3EB1-A497FCFA4AB0}"/>
              </a:ext>
            </a:extLst>
          </p:cNvPr>
          <p:cNvGrpSpPr/>
          <p:nvPr/>
        </p:nvGrpSpPr>
        <p:grpSpPr>
          <a:xfrm>
            <a:off x="3216705" y="525905"/>
            <a:ext cx="5135171" cy="1371600"/>
            <a:chOff x="1933286" y="192870"/>
            <a:chExt cx="5135171" cy="1371600"/>
          </a:xfrm>
        </p:grpSpPr>
        <p:sp>
          <p:nvSpPr>
            <p:cNvPr id="3" name="Google Shape;1352;p29">
              <a:extLst>
                <a:ext uri="{FF2B5EF4-FFF2-40B4-BE49-F238E27FC236}">
                  <a16:creationId xmlns:a16="http://schemas.microsoft.com/office/drawing/2014/main" id="{EA32ECDB-D124-E946-5C93-BB719CC3B2ED}"/>
                </a:ext>
              </a:extLst>
            </p:cNvPr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>
              <a:extLst>
                <a:ext uri="{FF2B5EF4-FFF2-40B4-BE49-F238E27FC236}">
                  <a16:creationId xmlns:a16="http://schemas.microsoft.com/office/drawing/2014/main" id="{00D206B4-B249-7B04-102F-46730B079C42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Ngắt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nhịp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thơ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EB04D5-D4D3-AC2C-3C83-F96204612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2C5801C-707B-E73F-19E2-8A1127E4FFDB}"/>
              </a:ext>
            </a:extLst>
          </p:cNvPr>
          <p:cNvSpPr txBox="1"/>
          <p:nvPr/>
        </p:nvSpPr>
        <p:spPr>
          <a:xfrm>
            <a:off x="3578670" y="2330577"/>
            <a:ext cx="6789291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 defTabSz="1219170"/>
            <a:endParaRPr lang="vi-VN" altLang="zh-C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73D29B-9834-E6EB-977D-E7E723E1E10D}"/>
              </a:ext>
            </a:extLst>
          </p:cNvPr>
          <p:cNvCxnSpPr/>
          <p:nvPr/>
        </p:nvCxnSpPr>
        <p:spPr>
          <a:xfrm flipH="1">
            <a:off x="5660779" y="266649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6DF889-C042-37B5-78C9-0F7475BB0BAC}"/>
              </a:ext>
            </a:extLst>
          </p:cNvPr>
          <p:cNvCxnSpPr/>
          <p:nvPr/>
        </p:nvCxnSpPr>
        <p:spPr>
          <a:xfrm flipH="1">
            <a:off x="7989348" y="2666493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D2B8A1-256E-A03B-E440-4843102A85CC}"/>
              </a:ext>
            </a:extLst>
          </p:cNvPr>
          <p:cNvCxnSpPr/>
          <p:nvPr/>
        </p:nvCxnSpPr>
        <p:spPr>
          <a:xfrm flipH="1">
            <a:off x="8044093" y="345866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36F0E6-510D-F33F-DA6D-91CCD37CD35A}"/>
              </a:ext>
            </a:extLst>
          </p:cNvPr>
          <p:cNvCxnSpPr/>
          <p:nvPr/>
        </p:nvCxnSpPr>
        <p:spPr>
          <a:xfrm flipH="1">
            <a:off x="5024031" y="345866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E66AFD-1308-277C-3005-3DB5216538B5}"/>
              </a:ext>
            </a:extLst>
          </p:cNvPr>
          <p:cNvCxnSpPr/>
          <p:nvPr/>
        </p:nvCxnSpPr>
        <p:spPr>
          <a:xfrm flipH="1">
            <a:off x="5126824" y="427426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6FBDDA-06B8-A0C5-4279-2FCF44D32968}"/>
              </a:ext>
            </a:extLst>
          </p:cNvPr>
          <p:cNvCxnSpPr/>
          <p:nvPr/>
        </p:nvCxnSpPr>
        <p:spPr>
          <a:xfrm flipH="1">
            <a:off x="8377502" y="427426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05AEFC-4943-D1A9-5D5F-36DAB9402373}"/>
              </a:ext>
            </a:extLst>
          </p:cNvPr>
          <p:cNvCxnSpPr/>
          <p:nvPr/>
        </p:nvCxnSpPr>
        <p:spPr>
          <a:xfrm flipH="1">
            <a:off x="5715524" y="510044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0A867D-9ED2-83A6-9DAC-322B90D90240}"/>
              </a:ext>
            </a:extLst>
          </p:cNvPr>
          <p:cNvCxnSpPr/>
          <p:nvPr/>
        </p:nvCxnSpPr>
        <p:spPr>
          <a:xfrm flipH="1">
            <a:off x="9245536" y="5127623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9CD830-3AC4-135F-9D9D-D5F9EFABF65D}"/>
              </a:ext>
            </a:extLst>
          </p:cNvPr>
          <p:cNvCxnSpPr/>
          <p:nvPr/>
        </p:nvCxnSpPr>
        <p:spPr>
          <a:xfrm flipH="1">
            <a:off x="9355027" y="5127623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873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387F7-C492-32CF-B7F8-4F45E6A9E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D002CAF4-9277-4FEF-899F-71D7DF212DAB}"/>
              </a:ext>
            </a:extLst>
          </p:cNvPr>
          <p:cNvSpPr txBox="1"/>
          <p:nvPr/>
        </p:nvSpPr>
        <p:spPr>
          <a:xfrm>
            <a:off x="2652299" y="867837"/>
            <a:ext cx="6513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DEB297C1-1E18-E416-AF75-9CE3CD0B71D6}"/>
              </a:ext>
            </a:extLst>
          </p:cNvPr>
          <p:cNvSpPr txBox="1"/>
          <p:nvPr/>
        </p:nvSpPr>
        <p:spPr>
          <a:xfrm>
            <a:off x="3611236" y="1985260"/>
            <a:ext cx="604522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214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3C119-173E-B5B3-D699-02313A2CC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6">
            <a:extLst>
              <a:ext uri="{FF2B5EF4-FFF2-40B4-BE49-F238E27FC236}">
                <a16:creationId xmlns:a16="http://schemas.microsoft.com/office/drawing/2014/main" id="{9F48D33D-31E1-0A97-20D4-8671ADE823A2}"/>
              </a:ext>
            </a:extLst>
          </p:cNvPr>
          <p:cNvSpPr txBox="1"/>
          <p:nvPr/>
        </p:nvSpPr>
        <p:spPr>
          <a:xfrm>
            <a:off x="6896564" y="1598902"/>
            <a:ext cx="46155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F69C105-0C4C-81FA-9D64-42199383321B}"/>
              </a:ext>
            </a:extLst>
          </p:cNvPr>
          <p:cNvSpPr txBox="1"/>
          <p:nvPr/>
        </p:nvSpPr>
        <p:spPr>
          <a:xfrm>
            <a:off x="7737254" y="2371920"/>
            <a:ext cx="345661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</a:rPr>
              <a:t>cuộn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</a:rPr>
              <a:t>tròn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</a:rPr>
              <a:t>mây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</a:rPr>
              <a:t> </a:t>
            </a:r>
            <a:endParaRPr lang="vi-VN" sz="2800" dirty="0"/>
          </a:p>
        </p:txBody>
      </p:sp>
      <p:pic>
        <p:nvPicPr>
          <p:cNvPr id="5" name="To_cho_ti_202512092309_qjciq">
            <a:hlinkClick r:id="" action="ppaction://media"/>
            <a:extLst>
              <a:ext uri="{FF2B5EF4-FFF2-40B4-BE49-F238E27FC236}">
                <a16:creationId xmlns:a16="http://schemas.microsoft.com/office/drawing/2014/main" id="{6AD80F62-0251-958E-A113-67E11FA8FA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7132" r="22549"/>
          <a:stretch>
            <a:fillRect/>
          </a:stretch>
        </p:blipFill>
        <p:spPr>
          <a:xfrm>
            <a:off x="720108" y="802611"/>
            <a:ext cx="5375893" cy="526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78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6191"/>
            <a:ext cx="3857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01" y="-13632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7" y="-13632"/>
            <a:ext cx="3857625" cy="6858000"/>
          </a:xfrm>
          <a:prstGeom prst="rect">
            <a:avLst/>
          </a:prstGeom>
        </p:spPr>
      </p:pic>
      <p:pic>
        <p:nvPicPr>
          <p:cNvPr id="2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ittle brother and sister clipart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190726"/>
            <a:ext cx="1219200" cy="122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05" y="1695852"/>
            <a:ext cx="1219200" cy="122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1958"/>
            <a:ext cx="1219200" cy="1224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549"/>
            <a:ext cx="1219200" cy="122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9546" y="39108"/>
            <a:ext cx="11880054" cy="830997"/>
          </a:xfrm>
          <a:prstGeom prst="rect">
            <a:avLst/>
          </a:prstGeom>
          <a:solidFill>
            <a:srgbClr val="FEE4CE"/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Anh Bi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chị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Bống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rất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thêm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Hai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anh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chị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tặng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rất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nhiều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quà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Bo.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hãy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cùng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mở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quà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ra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bên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nhé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6146" name="Picture 2" descr="beginning clipart - Clip Art Librar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58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19971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35558-9916-1DA0-A30F-F729BDCAE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6AF297B-5DBA-EAAF-F8FF-BDB164CA91D0}"/>
              </a:ext>
            </a:extLst>
          </p:cNvPr>
          <p:cNvGrpSpPr/>
          <p:nvPr/>
        </p:nvGrpSpPr>
        <p:grpSpPr>
          <a:xfrm>
            <a:off x="3216705" y="525905"/>
            <a:ext cx="5135171" cy="1371600"/>
            <a:chOff x="1933286" y="192870"/>
            <a:chExt cx="5135171" cy="1371600"/>
          </a:xfrm>
        </p:grpSpPr>
        <p:sp>
          <p:nvSpPr>
            <p:cNvPr id="3" name="Google Shape;1352;p29">
              <a:extLst>
                <a:ext uri="{FF2B5EF4-FFF2-40B4-BE49-F238E27FC236}">
                  <a16:creationId xmlns:a16="http://schemas.microsoft.com/office/drawing/2014/main" id="{9F608E1D-DB5F-8741-34F9-ABC76D352FE3}"/>
                </a:ext>
              </a:extLst>
            </p:cNvPr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>
              <a:extLst>
                <a:ext uri="{FF2B5EF4-FFF2-40B4-BE49-F238E27FC236}">
                  <a16:creationId xmlns:a16="http://schemas.microsoft.com/office/drawing/2014/main" id="{B89F4605-4A7B-B045-768A-F94C1B53D06B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Ngắt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nhịp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thơ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522549-290F-4F7F-D9DA-E0482BA45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6D4070A-9EFA-7B80-C836-743588AE1E05}"/>
              </a:ext>
            </a:extLst>
          </p:cNvPr>
          <p:cNvSpPr txBox="1"/>
          <p:nvPr/>
        </p:nvSpPr>
        <p:spPr>
          <a:xfrm>
            <a:off x="3578670" y="2330577"/>
            <a:ext cx="6789291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 defTabSz="1219170"/>
            <a:endParaRPr lang="vi-VN" altLang="zh-C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D07CF1-4449-C00B-21B8-3186018A38A8}"/>
              </a:ext>
            </a:extLst>
          </p:cNvPr>
          <p:cNvCxnSpPr/>
          <p:nvPr/>
        </p:nvCxnSpPr>
        <p:spPr>
          <a:xfrm flipH="1">
            <a:off x="5104739" y="2666493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393029-2956-CEB7-6A84-B1038626DB08}"/>
              </a:ext>
            </a:extLst>
          </p:cNvPr>
          <p:cNvCxnSpPr/>
          <p:nvPr/>
        </p:nvCxnSpPr>
        <p:spPr>
          <a:xfrm flipH="1">
            <a:off x="7909869" y="266649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CE6609-37E7-8F05-4907-577CC68E4C11}"/>
              </a:ext>
            </a:extLst>
          </p:cNvPr>
          <p:cNvCxnSpPr/>
          <p:nvPr/>
        </p:nvCxnSpPr>
        <p:spPr>
          <a:xfrm flipH="1">
            <a:off x="8858009" y="3429000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43A44C-451B-65AC-8BCA-B73B8BB62396}"/>
              </a:ext>
            </a:extLst>
          </p:cNvPr>
          <p:cNvCxnSpPr/>
          <p:nvPr/>
        </p:nvCxnSpPr>
        <p:spPr>
          <a:xfrm flipH="1">
            <a:off x="5756636" y="3429000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3B7834-11D9-AE4A-018C-0D0691DF7AF4}"/>
              </a:ext>
            </a:extLst>
          </p:cNvPr>
          <p:cNvCxnSpPr/>
          <p:nvPr/>
        </p:nvCxnSpPr>
        <p:spPr>
          <a:xfrm flipH="1">
            <a:off x="6654174" y="427426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067743-F05A-A31D-6F62-6395338F4399}"/>
              </a:ext>
            </a:extLst>
          </p:cNvPr>
          <p:cNvCxnSpPr/>
          <p:nvPr/>
        </p:nvCxnSpPr>
        <p:spPr>
          <a:xfrm flipH="1">
            <a:off x="8730101" y="4274268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AF52DE-2C21-7519-08EE-9089B049C8A3}"/>
              </a:ext>
            </a:extLst>
          </p:cNvPr>
          <p:cNvCxnSpPr/>
          <p:nvPr/>
        </p:nvCxnSpPr>
        <p:spPr>
          <a:xfrm flipH="1">
            <a:off x="5793799" y="512762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E2C1E7-D1AA-6355-2CFB-568AAE254DA3}"/>
              </a:ext>
            </a:extLst>
          </p:cNvPr>
          <p:cNvCxnSpPr/>
          <p:nvPr/>
        </p:nvCxnSpPr>
        <p:spPr>
          <a:xfrm flipH="1">
            <a:off x="8967500" y="512762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892B76-3B3C-E146-AC37-DD35FA53BC98}"/>
              </a:ext>
            </a:extLst>
          </p:cNvPr>
          <p:cNvCxnSpPr/>
          <p:nvPr/>
        </p:nvCxnSpPr>
        <p:spPr>
          <a:xfrm flipH="1">
            <a:off x="9076991" y="512762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537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E5F6D-8719-974A-56F5-0249AADDE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13D0D586-0073-1391-F4BC-6EA282D773B7}"/>
              </a:ext>
            </a:extLst>
          </p:cNvPr>
          <p:cNvSpPr txBox="1"/>
          <p:nvPr/>
        </p:nvSpPr>
        <p:spPr>
          <a:xfrm>
            <a:off x="2652299" y="867837"/>
            <a:ext cx="6513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B199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34681D75-6B1A-95A3-8E1F-97EC92F3D159}"/>
              </a:ext>
            </a:extLst>
          </p:cNvPr>
          <p:cNvSpPr txBox="1"/>
          <p:nvPr/>
        </p:nvSpPr>
        <p:spPr>
          <a:xfrm>
            <a:off x="3611236" y="1985260"/>
            <a:ext cx="604522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43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D8984-EFAD-4421-2C80-C1FF2F05B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>
            <a:extLst>
              <a:ext uri="{FF2B5EF4-FFF2-40B4-BE49-F238E27FC236}">
                <a16:creationId xmlns:a16="http://schemas.microsoft.com/office/drawing/2014/main" id="{D69C84C8-9456-CA37-7339-A0EDBF4DBD38}"/>
              </a:ext>
            </a:extLst>
          </p:cNvPr>
          <p:cNvSpPr txBox="1"/>
          <p:nvPr/>
        </p:nvSpPr>
        <p:spPr>
          <a:xfrm>
            <a:off x="3273817" y="697454"/>
            <a:ext cx="6412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B199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91EC5D-0342-98DB-1CD5-5C0098A37FF4}"/>
              </a:ext>
            </a:extLst>
          </p:cNvPr>
          <p:cNvSpPr txBox="1"/>
          <p:nvPr/>
        </p:nvSpPr>
        <p:spPr>
          <a:xfrm>
            <a:off x="1620047" y="1405340"/>
            <a:ext cx="46155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6D0200-2E26-BD2E-8772-A1BAB300AA72}"/>
              </a:ext>
            </a:extLst>
          </p:cNvPr>
          <p:cNvSpPr txBox="1"/>
          <p:nvPr/>
        </p:nvSpPr>
        <p:spPr>
          <a:xfrm>
            <a:off x="6724882" y="1405340"/>
            <a:ext cx="46154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7228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F0D7804-AB80-4F36-9C74-E55FF992E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20"/>
          <a:stretch/>
        </p:blipFill>
        <p:spPr>
          <a:xfrm>
            <a:off x="6500157" y="0"/>
            <a:ext cx="5691843" cy="11757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E9EBA-881F-4D42-8C07-502B3B06B974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D0B6E482-35FF-4AA3-B563-333AD0043673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25674C-D230-491E-8E3C-E4D3ED93113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2ACC563-3F27-4218-9926-9CA92F6DF8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AEC3E6C-BEB3-4409-A5D3-D90D4D0B7A32}"/>
              </a:ext>
            </a:extLst>
          </p:cNvPr>
          <p:cNvSpPr/>
          <p:nvPr/>
        </p:nvSpPr>
        <p:spPr>
          <a:xfrm>
            <a:off x="1523114" y="2693179"/>
            <a:ext cx="4199859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4650C89-0EB7-4CF6-9D5B-A46FD94A0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028" y="2348939"/>
            <a:ext cx="5196943" cy="216012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9725CF8-BCEC-4D9C-B285-3932A92081CD}"/>
              </a:ext>
            </a:extLst>
          </p:cNvPr>
          <p:cNvGrpSpPr/>
          <p:nvPr/>
        </p:nvGrpSpPr>
        <p:grpSpPr>
          <a:xfrm rot="260226">
            <a:off x="3563417" y="4760395"/>
            <a:ext cx="5283322" cy="2099654"/>
            <a:chOff x="561349" y="4544613"/>
            <a:chExt cx="4171068" cy="16489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DE48FD1-6D35-4775-BA3F-8ED7BA12F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E0DF06D-D7E7-4B89-9C74-6C993AF02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44CC314-3034-4B55-B96C-4101AFEFB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0A0689E-CCCA-499F-8D6D-5D3E6E71C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112E2B1-5E81-4A4D-85D1-FD58DE6D0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5E21CE-952A-47AD-ACF2-2CE26F4E4F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73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>
            <a:extLst>
              <a:ext uri="{FF2B5EF4-FFF2-40B4-BE49-F238E27FC236}">
                <a16:creationId xmlns:a16="http://schemas.microsoft.com/office/drawing/2014/main" id="{62222021-7594-1FE1-DEB2-783545087D73}"/>
              </a:ext>
            </a:extLst>
          </p:cNvPr>
          <p:cNvSpPr txBox="1"/>
          <p:nvPr/>
        </p:nvSpPr>
        <p:spPr>
          <a:xfrm>
            <a:off x="3181976" y="620568"/>
            <a:ext cx="656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B199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36">
            <a:extLst>
              <a:ext uri="{FF2B5EF4-FFF2-40B4-BE49-F238E27FC236}">
                <a16:creationId xmlns:a16="http://schemas.microsoft.com/office/drawing/2014/main" id="{CFD565A0-619C-8428-BF74-D9675E2FD835}"/>
              </a:ext>
            </a:extLst>
          </p:cNvPr>
          <p:cNvSpPr txBox="1"/>
          <p:nvPr/>
        </p:nvSpPr>
        <p:spPr>
          <a:xfrm>
            <a:off x="1620047" y="1405340"/>
            <a:ext cx="469983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37">
            <a:extLst>
              <a:ext uri="{FF2B5EF4-FFF2-40B4-BE49-F238E27FC236}">
                <a16:creationId xmlns:a16="http://schemas.microsoft.com/office/drawing/2014/main" id="{2D272728-AA38-223E-7883-B80809A6F1C2}"/>
              </a:ext>
            </a:extLst>
          </p:cNvPr>
          <p:cNvSpPr txBox="1"/>
          <p:nvPr/>
        </p:nvSpPr>
        <p:spPr>
          <a:xfrm>
            <a:off x="6893994" y="1405340"/>
            <a:ext cx="469983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(Minh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    </a:t>
            </a:r>
          </a:p>
        </p:txBody>
      </p:sp>
      <p:sp>
        <p:nvSpPr>
          <p:cNvPr id="14" name="Teardrop 7">
            <a:extLst>
              <a:ext uri="{FF2B5EF4-FFF2-40B4-BE49-F238E27FC236}">
                <a16:creationId xmlns:a16="http://schemas.microsoft.com/office/drawing/2014/main" id="{684E38FA-6917-D1AA-2045-1F9F6C136CB5}"/>
              </a:ext>
            </a:extLst>
          </p:cNvPr>
          <p:cNvSpPr/>
          <p:nvPr/>
        </p:nvSpPr>
        <p:spPr>
          <a:xfrm>
            <a:off x="731371" y="1543453"/>
            <a:ext cx="680940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6" name="Teardrop 9">
            <a:extLst>
              <a:ext uri="{FF2B5EF4-FFF2-40B4-BE49-F238E27FC236}">
                <a16:creationId xmlns:a16="http://schemas.microsoft.com/office/drawing/2014/main" id="{3144FA5D-1736-1048-43FA-9B5C64FF5CB9}"/>
              </a:ext>
            </a:extLst>
          </p:cNvPr>
          <p:cNvSpPr/>
          <p:nvPr/>
        </p:nvSpPr>
        <p:spPr>
          <a:xfrm>
            <a:off x="815826" y="4511197"/>
            <a:ext cx="680940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23" name="Teardrop 11">
            <a:extLst>
              <a:ext uri="{FF2B5EF4-FFF2-40B4-BE49-F238E27FC236}">
                <a16:creationId xmlns:a16="http://schemas.microsoft.com/office/drawing/2014/main" id="{4283C967-8EE4-CF17-E7DE-D492DEDE9D00}"/>
              </a:ext>
            </a:extLst>
          </p:cNvPr>
          <p:cNvSpPr/>
          <p:nvPr/>
        </p:nvSpPr>
        <p:spPr>
          <a:xfrm>
            <a:off x="6096000" y="1543453"/>
            <a:ext cx="638646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27" name="Teardrop 13">
            <a:extLst>
              <a:ext uri="{FF2B5EF4-FFF2-40B4-BE49-F238E27FC236}">
                <a16:creationId xmlns:a16="http://schemas.microsoft.com/office/drawing/2014/main" id="{410ADBF7-89CC-3B37-E396-B24CB1B72A61}"/>
              </a:ext>
            </a:extLst>
          </p:cNvPr>
          <p:cNvSpPr/>
          <p:nvPr/>
        </p:nvSpPr>
        <p:spPr>
          <a:xfrm>
            <a:off x="6122409" y="3628818"/>
            <a:ext cx="661219" cy="623455"/>
          </a:xfrm>
          <a:prstGeom prst="teardrop">
            <a:avLst/>
          </a:prstGeom>
          <a:solidFill>
            <a:srgbClr val="E395D2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8011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3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F0D7804-AB80-4F36-9C74-E55FF992E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20"/>
          <a:stretch/>
        </p:blipFill>
        <p:spPr>
          <a:xfrm>
            <a:off x="6500157" y="0"/>
            <a:ext cx="5691843" cy="117577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2E38B4B-0D61-452E-A9DC-CC9C718E09FB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17" name="Rectangle: Rounded Corners 43">
              <a:extLst>
                <a:ext uri="{FF2B5EF4-FFF2-40B4-BE49-F238E27FC236}">
                  <a16:creationId xmlns:a16="http://schemas.microsoft.com/office/drawing/2014/main" id="{92950DC5-2544-4CCE-9E5B-E8390AF8A181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C8A1C9-334E-4D27-8E91-FDFA792C7F91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6D719C9-D9EF-4726-BAC8-40E5794069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7C9F9A9-C69D-476C-A010-1728D4F767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2C3C13E-4FD2-4BD2-AA71-6FC5393F8C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35" name="Rounded Rectangle 31">
            <a:extLst>
              <a:ext uri="{FF2B5EF4-FFF2-40B4-BE49-F238E27FC236}">
                <a16:creationId xmlns:a16="http://schemas.microsoft.com/office/drawing/2014/main" id="{2E738668-3850-4E18-B402-07304059282E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1F3DB2-203F-494C-B25C-EAE0B1D668BB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7F02BD4-4114-4BA7-9A2F-05F484C81DA0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4370E4B-5EB8-4E25-9DCA-42E24B0AB3FE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4770FA4-6008-4EEB-B6E5-BAE92065ABB8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40" name="Rounded Rectangle 36">
              <a:extLst>
                <a:ext uri="{FF2B5EF4-FFF2-40B4-BE49-F238E27FC236}">
                  <a16:creationId xmlns:a16="http://schemas.microsoft.com/office/drawing/2014/main" id="{31DE2E32-C3FD-4CF4-8F69-80A2C2D8E753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7EEFBB6-D409-4510-894C-E792A9E62122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4243BD-7668-4409-AA3C-A6916B9702EC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6BE387-42F3-49DA-AE84-72B351E271EA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44" name="Rounded Rectangle 40">
              <a:extLst>
                <a:ext uri="{FF2B5EF4-FFF2-40B4-BE49-F238E27FC236}">
                  <a16:creationId xmlns:a16="http://schemas.microsoft.com/office/drawing/2014/main" id="{3AC03F2F-7E1D-4176-AA72-F5286F322CAC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28ACB76-AD78-4A06-ADAC-3DDC11B1B38F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C6D2634-7328-47A4-8DF7-AE402A72A10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F768DF3-5AF2-48A4-819D-C8E665051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E2872E9-0319-43C9-8278-6A6C27E96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D786C831-732A-473F-B473-FE3DF42CD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3FC85B85-8335-4066-BBFB-4F680ABCDD58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51" name="Rounded Rectangle 47">
              <a:extLst>
                <a:ext uri="{FF2B5EF4-FFF2-40B4-BE49-F238E27FC236}">
                  <a16:creationId xmlns:a16="http://schemas.microsoft.com/office/drawing/2014/main" id="{C8877DF5-BA47-43F0-B8D3-DDA878C449F3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FB811DC-E536-4410-B3F0-B1474F2912DC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4D1AC19-F099-42C8-8946-DEA9D5429A4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EBF780E3-C0C8-4BF0-A99D-ADAA07442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>
            <a:extLst>
              <a:ext uri="{FF2B5EF4-FFF2-40B4-BE49-F238E27FC236}">
                <a16:creationId xmlns:a16="http://schemas.microsoft.com/office/drawing/2014/main" id="{FCDDBC17-E4C8-4002-B117-469E11124C85}"/>
              </a:ext>
            </a:extLst>
          </p:cNvPr>
          <p:cNvSpPr txBox="1"/>
          <p:nvPr/>
        </p:nvSpPr>
        <p:spPr>
          <a:xfrm>
            <a:off x="3273817" y="697454"/>
            <a:ext cx="6412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B199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B199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9861E-0F1F-4E4F-96DA-736A8EF1F117}"/>
              </a:ext>
            </a:extLst>
          </p:cNvPr>
          <p:cNvSpPr txBox="1"/>
          <p:nvPr/>
        </p:nvSpPr>
        <p:spPr>
          <a:xfrm>
            <a:off x="1620047" y="1405340"/>
            <a:ext cx="46155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B3B2FB-7CA5-44B3-966C-ACF02013BC15}"/>
              </a:ext>
            </a:extLst>
          </p:cNvPr>
          <p:cNvSpPr txBox="1"/>
          <p:nvPr/>
        </p:nvSpPr>
        <p:spPr>
          <a:xfrm>
            <a:off x="6724882" y="1405340"/>
            <a:ext cx="46154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5441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5F8E6-C2B2-2E90-D43E-B1DCDB300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21839771861288233 (2)">
            <a:hlinkClick r:id="" action="ppaction://media"/>
            <a:extLst>
              <a:ext uri="{FF2B5EF4-FFF2-40B4-BE49-F238E27FC236}">
                <a16:creationId xmlns:a16="http://schemas.microsoft.com/office/drawing/2014/main" id="{05457F1D-B760-6616-2C1F-20B3A2A66E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532" y="0"/>
            <a:ext cx="12331063" cy="693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4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3AC2599-3C4A-DB49-7139-59785B3BF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88" y="2645596"/>
            <a:ext cx="821202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62" y="26424"/>
            <a:ext cx="1414462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27" y="23249"/>
            <a:ext cx="13589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50" y="38330"/>
            <a:ext cx="13843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5" y="53410"/>
            <a:ext cx="13954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brother and sister clipart 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oys Cliparts, Download Free Toys Cliparts png images, Free ..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2464" y1="61202" x2="73551" y2="8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" y="181192"/>
            <a:ext cx="1779425" cy="11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34182" y="1098682"/>
            <a:ext cx="609600" cy="609600"/>
          </a:xfrm>
          <a:prstGeom prst="rect">
            <a:avLst/>
          </a:prstGeom>
        </p:spPr>
      </p:pic>
      <p:pic>
        <p:nvPicPr>
          <p:cNvPr id="1032" name="Picture 8" descr="Toy Train Png Transparent Toy Train Clipart - Clip Art Library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382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32" y="210220"/>
            <a:ext cx="1614714" cy="11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y Car Clipart Free Clipartfest Car Png Clip - Clip Art Library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46" b="91543" l="0" r="95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2516" y="597466"/>
            <a:ext cx="1499272" cy="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obot clipart - Clip Art Library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772" l="5114" r="91932">
                        <a14:foregroundMark x1="48068" y1="24554" x2="48068" y2="24554"/>
                        <a14:foregroundMark x1="44545" y1="23326" x2="54091" y2="24554"/>
                        <a14:foregroundMark x1="54886" y1="23772" x2="54886" y2="28237"/>
                        <a14:foregroundMark x1="41705" y1="21763" x2="47045" y2="26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41" y="297838"/>
            <a:ext cx="1279105" cy="13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urn right sign green - Clip Art Library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7895" l="0" r="100000">
                        <a14:foregroundMark x1="22180" y1="17368" x2="22180" y2="17368"/>
                        <a14:foregroundMark x1="12782" y1="18421" x2="12782" y2="18421"/>
                        <a14:foregroundMark x1="8647" y1="27895" x2="8647" y2="27895"/>
                        <a14:foregroundMark x1="6767" y1="25789" x2="6767" y2="25789"/>
                        <a14:foregroundMark x1="3383" y1="36316" x2="8647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92" y="5918825"/>
            <a:ext cx="1222376" cy="8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27168E-6 C 0.00182 0.16925 -0.00431 0.22381 0.00848 0.34474 C 0.00952 0.44462 0.00731 0.46196 0.01292 0.52878 C 0.01357 0.55561 0.01605 0.58266 0.01605 0.60925 " pathEditMode="relative" rAng="0" ptsTypes="fffA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3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624E-6 -5.31792E-6 C -0.00143 0.01248 -0.00235 0.02843 -0.00469 0.04022 C -0.00587 0.04624 -0.00952 0.0571 -0.00952 0.0571 C -0.01226 0.07676 -0.01422 0.09641 -0.0167 0.11629 C -0.01709 0.12901 -0.01683 0.14173 -0.01788 0.15421 C -0.0184 0.16022 -0.02114 0.16531 -0.0214 0.17132 C -0.02271 0.19791 -0.02153 0.22496 -0.02258 0.25155 C -0.02284 0.25803 -0.02505 0.27051 -0.02505 0.27051 C -0.0261 0.29063 -0.02701 0.31213 -0.02975 0.33178 C -0.03054 0.34311 -0.02988 0.35514 -0.0321 0.36577 C -0.03367 0.37317 -0.03393 0.37317 -0.03458 0.38265 C -0.03615 0.40323 -0.03758 0.42427 -0.04176 0.44392 C -0.04307 0.47213 -0.04711 0.49918 -0.05129 0.52647 C -0.05429 0.54681 -0.05168 0.53803 -0.05599 0.54959 C -0.0586 0.56415 -0.05873 0.56901 -0.05964 0.58774 C -0.05925 0.61872 -0.05899 0.6497 -0.05847 0.68069 C -0.05821 0.69687 -0.05781 0.71306 -0.05716 0.72924 C -0.0569 0.73479 -0.05599 0.74612 -0.05599 0.74612 " pathEditMode="relative" ptsTypes="fffffffffffffffffA"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161E-6 -1.38728E-6 C 0.00105 0.02197 0.003 0.03122 0.00587 0.05087 C 0.00927 0.07399 0.01175 0.09734 0.01605 0.11977 C 0.0188 0.14937 0.02323 0.1778 0.02623 0.2074 C 0.02806 0.2259 0.02898 0.24648 0.03302 0.26289 C 0.03498 0.28439 0.03367 0.27561 0.03641 0.29017 C 0.04072 0.36116 0.03811 0.44694 0.03811 0.51145 " pathEditMode="relative" rAng="0" ptsTypes="ffffffA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" y="255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65896E-6 C -0.00052 0.07214 -0.00066 0.07838 -0.00131 0.15769 C -0.00235 0.30266 0.00261 0.25226 -0.00314 0.30636 C -0.00379 0.3274 -0.00405 0.34821 -0.00483 0.36902 C -0.00535 0.38058 -0.00666 0.40347 -0.00666 0.4037 C -0.00731 0.42914 -0.00809 0.45203 -0.0094 0.477 C -0.01018 0.51584 -0.01071 0.5563 -0.02023 0.58914 C -0.02167 0.59399 -0.02271 0.6 -0.02467 0.60416 C -0.02676 0.60925 -0.02989 0.61203 -0.03198 0.61711 C -0.03485 0.62451 -0.03576 0.63029 -0.03994 0.63029 " pathEditMode="relative" rAng="0" ptsTypes="fffffffffA">
                                      <p:cBhvr>
                                        <p:cTn id="7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" y="31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135401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Hai chị em trong câu chuyện </a:t>
            </a:r>
            <a:r>
              <a:rPr lang="en-US" sz="4000" b="1" i="1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Hoa tỉ muội </a:t>
            </a:r>
            <a:r>
              <a:rPr lang="en-US" sz="4000" b="1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tên là gì?</a:t>
            </a:r>
            <a:endParaRPr lang="en-US" sz="4000" b="1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8780" y="257454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36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lang="vi-VN" sz="3600" ker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36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Nết và Na</a:t>
            </a:r>
            <a:endParaRPr lang="vi-VN" sz="3600" kern="0" dirty="0">
              <a:solidFill>
                <a:srgbClr val="002060"/>
              </a:solidFill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7750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Lan và Na</a:t>
            </a:r>
            <a:endParaRPr lang="en-US" sz="3600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893749" y="5410200"/>
            <a:ext cx="8851392" cy="122268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Bầu và Bí</a:t>
            </a:r>
            <a:endParaRPr lang="en-US" sz="3600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639187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96233" y="5457806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vi-VN" sz="44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C</a:t>
            </a:r>
            <a:r>
              <a:rPr lang="vi-VN" sz="4400" ker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4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yêu thương</a:t>
            </a:r>
            <a:endParaRPr lang="vi-VN" sz="4400" kern="0" dirty="0">
              <a:solidFill>
                <a:srgbClr val="002060"/>
              </a:solidFill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8780" y="42150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ghen ghét</a:t>
            </a:r>
            <a:endParaRPr lang="en-US" sz="4400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5517745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85334"/>
            <a:ext cx="807556" cy="7783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lang="en-US" sz="44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. cõng</a:t>
            </a:r>
            <a:endParaRPr lang="en-US" sz="4400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5" y="762000"/>
            <a:ext cx="11801475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Từ nào thể hiện tình cảm giữa hai chị em Nết và Na?</a:t>
            </a:r>
            <a:endParaRPr lang="en-US" sz="4400" b="1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1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233" y="424815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lang="vi-VN" sz="4400" ker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4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Hoa tỉ muội</a:t>
            </a:r>
            <a:endParaRPr lang="vi-VN" sz="4400" kern="0" dirty="0">
              <a:solidFill>
                <a:srgbClr val="002060"/>
              </a:solidFill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5495945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Hoa cúc </a:t>
            </a:r>
            <a:endParaRPr lang="en-US" sz="4400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Hoa lan</a:t>
            </a:r>
            <a:endParaRPr lang="en-US" sz="4400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0025" y="762000"/>
            <a:ext cx="11801475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Loài hoa nào có tên gọi nói lên </a:t>
            </a:r>
          </a:p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tình cảm chị em?</a:t>
            </a:r>
          </a:p>
        </p:txBody>
      </p:sp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6454" y="762001"/>
            <a:ext cx="10728614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Đâu là việc anh, chị nên làm cho em?</a:t>
            </a:r>
            <a:endParaRPr lang="en-US" sz="4400" b="1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25146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lang="vi-VN" sz="4400" kern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4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nhường nhịn</a:t>
            </a:r>
            <a:endParaRPr lang="vi-VN" sz="4400" kern="0" dirty="0">
              <a:solidFill>
                <a:srgbClr val="002060"/>
              </a:solidFill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8780" y="37578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ganh tị</a:t>
            </a:r>
            <a:endParaRPr lang="en-US" sz="4400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574540"/>
            <a:ext cx="798097" cy="78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828134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93749" y="502920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đánh nhau</a:t>
            </a:r>
            <a:endParaRPr lang="en-US" sz="4400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106155"/>
            <a:ext cx="807556" cy="778352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58" y="19332"/>
            <a:ext cx="1062706" cy="11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6DF6C66-D970-D8C6-F7A0-DA3449DB5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53340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E2936C6-DB2B-05C7-2E06-EB9AB0D70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13" y="477977"/>
            <a:ext cx="4296875" cy="24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05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067D4-5724-974F-1F88-7AA8764C2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C3AE8525-0DAC-3237-8635-F482F8EBB04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810C104-300B-90D0-EDF5-AB7430507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5D8F740-CB13-3DA4-391A-E821DE890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03CDD51-F8F3-AB25-8619-060B15FEC17A}"/>
              </a:ext>
            </a:extLst>
          </p:cNvPr>
          <p:cNvSpPr/>
          <p:nvPr/>
        </p:nvSpPr>
        <p:spPr>
          <a:xfrm>
            <a:off x="4606724" y="1850886"/>
            <a:ext cx="7318577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31CCEB-1A3B-9D08-F6E2-7D1A9E7DCB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78549" y="2103678"/>
            <a:ext cx="3920068" cy="664522"/>
          </a:xfrm>
          <a:prstGeom prst="rect">
            <a:avLst/>
          </a:prstGeom>
        </p:spPr>
      </p:pic>
      <p:pic>
        <p:nvPicPr>
          <p:cNvPr id="5" name="Picture 4" descr="A yellow circles with red lines&#10;&#10;Description automatically generated">
            <a:extLst>
              <a:ext uri="{FF2B5EF4-FFF2-40B4-BE49-F238E27FC236}">
                <a16:creationId xmlns:a16="http://schemas.microsoft.com/office/drawing/2014/main" id="{5E040E94-DB7D-533C-2B04-1A0B9663F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22" y="1931987"/>
            <a:ext cx="2611038" cy="1563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D1CEEB-ACDA-D2AE-932B-15F273C49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057" y="3114947"/>
            <a:ext cx="606604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9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1027</Words>
  <Application>Microsoft Office PowerPoint</Application>
  <PresentationFormat>Màn hình rộng</PresentationFormat>
  <Paragraphs>215</Paragraphs>
  <Slides>28</Slides>
  <Notes>6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28</vt:i4>
      </vt:variant>
    </vt:vector>
  </HeadingPairs>
  <TitlesOfParts>
    <vt:vector size="46" baseType="lpstr">
      <vt:lpstr>等线</vt:lpstr>
      <vt:lpstr>等线 Light</vt:lpstr>
      <vt:lpstr>Arial</vt:lpstr>
      <vt:lpstr>Arial-Rounded</vt:lpstr>
      <vt:lpstr>Calibri</vt:lpstr>
      <vt:lpstr>Calibri Light</vt:lpstr>
      <vt:lpstr>Comfortaa</vt:lpstr>
      <vt:lpstr>Chewy</vt:lpstr>
      <vt:lpstr>Delius Unicase</vt:lpstr>
      <vt:lpstr>Odibee Sans</vt:lpstr>
      <vt:lpstr>Times New Roman</vt:lpstr>
      <vt:lpstr>仓耳玄三M W05</vt:lpstr>
      <vt:lpstr>字魂105号-简雅黑</vt:lpstr>
      <vt:lpstr>1_Office Theme</vt:lpstr>
      <vt:lpstr>Response to Intervention: The Alphabet by Slidesgo</vt:lpstr>
      <vt:lpstr>Office 主题​​</vt:lpstr>
      <vt:lpstr>1_Office 主题​​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asus</cp:lastModifiedBy>
  <cp:revision>54</cp:revision>
  <dcterms:created xsi:type="dcterms:W3CDTF">2022-01-09T06:27:27Z</dcterms:created>
  <dcterms:modified xsi:type="dcterms:W3CDTF">2025-12-28T16:03:07Z</dcterms:modified>
</cp:coreProperties>
</file>