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7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3" r:id="rId2"/>
    <p:sldMasterId id="2147483788" r:id="rId3"/>
    <p:sldMasterId id="2147483795" r:id="rId4"/>
    <p:sldMasterId id="2147483826" r:id="rId5"/>
    <p:sldMasterId id="2147483850" r:id="rId6"/>
    <p:sldMasterId id="2147483864" r:id="rId7"/>
    <p:sldMasterId id="2147483876" r:id="rId8"/>
  </p:sldMasterIdLst>
  <p:notesMasterIdLst>
    <p:notesMasterId r:id="rId31"/>
  </p:notesMasterIdLst>
  <p:sldIdLst>
    <p:sldId id="586" r:id="rId9"/>
    <p:sldId id="585" r:id="rId10"/>
    <p:sldId id="261" r:id="rId11"/>
    <p:sldId id="7179" r:id="rId12"/>
    <p:sldId id="7190" r:id="rId13"/>
    <p:sldId id="263" r:id="rId14"/>
    <p:sldId id="7194" r:id="rId15"/>
    <p:sldId id="7180" r:id="rId16"/>
    <p:sldId id="272" r:id="rId17"/>
    <p:sldId id="7192" r:id="rId18"/>
    <p:sldId id="7191" r:id="rId19"/>
    <p:sldId id="283" r:id="rId20"/>
    <p:sldId id="284" r:id="rId21"/>
    <p:sldId id="286" r:id="rId22"/>
    <p:sldId id="7181" r:id="rId23"/>
    <p:sldId id="259" r:id="rId24"/>
    <p:sldId id="7189" r:id="rId25"/>
    <p:sldId id="257" r:id="rId26"/>
    <p:sldId id="266" r:id="rId27"/>
    <p:sldId id="267" r:id="rId28"/>
    <p:sldId id="268" r:id="rId29"/>
    <p:sldId id="718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842" autoAdjust="0"/>
  </p:normalViewPr>
  <p:slideViewPr>
    <p:cSldViewPr snapToGrid="0">
      <p:cViewPr varScale="1">
        <p:scale>
          <a:sx n="84" d="100"/>
          <a:sy n="84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0D3DA3-6E22-4897-9184-EC955C5FEF97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0276F3-9B36-4B49-99D8-B29D6F9DC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233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787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418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2863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875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D6019-63C8-5A73-7D18-6EC76CCCA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5CE1846-9307-4219-1B62-9FCCC1D29D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2F89967-133B-B8CB-1622-BFECD7931D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79DE0A0-77CA-277D-60AD-A18EFB1D5E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321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658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7962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429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313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75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487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5976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137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F6C32-7F2E-4E83-A4E9-34F1DA501983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85FD9-1543-4689-A4B0-5A130ABE2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59508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F6C32-7F2E-4E83-A4E9-34F1DA501983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85FD9-1543-4689-A4B0-5A130ABE2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29395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5588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419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6671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483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7415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8793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885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1900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1502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652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0453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9925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4066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1835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718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7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2222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1326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2962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7708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2627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5487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152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4994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3274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282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03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0879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797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222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6654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9317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3519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8079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2320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3271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957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94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1923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556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3985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86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5453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3447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0367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0BF06-9292-4C3D-8578-12C5ACD1C9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61C9EF-C9E0-477E-851C-439628E304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B88983-ED1C-4F31-88BC-A6BE9F16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5E548-9AE9-40BE-A5DF-F4121C9FA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FFD48-E45B-4554-82DD-7B5554981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5771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79F2D-C738-4355-9AD6-EF6509FD5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07313-67EE-49FE-A760-A7797A040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23698-D9C2-4DE4-AB83-B9112EB4A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9EACA7-2B8F-44C2-936F-964A93619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02CA5-01B9-4F58-8CD9-A7D0E661F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8575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00AE3-369F-4C38-AC64-441F63BAB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21598B-BEAD-4DC2-9BBC-AC193C454A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9D8C49-A5CE-4DA4-851B-92E04B3CE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33DB30-60AE-48F3-8C9E-DDCFA8E31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B0E148-43E3-4A9C-A310-AA174D513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195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9B07EC92-474C-49F8-8D07-F585877D2FF2}"/>
              </a:ext>
            </a:extLst>
          </p:cNvPr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29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684BD-1B32-4C27-AD7A-195B2ABDC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6CD9D3-246C-4979-BD48-4CFCD7B4D3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63D1A1-CE74-472D-81E6-26E36EADE2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17FE8D-D147-4B44-A968-32484D459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E09042-95DC-43B7-BA6B-8E03A1D07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F8F161-319E-40CC-BF09-B14B35676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4366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738F2-90A8-4D6F-951E-6086A4414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9002CE-9BF5-4EFD-BFE2-112CD21451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5A14D7-3F7C-4F24-A3FB-800D6FB5BE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372043-6242-4CA7-BC91-A13C02E21F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0FEC6B-312A-457F-B61A-8255BB8ED6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C2C7FF-456C-4350-8B62-22B51D088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10D86C-395D-42A9-A403-9DB0B98B3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197BEF-5353-4690-AAF1-67A583F96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3802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F1600-BED7-4755-8EB9-4295F073F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13DCBA-E911-4080-96BB-CE7BFE927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370C2F-A669-40CB-8499-27251E130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01F36B-76BA-40B3-827F-39E846F1F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3453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EDDAF-9D1E-4406-904C-A2A77C2AA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69BC5B-ED6C-4B5A-A229-974E7F20F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A3AF93-15F6-4111-9872-9D57AC750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048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1B698-51E5-4FE8-94CB-43F045AD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D96D7-A122-4E37-84D9-E224DF95B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76CB78-12A0-4F3B-9AAE-0E4C6A81CD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54D0E2-FC2C-4233-95C0-2738726DB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733E7A-117C-4440-83E4-4E5F99FCD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F19032-973A-4465-B210-237582D9D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8198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2BEA3-6ECC-4856-8708-299FC5E28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0FF6F-43CD-4CE0-9ECB-180D2ED9BA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6EBEF9-65A2-46CD-8518-7A08628416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B53B99-CDBD-40B6-9577-96C50AA08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66A471-7CCA-47A6-8D34-04724F292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D671F7-6DE1-4D52-A445-7D47C6469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1563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06D77-728C-4729-B7BE-4CCF52BD1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DFE5EF-E26C-4962-BC17-127E605FD1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8AD27-70D0-4148-BB4D-E24E68D9D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ECD1E-EC5D-4928-B2A3-ABD25A900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3D245F-5FC6-4AB3-8CD1-1E988C7E4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5955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1D42AB-9C16-48F0-AAAC-CCE071200C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BD26D5-0B02-4104-B93D-98242E71DB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3654D9-CD81-4825-8E7D-7F9F0BC9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AA5EE-D8E4-4AC1-829D-7B1B3DBB3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FECEC-1835-4E5A-A9BA-0C96500D6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654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9B07EC92-474C-49F8-8D07-F585877D2FF2}"/>
              </a:ext>
            </a:extLst>
          </p:cNvPr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66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8535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457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1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4.xml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AC545CA-9C0A-DE5D-E84E-3C3E9D1A4C0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3890" y="70136"/>
            <a:ext cx="1648769" cy="164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693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88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06733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562C94E-7D43-EBA2-6721-C0147C0F2B4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3890" y="70136"/>
            <a:ext cx="1648769" cy="164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043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889" r:id="rId7"/>
    <p:sldLayoutId id="2147483890" r:id="rId8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841CDF8D-CF10-E2E7-BA65-BC8F480399BB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E587D8-3FE9-799A-5E53-6320D04A174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A70C3-B4A8-F22F-AD8D-CE988D9081C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DF3063-EB3C-3C3B-2C10-D5D38F2202E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508166-7064-2688-9F4E-7A963A2CF12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421E49E-44F5-32BD-23CA-0590454D8FBC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D406B4C-28EA-DD22-C204-E44F41F98E4C}"/>
              </a:ext>
            </a:extLst>
          </p:cNvPr>
          <p:cNvSpPr txBox="1">
            <a:spLocks/>
          </p:cNvSpPr>
          <p:nvPr userDrawn="1"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00B05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00B05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D615E72-C121-CAA3-CCFF-B861D55194F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91EDAB2-262E-227D-672F-60A222494FA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98E19BD-0DA2-89A9-8592-1C03F7A8FF8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666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261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111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  <p:sldLayoutId id="21474838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E600D26-47DC-25E4-0701-101F9E1E449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4800" y="177800"/>
            <a:ext cx="13335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016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34F4DCA-D577-CF78-AC0A-B3A63187864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6F8AA3-5FEA-48FA-A685-F07CDE29B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CA72B8-C33C-4FCF-AD4F-E4F7BC6FB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882113-6C28-49DC-8201-5AE847BB53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8AE6BD-C4C9-4EC9-A9B3-FE42EF4571DE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06D41C-9E28-4C9D-B0A1-328357820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CBB75-6783-4BD1-B774-1F68F5261D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045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openxmlformats.org/officeDocument/2006/relationships/tags" Target="../tags/tag12.xml"/><Relationship Id="rId7" Type="http://schemas.openxmlformats.org/officeDocument/2006/relationships/notesSlide" Target="../notesSlides/notesSlide6.xml"/><Relationship Id="rId12" Type="http://schemas.microsoft.com/office/2007/relationships/hdphoto" Target="../media/hdphoto5.wdp"/><Relationship Id="rId17" Type="http://schemas.openxmlformats.org/officeDocument/2006/relationships/image" Target="../media/image32.png"/><Relationship Id="rId2" Type="http://schemas.openxmlformats.org/officeDocument/2006/relationships/tags" Target="../tags/tag11.xml"/><Relationship Id="rId16" Type="http://schemas.microsoft.com/office/2007/relationships/hdphoto" Target="../media/hdphoto7.wdp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40.png"/><Relationship Id="rId5" Type="http://schemas.openxmlformats.org/officeDocument/2006/relationships/audio" Target="../media/media6.mp3"/><Relationship Id="rId15" Type="http://schemas.openxmlformats.org/officeDocument/2006/relationships/image" Target="../media/image42.png"/><Relationship Id="rId10" Type="http://schemas.openxmlformats.org/officeDocument/2006/relationships/image" Target="../media/image39.png"/><Relationship Id="rId4" Type="http://schemas.microsoft.com/office/2007/relationships/media" Target="../media/media6.mp3"/><Relationship Id="rId9" Type="http://schemas.openxmlformats.org/officeDocument/2006/relationships/image" Target="../media/image18.png"/><Relationship Id="rId1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7.xml"/><Relationship Id="rId7" Type="http://schemas.microsoft.com/office/2007/relationships/hdphoto" Target="../media/hdphoto8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43.png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10" Type="http://schemas.openxmlformats.org/officeDocument/2006/relationships/image" Target="../media/image46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gif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9.png"/><Relationship Id="rId11" Type="http://schemas.openxmlformats.org/officeDocument/2006/relationships/image" Target="../media/image54.gif"/><Relationship Id="rId5" Type="http://schemas.openxmlformats.org/officeDocument/2006/relationships/image" Target="../media/image48.gif"/><Relationship Id="rId10" Type="http://schemas.openxmlformats.org/officeDocument/2006/relationships/image" Target="../media/image53.gif"/><Relationship Id="rId4" Type="http://schemas.openxmlformats.org/officeDocument/2006/relationships/image" Target="../media/image47.png"/><Relationship Id="rId9" Type="http://schemas.openxmlformats.org/officeDocument/2006/relationships/image" Target="../media/image52.svg"/><Relationship Id="rId1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8.png"/><Relationship Id="rId7" Type="http://schemas.openxmlformats.org/officeDocument/2006/relationships/image" Target="../media/image50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9.png"/><Relationship Id="rId5" Type="http://schemas.openxmlformats.org/officeDocument/2006/relationships/image" Target="../media/image48.gif"/><Relationship Id="rId4" Type="http://schemas.openxmlformats.org/officeDocument/2006/relationships/image" Target="../media/image59.png"/><Relationship Id="rId9" Type="http://schemas.openxmlformats.org/officeDocument/2006/relationships/image" Target="../media/image5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gif"/><Relationship Id="rId9" Type="http://schemas.openxmlformats.org/officeDocument/2006/relationships/image" Target="../media/image60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gif"/><Relationship Id="rId9" Type="http://schemas.openxmlformats.org/officeDocument/2006/relationships/image" Target="../media/image6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gif"/><Relationship Id="rId9" Type="http://schemas.openxmlformats.org/officeDocument/2006/relationships/image" Target="../media/image60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3" Type="http://schemas.openxmlformats.org/officeDocument/2006/relationships/image" Target="../media/image47.png"/><Relationship Id="rId7" Type="http://schemas.openxmlformats.org/officeDocument/2006/relationships/image" Target="../media/image5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0.png"/><Relationship Id="rId11" Type="http://schemas.openxmlformats.org/officeDocument/2006/relationships/image" Target="../media/image52.svg"/><Relationship Id="rId5" Type="http://schemas.openxmlformats.org/officeDocument/2006/relationships/image" Target="../media/image49.png"/><Relationship Id="rId10" Type="http://schemas.openxmlformats.org/officeDocument/2006/relationships/image" Target="../media/image51.png"/><Relationship Id="rId4" Type="http://schemas.openxmlformats.org/officeDocument/2006/relationships/image" Target="../media/image48.gif"/><Relationship Id="rId9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6.sv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svg"/><Relationship Id="rId4" Type="http://schemas.openxmlformats.org/officeDocument/2006/relationships/image" Target="../media/image64.svg"/><Relationship Id="rId9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3.xml"/><Relationship Id="rId7" Type="http://schemas.openxmlformats.org/officeDocument/2006/relationships/image" Target="../media/image1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1.png"/><Relationship Id="rId4" Type="http://schemas.openxmlformats.org/officeDocument/2006/relationships/tags" Target="../tags/tag4.xml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image" Target="../media/image10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31.gif"/><Relationship Id="rId3" Type="http://schemas.openxmlformats.org/officeDocument/2006/relationships/video" Target="../media/media2.mp4"/><Relationship Id="rId7" Type="http://schemas.openxmlformats.org/officeDocument/2006/relationships/audio" Target="../media/media4.mp3"/><Relationship Id="rId12" Type="http://schemas.openxmlformats.org/officeDocument/2006/relationships/image" Target="../media/image30.png"/><Relationship Id="rId2" Type="http://schemas.microsoft.com/office/2007/relationships/media" Target="../media/media2.mp4"/><Relationship Id="rId1" Type="http://schemas.openxmlformats.org/officeDocument/2006/relationships/tags" Target="../tags/tag5.xml"/><Relationship Id="rId6" Type="http://schemas.microsoft.com/office/2007/relationships/media" Target="../media/media4.mp3"/><Relationship Id="rId11" Type="http://schemas.openxmlformats.org/officeDocument/2006/relationships/notesSlide" Target="../notesSlides/notesSlide2.xml"/><Relationship Id="rId5" Type="http://schemas.openxmlformats.org/officeDocument/2006/relationships/audio" Target="../media/media3.mp3"/><Relationship Id="rId10" Type="http://schemas.openxmlformats.org/officeDocument/2006/relationships/slideLayout" Target="../slideLayouts/slideLayout1.xml"/><Relationship Id="rId4" Type="http://schemas.microsoft.com/office/2007/relationships/media" Target="../media/media3.mp3"/><Relationship Id="rId9" Type="http://schemas.openxmlformats.org/officeDocument/2006/relationships/audio" Target="../media/media5.mp3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3.xml"/><Relationship Id="rId7" Type="http://schemas.microsoft.com/office/2007/relationships/hdphoto" Target="../media/hdphoto3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34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10" Type="http://schemas.openxmlformats.org/officeDocument/2006/relationships/image" Target="../media/image37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tags" Target="../tags/tag9.xml"/><Relationship Id="rId7" Type="http://schemas.openxmlformats.org/officeDocument/2006/relationships/image" Target="../media/image33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12192000" cy="9143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07994" y="2188705"/>
            <a:ext cx="97760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BÉ TẬP ĐẾM</a:t>
            </a:r>
          </a:p>
        </p:txBody>
      </p:sp>
    </p:spTree>
    <p:extLst>
      <p:ext uri="{BB962C8B-B14F-4D97-AF65-F5344CB8AC3E}">
        <p14:creationId xmlns:p14="http://schemas.microsoft.com/office/powerpoint/2010/main" val="383498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4364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AB1CE-806B-DF2A-577E-01AD25DE0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D90D55A-0994-5D3F-ABB3-0A969081B521}"/>
              </a:ext>
            </a:extLst>
          </p:cNvPr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1023EB5-0929-AD35-3DE1-E70954BBA5AF}"/>
              </a:ext>
            </a:extLst>
          </p:cNvPr>
          <p:cNvSpPr/>
          <p:nvPr/>
        </p:nvSpPr>
        <p:spPr>
          <a:xfrm>
            <a:off x="766593" y="642399"/>
            <a:ext cx="530027" cy="504694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E4B58C2-FB89-D3A1-B893-8550E5AEAF5D}"/>
              </a:ext>
            </a:extLst>
          </p:cNvPr>
          <p:cNvSpPr txBox="1"/>
          <p:nvPr/>
        </p:nvSpPr>
        <p:spPr>
          <a:xfrm>
            <a:off x="1296620" y="540803"/>
            <a:ext cx="38363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Đặt tính rồi tính.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D050FDC-A395-CC3D-15D0-6F7BFB007C55}"/>
              </a:ext>
            </a:extLst>
          </p:cNvPr>
          <p:cNvGrpSpPr/>
          <p:nvPr/>
        </p:nvGrpSpPr>
        <p:grpSpPr>
          <a:xfrm>
            <a:off x="1848283" y="2407522"/>
            <a:ext cx="8208312" cy="1015666"/>
            <a:chOff x="1824226" y="3918823"/>
            <a:chExt cx="8103094" cy="1015666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B362DE1-F306-AE04-1F2D-F1F3B438C065}"/>
                </a:ext>
              </a:extLst>
            </p:cNvPr>
            <p:cNvSpPr/>
            <p:nvPr/>
          </p:nvSpPr>
          <p:spPr>
            <a:xfrm>
              <a:off x="1824226" y="3918826"/>
              <a:ext cx="1800081" cy="1015663"/>
            </a:xfrm>
            <a:prstGeom prst="rect">
              <a:avLst/>
            </a:prstGeom>
            <a:solidFill>
              <a:srgbClr val="AAFA6E"/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63</a:t>
              </a:r>
              <a:r>
                <a:rPr kumimoji="0" lang="en-US" sz="40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- 36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E4831E53-1ABA-58DD-56CB-16344C468CFE}"/>
                </a:ext>
              </a:extLst>
            </p:cNvPr>
            <p:cNvSpPr/>
            <p:nvPr/>
          </p:nvSpPr>
          <p:spPr>
            <a:xfrm>
              <a:off x="3901137" y="3918825"/>
              <a:ext cx="1876513" cy="1015663"/>
            </a:xfrm>
            <a:prstGeom prst="rect">
              <a:avLst/>
            </a:prstGeom>
            <a:solidFill>
              <a:srgbClr val="AAFA6E"/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7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– 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7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0742BF5E-F258-CD7D-76B9-F728EFC3325A}"/>
                </a:ext>
              </a:extLst>
            </p:cNvPr>
            <p:cNvSpPr/>
            <p:nvPr/>
          </p:nvSpPr>
          <p:spPr>
            <a:xfrm>
              <a:off x="5978048" y="3918824"/>
              <a:ext cx="1876513" cy="1015663"/>
            </a:xfrm>
            <a:prstGeom prst="rect">
              <a:avLst/>
            </a:prstGeom>
            <a:solidFill>
              <a:srgbClr val="AAFA6E"/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54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– 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16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67FF8CD4-098A-892D-2906-9D509D522AE6}"/>
                </a:ext>
              </a:extLst>
            </p:cNvPr>
            <p:cNvSpPr/>
            <p:nvPr/>
          </p:nvSpPr>
          <p:spPr>
            <a:xfrm>
              <a:off x="8054959" y="3918823"/>
              <a:ext cx="1872361" cy="901593"/>
            </a:xfrm>
            <a:prstGeom prst="rect">
              <a:avLst/>
            </a:prstGeom>
            <a:solidFill>
              <a:srgbClr val="AAFA6E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80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– 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6654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267629" y="277906"/>
            <a:ext cx="11719932" cy="630131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8508379" y="5617827"/>
            <a:ext cx="3650669" cy="1240173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DF17D2A3-44C9-444B-9F86-E7080EA663B5}"/>
              </a:ext>
            </a:extLst>
          </p:cNvPr>
          <p:cNvSpPr/>
          <p:nvPr/>
        </p:nvSpPr>
        <p:spPr>
          <a:xfrm>
            <a:off x="6367231" y="5046413"/>
            <a:ext cx="1008000" cy="1008000"/>
          </a:xfrm>
          <a:prstGeom prst="ellipse">
            <a:avLst/>
          </a:prstGeom>
          <a:solidFill>
            <a:srgbClr val="FFFF00">
              <a:alpha val="6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矩形 1">
            <a:extLst>
              <a:ext uri="{FF2B5EF4-FFF2-40B4-BE49-F238E27FC236}">
                <a16:creationId xmlns:a16="http://schemas.microsoft.com/office/drawing/2014/main" id="{BD1FEE34-399B-4F33-9C90-4F694A4ABF66}"/>
              </a:ext>
            </a:extLst>
          </p:cNvPr>
          <p:cNvSpPr/>
          <p:nvPr/>
        </p:nvSpPr>
        <p:spPr>
          <a:xfrm>
            <a:off x="86219" y="134755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62" name="组合 23">
            <a:extLst>
              <a:ext uri="{FF2B5EF4-FFF2-40B4-BE49-F238E27FC236}">
                <a16:creationId xmlns:a16="http://schemas.microsoft.com/office/drawing/2014/main" id="{674BFD14-6A6F-4D90-86C8-16FF6A83DBF0}"/>
              </a:ext>
            </a:extLst>
          </p:cNvPr>
          <p:cNvGrpSpPr/>
          <p:nvPr/>
        </p:nvGrpSpPr>
        <p:grpSpPr>
          <a:xfrm>
            <a:off x="906090" y="421883"/>
            <a:ext cx="2511828" cy="1296581"/>
            <a:chOff x="9645" y="1829"/>
            <a:chExt cx="5630" cy="2646"/>
          </a:xfrm>
        </p:grpSpPr>
        <p:pic>
          <p:nvPicPr>
            <p:cNvPr id="63" name="图片 14" descr="1d28833ffe786f95cc25281202a15b48">
              <a:extLst>
                <a:ext uri="{FF2B5EF4-FFF2-40B4-BE49-F238E27FC236}">
                  <a16:creationId xmlns:a16="http://schemas.microsoft.com/office/drawing/2014/main" id="{6C64CCD5-B159-43B4-A94A-4C8307DB5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45" y="1829"/>
              <a:ext cx="5630" cy="2515"/>
            </a:xfrm>
            <a:prstGeom prst="rect">
              <a:avLst/>
            </a:prstGeom>
          </p:spPr>
        </p:pic>
        <p:sp>
          <p:nvSpPr>
            <p:cNvPr id="64" name="文本框 15">
              <a:extLst>
                <a:ext uri="{FF2B5EF4-FFF2-40B4-BE49-F238E27FC236}">
                  <a16:creationId xmlns:a16="http://schemas.microsoft.com/office/drawing/2014/main" id="{8458C1F2-B74B-445D-8875-F773F318B06D}"/>
                </a:ext>
              </a:extLst>
            </p:cNvPr>
            <p:cNvSpPr txBox="1"/>
            <p:nvPr/>
          </p:nvSpPr>
          <p:spPr>
            <a:xfrm>
              <a:off x="10925" y="3407"/>
              <a:ext cx="3848" cy="1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83BDEA25-0D27-43C9-805F-3DA4C596F949}"/>
              </a:ext>
            </a:extLst>
          </p:cNvPr>
          <p:cNvSpPr txBox="1"/>
          <p:nvPr/>
        </p:nvSpPr>
        <p:spPr>
          <a:xfrm>
            <a:off x="5397285" y="516405"/>
            <a:ext cx="14273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63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0" name="Picture 2" descr="Light Bulb Free Stock Photo - Public Domain Pictures">
            <a:extLst>
              <a:ext uri="{FF2B5EF4-FFF2-40B4-BE49-F238E27FC236}">
                <a16:creationId xmlns:a16="http://schemas.microsoft.com/office/drawing/2014/main" id="{6FB11EC5-4772-434E-B828-2B3B2AE265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100000" l="9970" r="8997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48" t="16273" r="19386"/>
          <a:stretch/>
        </p:blipFill>
        <p:spPr bwMode="auto">
          <a:xfrm>
            <a:off x="6389341" y="4963491"/>
            <a:ext cx="898579" cy="139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Light Bulb Free Stock Photo - Public Domain Pictures">
            <a:extLst>
              <a:ext uri="{FF2B5EF4-FFF2-40B4-BE49-F238E27FC236}">
                <a16:creationId xmlns:a16="http://schemas.microsoft.com/office/drawing/2014/main" id="{1E0BFC69-2FFB-4CC7-9A52-12E1A54AE8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60" r="97946">
                        <a14:foregroundMark x1="24773" y1="20885" x2="14260" y2="13073"/>
                        <a14:foregroundMark x1="37764" y1="16458" x2="34441" y2="10990"/>
                        <a14:foregroundMark x1="50151" y1="12552" x2="48943" y2="104"/>
                        <a14:foregroundMark x1="63686" y1="15417" x2="66103" y2="9948"/>
                        <a14:foregroundMark x1="74562" y1="20104" x2="83565" y2="13854"/>
                        <a14:foregroundMark x1="77583" y1="31510" x2="85076" y2="29740"/>
                        <a14:foregroundMark x1="84773" y1="42969" x2="97462" y2="43750"/>
                        <a14:foregroundMark x1="81208" y1="49479" x2="87492" y2="51823"/>
                        <a14:foregroundMark x1="79698" y1="59062" x2="89607" y2="67135"/>
                        <a14:foregroundMark x1="71541" y1="64271" x2="74864" y2="66094"/>
                        <a14:foregroundMark x1="17583" y1="31302" x2="10030" y2="28698"/>
                        <a14:foregroundMark x1="16073" y1="41927" x2="60" y2="41667"/>
                        <a14:foregroundMark x1="18792" y1="51563" x2="11239" y2="53646"/>
                        <a14:foregroundMark x1="21752" y1="60885" x2="11541" y2="69479"/>
                        <a14:foregroundMark x1="28701" y1="65573" x2="24471" y2="71042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642" t="-2252" r="1028"/>
          <a:stretch/>
        </p:blipFill>
        <p:spPr bwMode="auto">
          <a:xfrm>
            <a:off x="6072349" y="4623515"/>
            <a:ext cx="1459378" cy="170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BEDE2E3E-79A5-461B-AC3F-A74801945E10}"/>
              </a:ext>
            </a:extLst>
          </p:cNvPr>
          <p:cNvCxnSpPr/>
          <p:nvPr/>
        </p:nvCxnSpPr>
        <p:spPr>
          <a:xfrm>
            <a:off x="3433758" y="6269106"/>
            <a:ext cx="1080000" cy="0"/>
          </a:xfrm>
          <a:prstGeom prst="line">
            <a:avLst/>
          </a:prstGeom>
          <a:ln w="76200">
            <a:solidFill>
              <a:srgbClr val="546A7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2F8DF75-D1AA-42FB-ADBB-B499E6705A8A}"/>
              </a:ext>
            </a:extLst>
          </p:cNvPr>
          <p:cNvCxnSpPr/>
          <p:nvPr/>
        </p:nvCxnSpPr>
        <p:spPr>
          <a:xfrm>
            <a:off x="4506074" y="6269106"/>
            <a:ext cx="1080000" cy="0"/>
          </a:xfrm>
          <a:prstGeom prst="line">
            <a:avLst/>
          </a:prstGeom>
          <a:ln w="76200">
            <a:solidFill>
              <a:srgbClr val="546A7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D44CABE-3F43-4582-9666-27A5DF070597}"/>
              </a:ext>
            </a:extLst>
          </p:cNvPr>
          <p:cNvCxnSpPr/>
          <p:nvPr/>
        </p:nvCxnSpPr>
        <p:spPr>
          <a:xfrm>
            <a:off x="5578260" y="6269106"/>
            <a:ext cx="1080000" cy="0"/>
          </a:xfrm>
          <a:prstGeom prst="line">
            <a:avLst/>
          </a:prstGeom>
          <a:ln w="76200">
            <a:solidFill>
              <a:srgbClr val="546A7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7" name="Picture 6" descr="AC power plugs and sockets Electricity Electrical Wires &amp; Cable Network  socket, electronics, electrical Wires Cable png | PNGEgg">
            <a:extLst>
              <a:ext uri="{FF2B5EF4-FFF2-40B4-BE49-F238E27FC236}">
                <a16:creationId xmlns:a16="http://schemas.microsoft.com/office/drawing/2014/main" id="{5717B496-D696-465F-9541-5C0CCF0F5F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641" b="79297" l="21444" r="78000">
                        <a14:foregroundMark x1="28667" y1="26367" x2="46444" y2="52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48" t="11659" r="21987" b="26043"/>
          <a:stretch/>
        </p:blipFill>
        <p:spPr bwMode="auto">
          <a:xfrm>
            <a:off x="1891768" y="4030535"/>
            <a:ext cx="2247095" cy="119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2B6D8C89-37E0-4CA5-8A44-4AA1B0882FF3}"/>
              </a:ext>
            </a:extLst>
          </p:cNvPr>
          <p:cNvCxnSpPr/>
          <p:nvPr/>
        </p:nvCxnSpPr>
        <p:spPr>
          <a:xfrm rot="5400000">
            <a:off x="2927035" y="5755022"/>
            <a:ext cx="1080000" cy="0"/>
          </a:xfrm>
          <a:prstGeom prst="line">
            <a:avLst/>
          </a:prstGeom>
          <a:ln w="76200">
            <a:solidFill>
              <a:srgbClr val="546A7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id="{35321D9A-E915-49EA-911A-80C8B0AD1A12}"/>
              </a:ext>
            </a:extLst>
          </p:cNvPr>
          <p:cNvSpPr/>
          <p:nvPr/>
        </p:nvSpPr>
        <p:spPr>
          <a:xfrm>
            <a:off x="4291719" y="3814769"/>
            <a:ext cx="518122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Hoan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hô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thật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tuyệt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vời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10867BA2-CABD-42FE-9841-AEE35CC004BB}"/>
              </a:ext>
            </a:extLst>
          </p:cNvPr>
          <p:cNvSpPr/>
          <p:nvPr/>
        </p:nvSpPr>
        <p:spPr>
          <a:xfrm>
            <a:off x="976797" y="991330"/>
            <a:ext cx="2511828" cy="649188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56923136-5E5C-4ECF-912F-CBE35F9C0A88}"/>
              </a:ext>
            </a:extLst>
          </p:cNvPr>
          <p:cNvSpPr/>
          <p:nvPr/>
        </p:nvSpPr>
        <p:spPr>
          <a:xfrm>
            <a:off x="5721119" y="1640518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7F45F6F-6E32-4216-BD45-8E926949CEF0}"/>
              </a:ext>
            </a:extLst>
          </p:cNvPr>
          <p:cNvSpPr/>
          <p:nvPr/>
        </p:nvSpPr>
        <p:spPr>
          <a:xfrm>
            <a:off x="7185556" y="1656638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9ED7E9E-0B96-4239-9EEC-4E3160E3DC22}"/>
              </a:ext>
            </a:extLst>
          </p:cNvPr>
          <p:cNvSpPr/>
          <p:nvPr/>
        </p:nvSpPr>
        <p:spPr>
          <a:xfrm>
            <a:off x="8429660" y="164486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9F475F6E-7273-4AA4-AC3C-0907FA1D06D4}"/>
              </a:ext>
            </a:extLst>
          </p:cNvPr>
          <p:cNvSpPr/>
          <p:nvPr/>
        </p:nvSpPr>
        <p:spPr>
          <a:xfrm>
            <a:off x="9806004" y="1653488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88" name="win">
            <a:hlinkClick r:id="" action="ppaction://media"/>
            <a:extLst>
              <a:ext uri="{FF2B5EF4-FFF2-40B4-BE49-F238E27FC236}">
                <a16:creationId xmlns:a16="http://schemas.microsoft.com/office/drawing/2014/main" id="{992838C8-ACD0-4218-9923-7CFCB225F57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948318" y="-781994"/>
            <a:ext cx="487363" cy="487363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A98DE55-E7A3-4475-AEF8-E6AC4033CAA0}"/>
              </a:ext>
            </a:extLst>
          </p:cNvPr>
          <p:cNvCxnSpPr/>
          <p:nvPr/>
        </p:nvCxnSpPr>
        <p:spPr>
          <a:xfrm>
            <a:off x="5472028" y="1737174"/>
            <a:ext cx="67194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3CFAF03A-D63C-4859-A1AA-C918949EFCB9}"/>
              </a:ext>
            </a:extLst>
          </p:cNvPr>
          <p:cNvSpPr txBox="1"/>
          <p:nvPr/>
        </p:nvSpPr>
        <p:spPr>
          <a:xfrm>
            <a:off x="6905455" y="450321"/>
            <a:ext cx="7679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72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CD2CC68A-F397-496D-82A0-3652CAEC9802}"/>
              </a:ext>
            </a:extLst>
          </p:cNvPr>
          <p:cNvCxnSpPr/>
          <p:nvPr/>
        </p:nvCxnSpPr>
        <p:spPr>
          <a:xfrm>
            <a:off x="6951946" y="1737174"/>
            <a:ext cx="67194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F26D29A4-B596-49E7-AF96-BFF8014BD64D}"/>
              </a:ext>
            </a:extLst>
          </p:cNvPr>
          <p:cNvSpPr txBox="1"/>
          <p:nvPr/>
        </p:nvSpPr>
        <p:spPr>
          <a:xfrm>
            <a:off x="8108706" y="452697"/>
            <a:ext cx="10028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54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A5AD4A5-4768-4841-ACAE-751A9F4991FA}"/>
              </a:ext>
            </a:extLst>
          </p:cNvPr>
          <p:cNvSpPr txBox="1"/>
          <p:nvPr/>
        </p:nvSpPr>
        <p:spPr>
          <a:xfrm>
            <a:off x="9499806" y="473092"/>
            <a:ext cx="2099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5F2EF097-607C-4BCD-8318-3385A42215C6}"/>
              </a:ext>
            </a:extLst>
          </p:cNvPr>
          <p:cNvCxnSpPr/>
          <p:nvPr/>
        </p:nvCxnSpPr>
        <p:spPr>
          <a:xfrm>
            <a:off x="8172405" y="1737174"/>
            <a:ext cx="67194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24186772-50B0-4614-9568-8572F50BAEAB}"/>
              </a:ext>
            </a:extLst>
          </p:cNvPr>
          <p:cNvCxnSpPr/>
          <p:nvPr/>
        </p:nvCxnSpPr>
        <p:spPr>
          <a:xfrm>
            <a:off x="9566822" y="1752148"/>
            <a:ext cx="67194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1203A621-E521-4656-AD29-156FC158E37D}"/>
              </a:ext>
            </a:extLst>
          </p:cNvPr>
          <p:cNvSpPr/>
          <p:nvPr/>
        </p:nvSpPr>
        <p:spPr>
          <a:xfrm>
            <a:off x="5382996" y="1640518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FBC6692-13A3-4E29-995E-27CF6D21C569}"/>
              </a:ext>
            </a:extLst>
          </p:cNvPr>
          <p:cNvSpPr/>
          <p:nvPr/>
        </p:nvSpPr>
        <p:spPr>
          <a:xfrm>
            <a:off x="6851762" y="164051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BB4D3CE-21B9-41B9-8C5F-F77F67124603}"/>
              </a:ext>
            </a:extLst>
          </p:cNvPr>
          <p:cNvSpPr/>
          <p:nvPr/>
        </p:nvSpPr>
        <p:spPr>
          <a:xfrm>
            <a:off x="8116837" y="1647322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F8B3661-3B4D-4BDD-AC57-B0495F3B27B1}"/>
              </a:ext>
            </a:extLst>
          </p:cNvPr>
          <p:cNvSpPr/>
          <p:nvPr/>
        </p:nvSpPr>
        <p:spPr>
          <a:xfrm>
            <a:off x="9466253" y="1654272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97000" y="685873"/>
            <a:ext cx="498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575437" y="648505"/>
            <a:ext cx="498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843535" y="648505"/>
            <a:ext cx="498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9156470" y="659367"/>
            <a:ext cx="498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580459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8" dur="50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0" dur="5276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59" grpId="0" animBg="1"/>
      <p:bldP spid="59" grpId="1" animBg="1"/>
      <p:bldP spid="68" grpId="0"/>
      <p:bldP spid="79" grpId="0"/>
      <p:bldP spid="81" grpId="0"/>
      <p:bldP spid="82" grpId="0"/>
      <p:bldP spid="83" grpId="0"/>
      <p:bldP spid="85" grpId="0"/>
      <p:bldP spid="89" grpId="0"/>
      <p:bldP spid="91" grpId="0"/>
      <p:bldP spid="92" grpId="0"/>
      <p:bldP spid="36" grpId="0"/>
      <p:bldP spid="37" grpId="0"/>
      <p:bldP spid="38" grpId="0"/>
      <p:bldP spid="39" grpId="0"/>
      <p:bldP spid="2" grpId="0"/>
      <p:bldP spid="41" grpId="0"/>
      <p:bldP spid="42" grpId="0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67629" y="277906"/>
            <a:ext cx="11719932" cy="630131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44" name="Picture 4" descr="Không có mô tả.">
            <a:extLst>
              <a:ext uri="{FF2B5EF4-FFF2-40B4-BE49-F238E27FC236}">
                <a16:creationId xmlns:a16="http://schemas.microsoft.com/office/drawing/2014/main" id="{E2419C36-8B59-4BE7-B5F5-0310D4EEBD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581336" y="16514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Oval 44">
            <a:extLst>
              <a:ext uri="{FF2B5EF4-FFF2-40B4-BE49-F238E27FC236}">
                <a16:creationId xmlns:a16="http://schemas.microsoft.com/office/drawing/2014/main" id="{EB74B4C0-F6BA-4716-A943-4F8606D2B4D8}"/>
              </a:ext>
            </a:extLst>
          </p:cNvPr>
          <p:cNvSpPr/>
          <p:nvPr/>
        </p:nvSpPr>
        <p:spPr>
          <a:xfrm>
            <a:off x="1299424" y="1231686"/>
            <a:ext cx="510326" cy="482813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EDF245A-F8B8-4BC5-A538-6F8CDEB50BAE}"/>
              </a:ext>
            </a:extLst>
          </p:cNvPr>
          <p:cNvSpPr txBox="1"/>
          <p:nvPr/>
        </p:nvSpPr>
        <p:spPr>
          <a:xfrm>
            <a:off x="1809750" y="1083463"/>
            <a:ext cx="101778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/>
              <a:t>Trên cây khế có 90 quả. Chim thần đã ăn mất 24 quả. Hỏi trên cây còn lại bao nhiêu quả khế?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52D7B4E2-CE1E-4FAA-9A32-0AD48AEF6EE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8535" y="2262612"/>
            <a:ext cx="4732940" cy="442936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E2651EEC-DB93-457E-A032-AF4260B33ED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000" t="17422" r="-1353" b="14049"/>
          <a:stretch/>
        </p:blipFill>
        <p:spPr>
          <a:xfrm>
            <a:off x="8236662" y="4736951"/>
            <a:ext cx="1191976" cy="1642358"/>
          </a:xfrm>
          <a:prstGeom prst="rect">
            <a:avLst/>
          </a:prstGeom>
        </p:spPr>
      </p:pic>
      <p:sp>
        <p:nvSpPr>
          <p:cNvPr id="53" name="Speech Bubble: Oval 75">
            <a:extLst>
              <a:ext uri="{FF2B5EF4-FFF2-40B4-BE49-F238E27FC236}">
                <a16:creationId xmlns:a16="http://schemas.microsoft.com/office/drawing/2014/main" id="{4C5966FB-89F9-4DE1-A24A-84585E96283C}"/>
              </a:ext>
            </a:extLst>
          </p:cNvPr>
          <p:cNvSpPr/>
          <p:nvPr/>
        </p:nvSpPr>
        <p:spPr>
          <a:xfrm>
            <a:off x="8937735" y="2827854"/>
            <a:ext cx="3049826" cy="1923829"/>
          </a:xfrm>
          <a:prstGeom prst="wedgeEllipseCallout">
            <a:avLst>
              <a:gd name="adj1" fmla="val -49816"/>
              <a:gd name="adj2" fmla="val 4908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54" name="Straight Connector 53"/>
          <p:cNvCxnSpPr/>
          <p:nvPr/>
        </p:nvCxnSpPr>
        <p:spPr>
          <a:xfrm flipV="1">
            <a:off x="1976582" y="1603346"/>
            <a:ext cx="4319443" cy="18726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6567632" y="1570954"/>
            <a:ext cx="523384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8" name="Speech Bubble: Oval 75">
            <a:extLst>
              <a:ext uri="{FF2B5EF4-FFF2-40B4-BE49-F238E27FC236}">
                <a16:creationId xmlns:a16="http://schemas.microsoft.com/office/drawing/2014/main" id="{4C5966FB-89F9-4DE1-A24A-84585E96283C}"/>
              </a:ext>
            </a:extLst>
          </p:cNvPr>
          <p:cNvSpPr/>
          <p:nvPr/>
        </p:nvSpPr>
        <p:spPr>
          <a:xfrm>
            <a:off x="8937735" y="2827854"/>
            <a:ext cx="3049826" cy="1923829"/>
          </a:xfrm>
          <a:prstGeom prst="wedgeEllipseCallout">
            <a:avLst>
              <a:gd name="adj1" fmla="val -49816"/>
              <a:gd name="adj2" fmla="val 4908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69" name="Straight Connector 68"/>
          <p:cNvCxnSpPr/>
          <p:nvPr/>
        </p:nvCxnSpPr>
        <p:spPr>
          <a:xfrm flipV="1">
            <a:off x="4281733" y="2047875"/>
            <a:ext cx="4550917" cy="885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8202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/>
      <p:bldP spid="53" grpId="0" animBg="1"/>
      <p:bldP spid="53" grpId="1" animBg="1"/>
      <p:bldP spid="5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chemeClr val="lt1">
              <a:alpha val="9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D7B4E2-CE1E-4FAA-9A32-0AD48AEF6EE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668" y="749802"/>
            <a:ext cx="4732940" cy="44293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FC09325-2D98-4B0C-898D-1B16353F2854}"/>
              </a:ext>
            </a:extLst>
          </p:cNvPr>
          <p:cNvSpPr txBox="1"/>
          <p:nvPr/>
        </p:nvSpPr>
        <p:spPr>
          <a:xfrm>
            <a:off x="7243694" y="1293440"/>
            <a:ext cx="2253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i="1" dirty="0"/>
              <a:t>Bài giải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D6E7CF-9EFC-49CC-9924-C41F21E66B66}"/>
              </a:ext>
            </a:extLst>
          </p:cNvPr>
          <p:cNvSpPr txBox="1"/>
          <p:nvPr/>
        </p:nvSpPr>
        <p:spPr>
          <a:xfrm>
            <a:off x="5489607" y="2251026"/>
            <a:ext cx="6404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Trên cây còn lại số quả khế là: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DE0FAF-9F6D-4DDA-A8BC-01C005D2E985}"/>
              </a:ext>
            </a:extLst>
          </p:cNvPr>
          <p:cNvSpPr txBox="1"/>
          <p:nvPr/>
        </p:nvSpPr>
        <p:spPr>
          <a:xfrm>
            <a:off x="5489608" y="2913140"/>
            <a:ext cx="5065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</a:rPr>
              <a:t>90 – 24 = 66 (quả)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ABC8AA-B8CD-4175-B55E-4062F07FBAC3}"/>
              </a:ext>
            </a:extLst>
          </p:cNvPr>
          <p:cNvSpPr txBox="1"/>
          <p:nvPr/>
        </p:nvSpPr>
        <p:spPr>
          <a:xfrm>
            <a:off x="7006440" y="3575254"/>
            <a:ext cx="4732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3600" dirty="0">
                <a:solidFill>
                  <a:srgbClr val="FF0000"/>
                </a:solidFill>
              </a:rPr>
              <a:t>Đáp số: 66 quả khế.</a:t>
            </a:r>
          </a:p>
        </p:txBody>
      </p:sp>
    </p:spTree>
    <p:extLst>
      <p:ext uri="{BB962C8B-B14F-4D97-AF65-F5344CB8AC3E}">
        <p14:creationId xmlns:p14="http://schemas.microsoft.com/office/powerpoint/2010/main" val="813910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DE6B14-593F-AA00-9DFA-B1AF6E8639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21697" y="1637681"/>
            <a:ext cx="7364606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1914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98500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442A0D-9C12-1A23-61E3-22E258F67448}"/>
              </a:ext>
            </a:extLst>
          </p:cNvPr>
          <p:cNvGrpSpPr/>
          <p:nvPr/>
        </p:nvGrpSpPr>
        <p:grpSpPr>
          <a:xfrm>
            <a:off x="1320800" y="1397000"/>
            <a:ext cx="3459913" cy="5181600"/>
            <a:chOff x="8229600" y="1104900"/>
            <a:chExt cx="5418470" cy="8077200"/>
          </a:xfrm>
        </p:grpSpPr>
        <p:pic>
          <p:nvPicPr>
            <p:cNvPr id="6" name="Picture 5" descr="A cartoon of a child wearing a red cape&#10;&#10;Description automatically generated">
              <a:extLst>
                <a:ext uri="{FF2B5EF4-FFF2-40B4-BE49-F238E27FC236}">
                  <a16:creationId xmlns:a16="http://schemas.microsoft.com/office/drawing/2014/main" id="{3AEFD662-C03D-DC1F-2AC8-5032873B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104900"/>
              <a:ext cx="5418470" cy="80772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EFC9DF6-2D1D-FE20-5B93-C834C11DA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49000" y="5981700"/>
              <a:ext cx="838201" cy="1219200"/>
            </a:xfrm>
            <a:prstGeom prst="rect">
              <a:avLst/>
            </a:prstGeom>
          </p:spPr>
        </p:pic>
        <p:sp>
          <p:nvSpPr>
            <p:cNvPr id="18" name="Freeform 2">
              <a:extLst>
                <a:ext uri="{FF2B5EF4-FFF2-40B4-BE49-F238E27FC236}">
                  <a16:creationId xmlns:a16="http://schemas.microsoft.com/office/drawing/2014/main" id="{1171C5D7-B9AB-AEE3-01A4-1565CA6C33D2}"/>
                </a:ext>
              </a:extLst>
            </p:cNvPr>
            <p:cNvSpPr/>
            <p:nvPr/>
          </p:nvSpPr>
          <p:spPr>
            <a:xfrm>
              <a:off x="11658600" y="5448300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F860C74E-594B-23EE-0ED5-C499BFD07468}"/>
                </a:ext>
              </a:extLst>
            </p:cNvPr>
            <p:cNvSpPr/>
            <p:nvPr/>
          </p:nvSpPr>
          <p:spPr>
            <a:xfrm>
              <a:off x="10744200" y="4914900"/>
              <a:ext cx="2760934" cy="2438400"/>
            </a:xfrm>
            <a:custGeom>
              <a:avLst/>
              <a:gdLst/>
              <a:ahLst/>
              <a:cxnLst/>
              <a:rect l="l" t="t" r="r" b="b"/>
              <a:pathLst>
                <a:path w="3980134" h="4114800">
                  <a:moveTo>
                    <a:pt x="0" y="0"/>
                  </a:moveTo>
                  <a:lnTo>
                    <a:pt x="3980134" y="0"/>
                  </a:lnTo>
                  <a:lnTo>
                    <a:pt x="398013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DD5CA2D6-7F11-0D81-3C37-BC4237A89EC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54001" y="4597400"/>
            <a:ext cx="1596043" cy="2260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520E49-AA19-8131-D16B-6AB4822C61B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109200" y="4495800"/>
            <a:ext cx="1560177" cy="2209800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033346D3-AD5F-96F7-8F36-322F2FE42AF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398001" y="-228600"/>
            <a:ext cx="2966423" cy="2032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84623E-1A63-B3E6-0600-C3912A0C6E8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05200" y="787400"/>
            <a:ext cx="8543269" cy="2686537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D9ABF6D0-A681-A41E-6BF1-21315307F23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flipH="1">
            <a:off x="304800" y="0"/>
            <a:ext cx="1631897" cy="1762844"/>
          </a:xfrm>
          <a:prstGeom prst="rect">
            <a:avLst/>
          </a:prstGeom>
        </p:spPr>
      </p:pic>
      <p:pic>
        <p:nvPicPr>
          <p:cNvPr id="14" name="hyperfun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C94F1706-54B0-EDF9-FBE4-CB039AD647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60400" y="279400"/>
            <a:ext cx="324909" cy="32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7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8" y="-202646"/>
            <a:ext cx="12192999" cy="72653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0" y="-431800"/>
            <a:ext cx="10058400" cy="7426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8" t="41954" r="1368"/>
          <a:stretch/>
        </p:blipFill>
        <p:spPr>
          <a:xfrm>
            <a:off x="2274003" y="2311400"/>
            <a:ext cx="8058716" cy="45466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514601"/>
            <a:ext cx="6593338" cy="634367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lnSpc>
                <a:spcPct val="110000"/>
              </a:lnSpc>
              <a:spcAft>
                <a:spcPts val="1200"/>
              </a:spcAft>
              <a:buNone/>
            </a:pPr>
            <a:r>
              <a:rPr lang="en-US" sz="6600" b="1" dirty="0" err="1">
                <a:solidFill>
                  <a:srgbClr val="FF0066"/>
                </a:solidFill>
                <a:latin typeface="SVN-Hole Hearted" panose="020B0A06020104020203" pitchFamily="34" charset="0"/>
              </a:rPr>
              <a:t>Luật</a:t>
            </a:r>
            <a:r>
              <a:rPr lang="en-US" sz="6600" b="1" dirty="0">
                <a:solidFill>
                  <a:srgbClr val="FF0066"/>
                </a:solidFill>
                <a:latin typeface="SVN-Hole Hearted" panose="020B0A06020104020203" pitchFamily="34" charset="0"/>
              </a:rPr>
              <a:t> </a:t>
            </a:r>
            <a:r>
              <a:rPr lang="en-US" sz="6600" b="1" dirty="0" err="1">
                <a:solidFill>
                  <a:srgbClr val="FF0066"/>
                </a:solidFill>
                <a:latin typeface="SVN-Hole Hearted" panose="020B0A06020104020203" pitchFamily="34" charset="0"/>
              </a:rPr>
              <a:t>chơi</a:t>
            </a:r>
            <a:r>
              <a:rPr lang="en-US" sz="6600" b="1" dirty="0">
                <a:solidFill>
                  <a:srgbClr val="FF0066"/>
                </a:solidFill>
                <a:latin typeface="SVN-Hole Hearted" panose="020B0A06020104020203" pitchFamily="34" charset="0"/>
              </a:rPr>
              <a:t>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7" t="61126" r="51230" b="4914"/>
          <a:stretch/>
        </p:blipFill>
        <p:spPr>
          <a:xfrm>
            <a:off x="3860800" y="2616200"/>
            <a:ext cx="811358" cy="793042"/>
          </a:xfrm>
          <a:prstGeom prst="ellipse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52CD2E0-3512-D2B3-29CE-4144A6AECAF6}"/>
              </a:ext>
            </a:extLst>
          </p:cNvPr>
          <p:cNvGrpSpPr/>
          <p:nvPr/>
        </p:nvGrpSpPr>
        <p:grpSpPr>
          <a:xfrm>
            <a:off x="101600" y="2311400"/>
            <a:ext cx="2895600" cy="4546600"/>
            <a:chOff x="8229600" y="1104900"/>
            <a:chExt cx="5418470" cy="8077200"/>
          </a:xfrm>
        </p:grpSpPr>
        <p:pic>
          <p:nvPicPr>
            <p:cNvPr id="4" name="Picture 3" descr="A cartoon of a child wearing a red cape&#10;&#10;Description automatically generated">
              <a:extLst>
                <a:ext uri="{FF2B5EF4-FFF2-40B4-BE49-F238E27FC236}">
                  <a16:creationId xmlns:a16="http://schemas.microsoft.com/office/drawing/2014/main" id="{FDB04832-D5B1-DF75-16B8-51F691347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104900"/>
              <a:ext cx="5418470" cy="80772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9789AC2-EF0A-19C1-20A8-51117617D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49000" y="5981700"/>
              <a:ext cx="838201" cy="1219200"/>
            </a:xfrm>
            <a:prstGeom prst="rect">
              <a:avLst/>
            </a:prstGeom>
          </p:spPr>
        </p:pic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2114F3E6-6640-FBAD-DA8F-50DE8B97BA7F}"/>
                </a:ext>
              </a:extLst>
            </p:cNvPr>
            <p:cNvSpPr/>
            <p:nvPr/>
          </p:nvSpPr>
          <p:spPr>
            <a:xfrm>
              <a:off x="11658600" y="5448300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D805104-C2CA-2D5F-6876-FB1FD916A240}"/>
                </a:ext>
              </a:extLst>
            </p:cNvPr>
            <p:cNvSpPr/>
            <p:nvPr/>
          </p:nvSpPr>
          <p:spPr>
            <a:xfrm>
              <a:off x="10744200" y="4914900"/>
              <a:ext cx="2760934" cy="2438400"/>
            </a:xfrm>
            <a:custGeom>
              <a:avLst/>
              <a:gdLst/>
              <a:ahLst/>
              <a:cxnLst/>
              <a:rect l="l" t="t" r="r" b="b"/>
              <a:pathLst>
                <a:path w="3980134" h="4114800">
                  <a:moveTo>
                    <a:pt x="0" y="0"/>
                  </a:moveTo>
                  <a:lnTo>
                    <a:pt x="3980134" y="0"/>
                  </a:lnTo>
                  <a:lnTo>
                    <a:pt x="398013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9FAEA8E-5017-CDD3-4613-1BF8A4EF0EF8}"/>
              </a:ext>
            </a:extLst>
          </p:cNvPr>
          <p:cNvSpPr txBox="1"/>
          <p:nvPr/>
        </p:nvSpPr>
        <p:spPr>
          <a:xfrm>
            <a:off x="3039744" y="3596074"/>
            <a:ext cx="6807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/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Khi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ong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bay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ra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mang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thẻ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quàng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đỏ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hái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nấm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chứa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vi-VN" sz="32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bằng cách ghi đáp án đúng vào bảng con.</a:t>
            </a:r>
            <a:endParaRPr lang="en-US" sz="3200" b="1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72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1228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442A0D-9C12-1A23-61E3-22E258F67448}"/>
              </a:ext>
            </a:extLst>
          </p:cNvPr>
          <p:cNvGrpSpPr/>
          <p:nvPr/>
        </p:nvGrpSpPr>
        <p:grpSpPr>
          <a:xfrm>
            <a:off x="7010400" y="1092200"/>
            <a:ext cx="3459913" cy="5181600"/>
            <a:chOff x="8229600" y="1104900"/>
            <a:chExt cx="5418470" cy="8077200"/>
          </a:xfrm>
        </p:grpSpPr>
        <p:pic>
          <p:nvPicPr>
            <p:cNvPr id="6" name="Picture 5" descr="A cartoon of a child wearing a red cape&#10;&#10;Description automatically generated">
              <a:extLst>
                <a:ext uri="{FF2B5EF4-FFF2-40B4-BE49-F238E27FC236}">
                  <a16:creationId xmlns:a16="http://schemas.microsoft.com/office/drawing/2014/main" id="{3AEFD662-C03D-DC1F-2AC8-5032873B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104900"/>
              <a:ext cx="5418470" cy="80772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EFC9DF6-2D1D-FE20-5B93-C834C11DA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49000" y="5981700"/>
              <a:ext cx="838201" cy="1219200"/>
            </a:xfrm>
            <a:prstGeom prst="rect">
              <a:avLst/>
            </a:prstGeom>
          </p:spPr>
        </p:pic>
        <p:sp>
          <p:nvSpPr>
            <p:cNvPr id="18" name="Freeform 2">
              <a:extLst>
                <a:ext uri="{FF2B5EF4-FFF2-40B4-BE49-F238E27FC236}">
                  <a16:creationId xmlns:a16="http://schemas.microsoft.com/office/drawing/2014/main" id="{1171C5D7-B9AB-AEE3-01A4-1565CA6C33D2}"/>
                </a:ext>
              </a:extLst>
            </p:cNvPr>
            <p:cNvSpPr/>
            <p:nvPr/>
          </p:nvSpPr>
          <p:spPr>
            <a:xfrm>
              <a:off x="11658600" y="5448300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F860C74E-594B-23EE-0ED5-C499BFD07468}"/>
                </a:ext>
              </a:extLst>
            </p:cNvPr>
            <p:cNvSpPr/>
            <p:nvPr/>
          </p:nvSpPr>
          <p:spPr>
            <a:xfrm>
              <a:off x="10744200" y="4914900"/>
              <a:ext cx="2760934" cy="2438400"/>
            </a:xfrm>
            <a:custGeom>
              <a:avLst/>
              <a:gdLst/>
              <a:ahLst/>
              <a:cxnLst/>
              <a:rect l="l" t="t" r="r" b="b"/>
              <a:pathLst>
                <a:path w="3980134" h="4114800">
                  <a:moveTo>
                    <a:pt x="0" y="0"/>
                  </a:moveTo>
                  <a:lnTo>
                    <a:pt x="3980134" y="0"/>
                  </a:lnTo>
                  <a:lnTo>
                    <a:pt x="398013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DD932B0-F6DC-63B2-6DC1-E0ABB29C00B8}"/>
              </a:ext>
            </a:extLst>
          </p:cNvPr>
          <p:cNvGrpSpPr/>
          <p:nvPr/>
        </p:nvGrpSpPr>
        <p:grpSpPr>
          <a:xfrm>
            <a:off x="-3708400" y="-533400"/>
            <a:ext cx="2438400" cy="2844800"/>
            <a:chOff x="2971800" y="1104900"/>
            <a:chExt cx="3657600" cy="42672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392C372-8887-8CFA-6031-BE6140313601}"/>
                </a:ext>
              </a:extLst>
            </p:cNvPr>
            <p:cNvSpPr/>
            <p:nvPr/>
          </p:nvSpPr>
          <p:spPr>
            <a:xfrm>
              <a:off x="2971800" y="4152900"/>
              <a:ext cx="3657600" cy="12192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630"/>
              <a:r>
                <a:rPr lang="en-US" sz="3600" b="1" dirty="0">
                  <a:solidFill>
                    <a:prstClr val="white"/>
                  </a:solidFill>
                  <a:latin typeface="Calibri"/>
                </a:rPr>
                <a:t>80 – 24 = ?</a:t>
              </a:r>
            </a:p>
          </p:txBody>
        </p:sp>
        <p:pic>
          <p:nvPicPr>
            <p:cNvPr id="24" name="Picture 6">
              <a:extLst>
                <a:ext uri="{FF2B5EF4-FFF2-40B4-BE49-F238E27FC236}">
                  <a16:creationId xmlns:a16="http://schemas.microsoft.com/office/drawing/2014/main" id="{5D7BEC07-FD8D-B81D-46EC-729E3E957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3124200" y="1104900"/>
              <a:ext cx="3337563" cy="327660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54BF66E-14F2-C23A-21D9-D5717C35D5BB}"/>
              </a:ext>
            </a:extLst>
          </p:cNvPr>
          <p:cNvGrpSpPr/>
          <p:nvPr/>
        </p:nvGrpSpPr>
        <p:grpSpPr>
          <a:xfrm>
            <a:off x="1574800" y="4495800"/>
            <a:ext cx="1428077" cy="1473200"/>
            <a:chOff x="2362200" y="6743700"/>
            <a:chExt cx="2142116" cy="2209800"/>
          </a:xfrm>
        </p:grpSpPr>
        <p:sp>
          <p:nvSpPr>
            <p:cNvPr id="26" name="Freeform 2">
              <a:extLst>
                <a:ext uri="{FF2B5EF4-FFF2-40B4-BE49-F238E27FC236}">
                  <a16:creationId xmlns:a16="http://schemas.microsoft.com/office/drawing/2014/main" id="{539C290B-BF7B-527C-D3DC-A3E6F9D5AD13}"/>
                </a:ext>
              </a:extLst>
            </p:cNvPr>
            <p:cNvSpPr/>
            <p:nvPr/>
          </p:nvSpPr>
          <p:spPr>
            <a:xfrm>
              <a:off x="2362200" y="67437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6E36526-E10E-E022-E786-B7ED339CC004}"/>
                </a:ext>
              </a:extLst>
            </p:cNvPr>
            <p:cNvSpPr txBox="1"/>
            <p:nvPr/>
          </p:nvSpPr>
          <p:spPr>
            <a:xfrm>
              <a:off x="2667000" y="69723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56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9DF29B6-0DDF-7327-3234-4794CB41E4AF}"/>
              </a:ext>
            </a:extLst>
          </p:cNvPr>
          <p:cNvGrpSpPr/>
          <p:nvPr/>
        </p:nvGrpSpPr>
        <p:grpSpPr>
          <a:xfrm>
            <a:off x="4165600" y="4749800"/>
            <a:ext cx="1428077" cy="1473200"/>
            <a:chOff x="6248400" y="7124700"/>
            <a:chExt cx="2142116" cy="2209800"/>
          </a:xfrm>
        </p:grpSpPr>
        <p:sp>
          <p:nvSpPr>
            <p:cNvPr id="27" name="Freeform 2">
              <a:extLst>
                <a:ext uri="{FF2B5EF4-FFF2-40B4-BE49-F238E27FC236}">
                  <a16:creationId xmlns:a16="http://schemas.microsoft.com/office/drawing/2014/main" id="{A5BF61B6-4922-707A-52B8-837348642915}"/>
                </a:ext>
              </a:extLst>
            </p:cNvPr>
            <p:cNvSpPr/>
            <p:nvPr/>
          </p:nvSpPr>
          <p:spPr>
            <a:xfrm>
              <a:off x="6248400" y="71247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68BA0CB-0C03-B8C7-3F8B-FE9B618FE0E6}"/>
                </a:ext>
              </a:extLst>
            </p:cNvPr>
            <p:cNvSpPr txBox="1"/>
            <p:nvPr/>
          </p:nvSpPr>
          <p:spPr>
            <a:xfrm>
              <a:off x="6553200" y="72771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55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415CF6E-CB79-A81D-6325-D5AF24661DC5}"/>
              </a:ext>
            </a:extLst>
          </p:cNvPr>
          <p:cNvGrpSpPr/>
          <p:nvPr/>
        </p:nvGrpSpPr>
        <p:grpSpPr>
          <a:xfrm>
            <a:off x="5283200" y="3327400"/>
            <a:ext cx="1428077" cy="1473200"/>
            <a:chOff x="7924800" y="4991100"/>
            <a:chExt cx="2142116" cy="2209800"/>
          </a:xfrm>
        </p:grpSpPr>
        <p:sp>
          <p:nvSpPr>
            <p:cNvPr id="28" name="Freeform 2">
              <a:extLst>
                <a:ext uri="{FF2B5EF4-FFF2-40B4-BE49-F238E27FC236}">
                  <a16:creationId xmlns:a16="http://schemas.microsoft.com/office/drawing/2014/main" id="{C6C8567A-E227-BAB5-7DE5-057E749B5A53}"/>
                </a:ext>
              </a:extLst>
            </p:cNvPr>
            <p:cNvSpPr/>
            <p:nvPr/>
          </p:nvSpPr>
          <p:spPr>
            <a:xfrm>
              <a:off x="7924800" y="49911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D37BF29-6729-A3FD-7E98-C691519F4A14}"/>
                </a:ext>
              </a:extLst>
            </p:cNvPr>
            <p:cNvSpPr txBox="1"/>
            <p:nvPr/>
          </p:nvSpPr>
          <p:spPr>
            <a:xfrm>
              <a:off x="8229600" y="52197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57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37 0.08673 L 0.06337 0.08673 C 0.08229 0.09151 0.10131 0.09552 0.12006 0.10139 C 0.15599 0.11281 0.19132 0.13056 0.22752 0.13843 C 0.25261 0.14383 0.27804 0.14043 0.3033 0.14136 C 0.30556 0.14043 0.40044 0.09151 0.4342 0.09398 C 0.44514 0.09491 0.45582 0.1 0.46667 0.10293 C 0.48004 0.11713 0.46172 0.09907 0.49835 0.11173 C 0.50087 0.11265 0.50504 0.11914 0.50504 0.11914 " pathEditMode="relative" ptsTypes="AAAAAAAAA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504 0.11929 L 0.50504 0.11929 C 0.56658 0.1176 0.5349 0.11806 0.64914 0.11991 C 0.68021 0.12037 0.71129 0.12161 0.74245 0.12176 L 1.08056 0.12238 C 1.11745 0.12624 1.15599 0.13997 1.19132 0.1338 C 1.25521 0.123 1.27058 0.11667 1.32839 0.11544 C 1.35356 0.11482 1.37882 0.11544 1.40417 0.11544 " pathEditMode="relative" rAng="0" ptsTypes="AAAAAAAA">
                                      <p:cBhvr>
                                        <p:cTn id="3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57" y="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-0.00663 L 0.025 -0.00663 C 0.08073 -0.03302 0.08603 -0.0395 0.14445 -0.05046 C 0.15851 -0.05308 0.17275 -0.052 0.18681 -0.05339 L 0.27327 -0.06404 C 0.29983 -0.07052 0.32657 -0.07531 0.35296 -0.08364 C 0.36502 -0.08734 0.37674 -0.09398 0.38855 -0.10015 C 0.39575 -0.10401 0.40226 -0.11281 0.40973 -0.11373 C 0.45313 -0.11929 0.49671 -0.11774 0.54019 -0.11975 C 0.5428 -0.12206 0.55434 -0.13256 0.55799 -0.13487 C 0.55964 -0.1358 0.56146 -0.13565 0.56311 -0.13626 C 0.56511 -0.13719 0.56702 -0.13827 0.56901 -0.13935 L 0.57162 -0.14228 " pathEditMode="relative" ptsTypes="AAAAAAAAAAAAA">
                                      <p:cBhvr>
                                        <p:cTn id="3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1228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442A0D-9C12-1A23-61E3-22E258F67448}"/>
              </a:ext>
            </a:extLst>
          </p:cNvPr>
          <p:cNvGrpSpPr/>
          <p:nvPr/>
        </p:nvGrpSpPr>
        <p:grpSpPr>
          <a:xfrm>
            <a:off x="7010400" y="1092200"/>
            <a:ext cx="3459913" cy="5181600"/>
            <a:chOff x="8229600" y="1104900"/>
            <a:chExt cx="5418470" cy="8077200"/>
          </a:xfrm>
        </p:grpSpPr>
        <p:pic>
          <p:nvPicPr>
            <p:cNvPr id="6" name="Picture 5" descr="A cartoon of a child wearing a red cape&#10;&#10;Description automatically generated">
              <a:extLst>
                <a:ext uri="{FF2B5EF4-FFF2-40B4-BE49-F238E27FC236}">
                  <a16:creationId xmlns:a16="http://schemas.microsoft.com/office/drawing/2014/main" id="{3AEFD662-C03D-DC1F-2AC8-5032873B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104900"/>
              <a:ext cx="5418470" cy="80772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EFC9DF6-2D1D-FE20-5B93-C834C11DA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49000" y="5981700"/>
              <a:ext cx="838201" cy="1219200"/>
            </a:xfrm>
            <a:prstGeom prst="rect">
              <a:avLst/>
            </a:prstGeom>
          </p:spPr>
        </p:pic>
        <p:sp>
          <p:nvSpPr>
            <p:cNvPr id="18" name="Freeform 2">
              <a:extLst>
                <a:ext uri="{FF2B5EF4-FFF2-40B4-BE49-F238E27FC236}">
                  <a16:creationId xmlns:a16="http://schemas.microsoft.com/office/drawing/2014/main" id="{1171C5D7-B9AB-AEE3-01A4-1565CA6C33D2}"/>
                </a:ext>
              </a:extLst>
            </p:cNvPr>
            <p:cNvSpPr/>
            <p:nvPr/>
          </p:nvSpPr>
          <p:spPr>
            <a:xfrm>
              <a:off x="11658600" y="5448300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F860C74E-594B-23EE-0ED5-C499BFD07468}"/>
                </a:ext>
              </a:extLst>
            </p:cNvPr>
            <p:cNvSpPr/>
            <p:nvPr/>
          </p:nvSpPr>
          <p:spPr>
            <a:xfrm>
              <a:off x="10744200" y="4914900"/>
              <a:ext cx="2760934" cy="2438400"/>
            </a:xfrm>
            <a:custGeom>
              <a:avLst/>
              <a:gdLst/>
              <a:ahLst/>
              <a:cxnLst/>
              <a:rect l="l" t="t" r="r" b="b"/>
              <a:pathLst>
                <a:path w="3980134" h="4114800">
                  <a:moveTo>
                    <a:pt x="0" y="0"/>
                  </a:moveTo>
                  <a:lnTo>
                    <a:pt x="3980134" y="0"/>
                  </a:lnTo>
                  <a:lnTo>
                    <a:pt x="398013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DD932B0-F6DC-63B2-6DC1-E0ABB29C00B8}"/>
              </a:ext>
            </a:extLst>
          </p:cNvPr>
          <p:cNvGrpSpPr/>
          <p:nvPr/>
        </p:nvGrpSpPr>
        <p:grpSpPr>
          <a:xfrm>
            <a:off x="-3708400" y="-533400"/>
            <a:ext cx="2438400" cy="2844800"/>
            <a:chOff x="2971800" y="1104900"/>
            <a:chExt cx="3657600" cy="42672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392C372-8887-8CFA-6031-BE6140313601}"/>
                </a:ext>
              </a:extLst>
            </p:cNvPr>
            <p:cNvSpPr/>
            <p:nvPr/>
          </p:nvSpPr>
          <p:spPr>
            <a:xfrm>
              <a:off x="2971800" y="4152900"/>
              <a:ext cx="3657600" cy="12192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Calibri"/>
                </a:rPr>
                <a:t>65 – 37 = ?</a:t>
              </a:r>
            </a:p>
          </p:txBody>
        </p:sp>
        <p:pic>
          <p:nvPicPr>
            <p:cNvPr id="24" name="Picture 6">
              <a:extLst>
                <a:ext uri="{FF2B5EF4-FFF2-40B4-BE49-F238E27FC236}">
                  <a16:creationId xmlns:a16="http://schemas.microsoft.com/office/drawing/2014/main" id="{5D7BEC07-FD8D-B81D-46EC-729E3E957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3124200" y="1104900"/>
              <a:ext cx="3337563" cy="327660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54BF66E-14F2-C23A-21D9-D5717C35D5BB}"/>
              </a:ext>
            </a:extLst>
          </p:cNvPr>
          <p:cNvGrpSpPr/>
          <p:nvPr/>
        </p:nvGrpSpPr>
        <p:grpSpPr>
          <a:xfrm>
            <a:off x="3302000" y="4749800"/>
            <a:ext cx="1428077" cy="1473200"/>
            <a:chOff x="2362200" y="6743700"/>
            <a:chExt cx="2142116" cy="2209800"/>
          </a:xfrm>
        </p:grpSpPr>
        <p:sp>
          <p:nvSpPr>
            <p:cNvPr id="26" name="Freeform 2">
              <a:extLst>
                <a:ext uri="{FF2B5EF4-FFF2-40B4-BE49-F238E27FC236}">
                  <a16:creationId xmlns:a16="http://schemas.microsoft.com/office/drawing/2014/main" id="{539C290B-BF7B-527C-D3DC-A3E6F9D5AD13}"/>
                </a:ext>
              </a:extLst>
            </p:cNvPr>
            <p:cNvSpPr/>
            <p:nvPr/>
          </p:nvSpPr>
          <p:spPr>
            <a:xfrm>
              <a:off x="2362200" y="67437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6E36526-E10E-E022-E786-B7ED339CC004}"/>
                </a:ext>
              </a:extLst>
            </p:cNvPr>
            <p:cNvSpPr txBox="1"/>
            <p:nvPr/>
          </p:nvSpPr>
          <p:spPr>
            <a:xfrm>
              <a:off x="2667000" y="69723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28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9DF29B6-0DDF-7327-3234-4794CB41E4AF}"/>
              </a:ext>
            </a:extLst>
          </p:cNvPr>
          <p:cNvGrpSpPr/>
          <p:nvPr/>
        </p:nvGrpSpPr>
        <p:grpSpPr>
          <a:xfrm>
            <a:off x="1219200" y="3937000"/>
            <a:ext cx="1428077" cy="1473200"/>
            <a:chOff x="6248400" y="7124700"/>
            <a:chExt cx="2142116" cy="2209800"/>
          </a:xfrm>
        </p:grpSpPr>
        <p:sp>
          <p:nvSpPr>
            <p:cNvPr id="27" name="Freeform 2">
              <a:extLst>
                <a:ext uri="{FF2B5EF4-FFF2-40B4-BE49-F238E27FC236}">
                  <a16:creationId xmlns:a16="http://schemas.microsoft.com/office/drawing/2014/main" id="{A5BF61B6-4922-707A-52B8-837348642915}"/>
                </a:ext>
              </a:extLst>
            </p:cNvPr>
            <p:cNvSpPr/>
            <p:nvPr/>
          </p:nvSpPr>
          <p:spPr>
            <a:xfrm>
              <a:off x="6248400" y="71247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68BA0CB-0C03-B8C7-3F8B-FE9B618FE0E6}"/>
                </a:ext>
              </a:extLst>
            </p:cNvPr>
            <p:cNvSpPr txBox="1"/>
            <p:nvPr/>
          </p:nvSpPr>
          <p:spPr>
            <a:xfrm>
              <a:off x="6553200" y="72771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27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415CF6E-CB79-A81D-6325-D5AF24661DC5}"/>
              </a:ext>
            </a:extLst>
          </p:cNvPr>
          <p:cNvGrpSpPr/>
          <p:nvPr/>
        </p:nvGrpSpPr>
        <p:grpSpPr>
          <a:xfrm>
            <a:off x="5283200" y="3327400"/>
            <a:ext cx="1428077" cy="1473200"/>
            <a:chOff x="7924800" y="4991100"/>
            <a:chExt cx="2142116" cy="2209800"/>
          </a:xfrm>
        </p:grpSpPr>
        <p:sp>
          <p:nvSpPr>
            <p:cNvPr id="28" name="Freeform 2">
              <a:extLst>
                <a:ext uri="{FF2B5EF4-FFF2-40B4-BE49-F238E27FC236}">
                  <a16:creationId xmlns:a16="http://schemas.microsoft.com/office/drawing/2014/main" id="{C6C8567A-E227-BAB5-7DE5-057E749B5A53}"/>
                </a:ext>
              </a:extLst>
            </p:cNvPr>
            <p:cNvSpPr/>
            <p:nvPr/>
          </p:nvSpPr>
          <p:spPr>
            <a:xfrm>
              <a:off x="7924800" y="49911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D37BF29-6729-A3FD-7E98-C691519F4A14}"/>
                </a:ext>
              </a:extLst>
            </p:cNvPr>
            <p:cNvSpPr txBox="1"/>
            <p:nvPr/>
          </p:nvSpPr>
          <p:spPr>
            <a:xfrm>
              <a:off x="8229600" y="52197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26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558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37 0.08673 L 0.06337 0.08673 C 0.08229 0.09151 0.10131 0.09552 0.12006 0.10139 C 0.15599 0.11281 0.19132 0.13056 0.22752 0.13843 C 0.25261 0.14383 0.27804 0.14043 0.3033 0.14136 C 0.30556 0.14043 0.40044 0.09151 0.4342 0.09398 C 0.44514 0.09491 0.45582 0.1 0.46667 0.10293 C 0.48004 0.11713 0.46172 0.09907 0.49835 0.11173 C 0.50087 0.11265 0.50504 0.11914 0.50504 0.11914 " pathEditMode="relative" ptsTypes="AAAAAAAAA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504 0.11929 L 0.50504 0.11929 C 0.56658 0.1176 0.5349 0.11806 0.64914 0.11991 C 0.68021 0.12037 0.71129 0.12161 0.74245 0.12176 L 1.08056 0.12238 C 1.11745 0.12624 1.15599 0.13997 1.19132 0.1338 C 1.25521 0.123 1.27058 0.11667 1.32839 0.11544 C 1.35356 0.11482 1.37882 0.11544 1.40417 0.11544 " pathEditMode="relative" rAng="0" ptsTypes="AAAAAAAA">
                                      <p:cBhvr>
                                        <p:cTn id="3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57" y="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23457E-7 L -2.77778E-7 0.00031 C 0.04323 -0.02963 0.0474 -0.03688 0.0928 -0.04923 C 0.10373 -0.05216 0.11476 -0.05093 0.12569 -0.05247 L 0.19288 -0.06451 C 0.21354 -0.07176 0.23429 -0.07716 0.25486 -0.08657 C 0.26424 -0.09074 0.27335 -0.09815 0.28247 -0.10509 C 0.28811 -0.10941 0.29314 -0.11944 0.29896 -0.12037 C 0.33273 -0.1267 0.36658 -0.125 0.40035 -0.12716 C 0.40234 -0.12978 0.41137 -0.14167 0.41415 -0.14414 C 0.41545 -0.14522 0.41693 -0.14506 0.41814 -0.14583 C 0.41971 -0.14676 0.42118 -0.14799 0.42274 -0.14923 L 0.42483 -0.15247 " pathEditMode="relative" rAng="0" ptsTypes="AAAAAAAAAAAAA">
                                      <p:cBhvr>
                                        <p:cTn id="3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41" y="-76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501831762404879315">
            <a:hlinkClick r:id="" action="ppaction://media"/>
            <a:extLst>
              <a:ext uri="{FF2B5EF4-FFF2-40B4-BE49-F238E27FC236}">
                <a16:creationId xmlns:a16="http://schemas.microsoft.com/office/drawing/2014/main" id="{EA91E682-B590-85FE-77AB-71728158F6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65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1228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442A0D-9C12-1A23-61E3-22E258F67448}"/>
              </a:ext>
            </a:extLst>
          </p:cNvPr>
          <p:cNvGrpSpPr/>
          <p:nvPr/>
        </p:nvGrpSpPr>
        <p:grpSpPr>
          <a:xfrm>
            <a:off x="7010400" y="1092200"/>
            <a:ext cx="3459913" cy="5181600"/>
            <a:chOff x="8229600" y="1104900"/>
            <a:chExt cx="5418470" cy="8077200"/>
          </a:xfrm>
        </p:grpSpPr>
        <p:pic>
          <p:nvPicPr>
            <p:cNvPr id="6" name="Picture 5" descr="A cartoon of a child wearing a red cape&#10;&#10;Description automatically generated">
              <a:extLst>
                <a:ext uri="{FF2B5EF4-FFF2-40B4-BE49-F238E27FC236}">
                  <a16:creationId xmlns:a16="http://schemas.microsoft.com/office/drawing/2014/main" id="{3AEFD662-C03D-DC1F-2AC8-5032873B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104900"/>
              <a:ext cx="5418470" cy="80772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EFC9DF6-2D1D-FE20-5B93-C834C11DA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49000" y="5981700"/>
              <a:ext cx="838201" cy="1219200"/>
            </a:xfrm>
            <a:prstGeom prst="rect">
              <a:avLst/>
            </a:prstGeom>
          </p:spPr>
        </p:pic>
        <p:sp>
          <p:nvSpPr>
            <p:cNvPr id="18" name="Freeform 2">
              <a:extLst>
                <a:ext uri="{FF2B5EF4-FFF2-40B4-BE49-F238E27FC236}">
                  <a16:creationId xmlns:a16="http://schemas.microsoft.com/office/drawing/2014/main" id="{1171C5D7-B9AB-AEE3-01A4-1565CA6C33D2}"/>
                </a:ext>
              </a:extLst>
            </p:cNvPr>
            <p:cNvSpPr/>
            <p:nvPr/>
          </p:nvSpPr>
          <p:spPr>
            <a:xfrm>
              <a:off x="11658600" y="5448300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F860C74E-594B-23EE-0ED5-C499BFD07468}"/>
                </a:ext>
              </a:extLst>
            </p:cNvPr>
            <p:cNvSpPr/>
            <p:nvPr/>
          </p:nvSpPr>
          <p:spPr>
            <a:xfrm>
              <a:off x="10744200" y="4914900"/>
              <a:ext cx="2760934" cy="2438400"/>
            </a:xfrm>
            <a:custGeom>
              <a:avLst/>
              <a:gdLst/>
              <a:ahLst/>
              <a:cxnLst/>
              <a:rect l="l" t="t" r="r" b="b"/>
              <a:pathLst>
                <a:path w="3980134" h="4114800">
                  <a:moveTo>
                    <a:pt x="0" y="0"/>
                  </a:moveTo>
                  <a:lnTo>
                    <a:pt x="3980134" y="0"/>
                  </a:lnTo>
                  <a:lnTo>
                    <a:pt x="398013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DD932B0-F6DC-63B2-6DC1-E0ABB29C00B8}"/>
              </a:ext>
            </a:extLst>
          </p:cNvPr>
          <p:cNvGrpSpPr/>
          <p:nvPr/>
        </p:nvGrpSpPr>
        <p:grpSpPr>
          <a:xfrm>
            <a:off x="-3708400" y="-533400"/>
            <a:ext cx="2438400" cy="2844800"/>
            <a:chOff x="2971800" y="1104900"/>
            <a:chExt cx="3657600" cy="42672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392C372-8887-8CFA-6031-BE6140313601}"/>
                </a:ext>
              </a:extLst>
            </p:cNvPr>
            <p:cNvSpPr/>
            <p:nvPr/>
          </p:nvSpPr>
          <p:spPr>
            <a:xfrm>
              <a:off x="2971800" y="4152900"/>
              <a:ext cx="3657600" cy="12192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Calibri"/>
                </a:rPr>
                <a:t>75 – 49 = ?</a:t>
              </a:r>
            </a:p>
          </p:txBody>
        </p:sp>
        <p:pic>
          <p:nvPicPr>
            <p:cNvPr id="24" name="Picture 6">
              <a:extLst>
                <a:ext uri="{FF2B5EF4-FFF2-40B4-BE49-F238E27FC236}">
                  <a16:creationId xmlns:a16="http://schemas.microsoft.com/office/drawing/2014/main" id="{5D7BEC07-FD8D-B81D-46EC-729E3E957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3124200" y="1104900"/>
              <a:ext cx="3337563" cy="327660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54BF66E-14F2-C23A-21D9-D5717C35D5BB}"/>
              </a:ext>
            </a:extLst>
          </p:cNvPr>
          <p:cNvGrpSpPr/>
          <p:nvPr/>
        </p:nvGrpSpPr>
        <p:grpSpPr>
          <a:xfrm>
            <a:off x="4622800" y="3784600"/>
            <a:ext cx="1428077" cy="1473200"/>
            <a:chOff x="2362200" y="6743700"/>
            <a:chExt cx="2142116" cy="2209800"/>
          </a:xfrm>
        </p:grpSpPr>
        <p:sp>
          <p:nvSpPr>
            <p:cNvPr id="26" name="Freeform 2">
              <a:extLst>
                <a:ext uri="{FF2B5EF4-FFF2-40B4-BE49-F238E27FC236}">
                  <a16:creationId xmlns:a16="http://schemas.microsoft.com/office/drawing/2014/main" id="{539C290B-BF7B-527C-D3DC-A3E6F9D5AD13}"/>
                </a:ext>
              </a:extLst>
            </p:cNvPr>
            <p:cNvSpPr/>
            <p:nvPr/>
          </p:nvSpPr>
          <p:spPr>
            <a:xfrm>
              <a:off x="2362200" y="67437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6E36526-E10E-E022-E786-B7ED339CC004}"/>
                </a:ext>
              </a:extLst>
            </p:cNvPr>
            <p:cNvSpPr txBox="1"/>
            <p:nvPr/>
          </p:nvSpPr>
          <p:spPr>
            <a:xfrm>
              <a:off x="2667000" y="69723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26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9DF29B6-0DDF-7327-3234-4794CB41E4AF}"/>
              </a:ext>
            </a:extLst>
          </p:cNvPr>
          <p:cNvGrpSpPr/>
          <p:nvPr/>
        </p:nvGrpSpPr>
        <p:grpSpPr>
          <a:xfrm>
            <a:off x="457200" y="3784600"/>
            <a:ext cx="1428077" cy="1473200"/>
            <a:chOff x="6248400" y="7124700"/>
            <a:chExt cx="2142116" cy="2209800"/>
          </a:xfrm>
        </p:grpSpPr>
        <p:sp>
          <p:nvSpPr>
            <p:cNvPr id="27" name="Freeform 2">
              <a:extLst>
                <a:ext uri="{FF2B5EF4-FFF2-40B4-BE49-F238E27FC236}">
                  <a16:creationId xmlns:a16="http://schemas.microsoft.com/office/drawing/2014/main" id="{A5BF61B6-4922-707A-52B8-837348642915}"/>
                </a:ext>
              </a:extLst>
            </p:cNvPr>
            <p:cNvSpPr/>
            <p:nvPr/>
          </p:nvSpPr>
          <p:spPr>
            <a:xfrm>
              <a:off x="6248400" y="71247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68BA0CB-0C03-B8C7-3F8B-FE9B618FE0E6}"/>
                </a:ext>
              </a:extLst>
            </p:cNvPr>
            <p:cNvSpPr txBox="1"/>
            <p:nvPr/>
          </p:nvSpPr>
          <p:spPr>
            <a:xfrm>
              <a:off x="6553200" y="72771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25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415CF6E-CB79-A81D-6325-D5AF24661DC5}"/>
              </a:ext>
            </a:extLst>
          </p:cNvPr>
          <p:cNvGrpSpPr/>
          <p:nvPr/>
        </p:nvGrpSpPr>
        <p:grpSpPr>
          <a:xfrm>
            <a:off x="2641600" y="4648200"/>
            <a:ext cx="1428077" cy="1473200"/>
            <a:chOff x="7924800" y="4991100"/>
            <a:chExt cx="2142116" cy="2209800"/>
          </a:xfrm>
        </p:grpSpPr>
        <p:sp>
          <p:nvSpPr>
            <p:cNvPr id="28" name="Freeform 2">
              <a:extLst>
                <a:ext uri="{FF2B5EF4-FFF2-40B4-BE49-F238E27FC236}">
                  <a16:creationId xmlns:a16="http://schemas.microsoft.com/office/drawing/2014/main" id="{C6C8567A-E227-BAB5-7DE5-057E749B5A53}"/>
                </a:ext>
              </a:extLst>
            </p:cNvPr>
            <p:cNvSpPr/>
            <p:nvPr/>
          </p:nvSpPr>
          <p:spPr>
            <a:xfrm>
              <a:off x="7924800" y="4991100"/>
              <a:ext cx="2142116" cy="22098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D37BF29-6729-A3FD-7E98-C691519F4A14}"/>
                </a:ext>
              </a:extLst>
            </p:cNvPr>
            <p:cNvSpPr txBox="1"/>
            <p:nvPr/>
          </p:nvSpPr>
          <p:spPr>
            <a:xfrm>
              <a:off x="8229600" y="5219700"/>
              <a:ext cx="144780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000" b="1" dirty="0">
                  <a:solidFill>
                    <a:srgbClr val="002060"/>
                  </a:solidFill>
                  <a:highlight>
                    <a:srgbClr val="FFFF00"/>
                  </a:highlight>
                  <a:latin typeface="Calibri"/>
                </a:rPr>
                <a:t>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286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37 0.08673 L 0.06337 0.08688 C 0.08229 0.09151 0.10131 0.09552 0.12023 0.10139 C 0.15599 0.11281 0.1915 0.13056 0.22752 0.13843 C 0.25261 0.14383 0.27804 0.14043 0.3033 0.14136 C 0.30556 0.14043 0.40044 0.09151 0.4342 0.09398 C 0.44514 0.09491 0.45582 0.1 0.46667 0.10293 C 0.48004 0.11713 0.46172 0.09907 0.49835 0.11173 C 0.50087 0.11265 0.50504 0.11914 0.50504 0.11929 " pathEditMode="relative" rAng="0" ptsTypes="AAAAAAAAA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83" y="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504 0.11929 L 0.50504 0.11944 C 0.56658 0.11759 0.5349 0.11806 0.64914 0.11991 C 0.68021 0.12037 0.71129 0.1216 0.74245 0.12176 L 1.08056 0.12238 C 1.11745 0.12623 1.15599 0.13997 1.19132 0.1338 C 1.25521 0.12299 1.27058 0.11667 1.32839 0.11543 C 1.35356 0.11481 1.37882 0.11543 1.40417 0.11543 " pathEditMode="relative" rAng="0" ptsTypes="AAAAAAAA">
                                      <p:cBhvr>
                                        <p:cTn id="3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57" y="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.00015 L -3.61111E-6 0.00031 C 0.03559 -0.00494 0.03898 -0.00617 0.07639 -0.00833 C 0.08542 -0.0088 0.09445 -0.00864 0.10348 -0.0088 L 0.15877 -0.01096 C 0.17578 -0.01219 0.19289 -0.01312 0.20981 -0.01466 C 0.21754 -0.01543 0.22509 -0.01667 0.23256 -0.0179 C 0.23724 -0.01867 0.24132 -0.02037 0.2461 -0.02053 C 0.27396 -0.02161 0.30183 -0.0213 0.3296 -0.02161 C 0.33125 -0.02207 0.33872 -0.02407 0.34098 -0.02454 C 0.3421 -0.02469 0.34332 -0.02469 0.34427 -0.02485 C 0.34558 -0.025 0.34679 -0.02531 0.34809 -0.02546 L 0.34983 -0.02593 " pathEditMode="relative" rAng="0" ptsTypes="AAAAAAAAAAAAA">
                                      <p:cBhvr>
                                        <p:cTn id="3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91" y="-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1228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442A0D-9C12-1A23-61E3-22E258F67448}"/>
              </a:ext>
            </a:extLst>
          </p:cNvPr>
          <p:cNvGrpSpPr/>
          <p:nvPr/>
        </p:nvGrpSpPr>
        <p:grpSpPr>
          <a:xfrm>
            <a:off x="5943600" y="1676400"/>
            <a:ext cx="3459913" cy="5181600"/>
            <a:chOff x="8229600" y="1104900"/>
            <a:chExt cx="5418470" cy="8077200"/>
          </a:xfrm>
        </p:grpSpPr>
        <p:pic>
          <p:nvPicPr>
            <p:cNvPr id="6" name="Picture 5" descr="A cartoon of a child wearing a red cape&#10;&#10;Description automatically generated">
              <a:extLst>
                <a:ext uri="{FF2B5EF4-FFF2-40B4-BE49-F238E27FC236}">
                  <a16:creationId xmlns:a16="http://schemas.microsoft.com/office/drawing/2014/main" id="{3AEFD662-C03D-DC1F-2AC8-5032873B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1104900"/>
              <a:ext cx="5418470" cy="80772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EFC9DF6-2D1D-FE20-5B93-C834C11DA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49000" y="5981700"/>
              <a:ext cx="838201" cy="1219200"/>
            </a:xfrm>
            <a:prstGeom prst="rect">
              <a:avLst/>
            </a:prstGeom>
          </p:spPr>
        </p:pic>
        <p:sp>
          <p:nvSpPr>
            <p:cNvPr id="18" name="Freeform 2">
              <a:extLst>
                <a:ext uri="{FF2B5EF4-FFF2-40B4-BE49-F238E27FC236}">
                  <a16:creationId xmlns:a16="http://schemas.microsoft.com/office/drawing/2014/main" id="{1171C5D7-B9AB-AEE3-01A4-1565CA6C33D2}"/>
                </a:ext>
              </a:extLst>
            </p:cNvPr>
            <p:cNvSpPr/>
            <p:nvPr/>
          </p:nvSpPr>
          <p:spPr>
            <a:xfrm>
              <a:off x="11658600" y="5448300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Freeform 2">
              <a:extLst>
                <a:ext uri="{FF2B5EF4-FFF2-40B4-BE49-F238E27FC236}">
                  <a16:creationId xmlns:a16="http://schemas.microsoft.com/office/drawing/2014/main" id="{45B56D7A-549A-EDB9-306E-8495601DEBB7}"/>
                </a:ext>
              </a:extLst>
            </p:cNvPr>
            <p:cNvSpPr/>
            <p:nvPr/>
          </p:nvSpPr>
          <p:spPr>
            <a:xfrm>
              <a:off x="10934517" y="5499847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Freeform 2">
              <a:extLst>
                <a:ext uri="{FF2B5EF4-FFF2-40B4-BE49-F238E27FC236}">
                  <a16:creationId xmlns:a16="http://schemas.microsoft.com/office/drawing/2014/main" id="{9E9EC072-921E-18E3-6EB0-964993709E09}"/>
                </a:ext>
              </a:extLst>
            </p:cNvPr>
            <p:cNvSpPr/>
            <p:nvPr/>
          </p:nvSpPr>
          <p:spPr>
            <a:xfrm>
              <a:off x="12286976" y="5499847"/>
              <a:ext cx="990600" cy="990600"/>
            </a:xfrm>
            <a:custGeom>
              <a:avLst/>
              <a:gdLst/>
              <a:ahLst/>
              <a:cxnLst/>
              <a:rect l="l" t="t" r="r" b="b"/>
              <a:pathLst>
                <a:path w="6247470" h="6631087">
                  <a:moveTo>
                    <a:pt x="0" y="0"/>
                  </a:moveTo>
                  <a:lnTo>
                    <a:pt x="6247470" y="0"/>
                  </a:lnTo>
                  <a:lnTo>
                    <a:pt x="6247470" y="6631087"/>
                  </a:lnTo>
                  <a:lnTo>
                    <a:pt x="0" y="663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0" name="Picture 5">
            <a:extLst>
              <a:ext uri="{FF2B5EF4-FFF2-40B4-BE49-F238E27FC236}">
                <a16:creationId xmlns:a16="http://schemas.microsoft.com/office/drawing/2014/main" id="{033346D3-AD5F-96F7-8F36-322F2FE42AF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398001" y="-228600"/>
            <a:ext cx="2966423" cy="2032000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D9ABF6D0-A681-A41E-6BF1-21315307F23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304800" y="0"/>
            <a:ext cx="1631897" cy="176284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EFDEF8B-4EA6-02A2-AA30-0900577EC19B}"/>
              </a:ext>
            </a:extLst>
          </p:cNvPr>
          <p:cNvGrpSpPr/>
          <p:nvPr/>
        </p:nvGrpSpPr>
        <p:grpSpPr>
          <a:xfrm>
            <a:off x="2133600" y="0"/>
            <a:ext cx="4417873" cy="4035251"/>
            <a:chOff x="1171837" y="713684"/>
            <a:chExt cx="5029200" cy="5029200"/>
          </a:xfrm>
        </p:grpSpPr>
        <p:pic>
          <p:nvPicPr>
            <p:cNvPr id="8" name="Picture 7" descr="Shape, circle&#10;&#10;Description automatically generated">
              <a:extLst>
                <a:ext uri="{FF2B5EF4-FFF2-40B4-BE49-F238E27FC236}">
                  <a16:creationId xmlns:a16="http://schemas.microsoft.com/office/drawing/2014/main" id="{4A255AF6-7319-0A19-8266-37254FD8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837" y="713684"/>
              <a:ext cx="5029200" cy="50292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F33A912-ECF3-B29C-A963-0459E0491005}"/>
                </a:ext>
              </a:extLst>
            </p:cNvPr>
            <p:cNvSpPr txBox="1"/>
            <p:nvPr/>
          </p:nvSpPr>
          <p:spPr>
            <a:xfrm>
              <a:off x="2154966" y="2199906"/>
              <a:ext cx="3180595" cy="26467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>
                <a:defRPr/>
              </a:pPr>
              <a:r>
                <a:rPr lang="en-US" altLang="zh-CN" sz="4400" b="1" dirty="0" err="1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Cảm</a:t>
              </a:r>
              <a:r>
                <a:rPr lang="en-US" altLang="zh-CN" sz="4400" b="1" dirty="0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ơn</a:t>
              </a:r>
              <a:r>
                <a:rPr lang="en-US" altLang="zh-CN" sz="4400" b="1" dirty="0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các</a:t>
              </a:r>
              <a:r>
                <a:rPr lang="en-US" altLang="zh-CN" sz="4400" b="1" dirty="0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bạn</a:t>
              </a:r>
              <a:r>
                <a:rPr lang="en-US" altLang="zh-CN" sz="4400" b="1" dirty="0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rất</a:t>
              </a:r>
              <a:r>
                <a:rPr lang="en-US" altLang="zh-CN" sz="4400" b="1" dirty="0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nhiều</a:t>
              </a:r>
              <a:r>
                <a:rPr lang="en-US" altLang="zh-CN" sz="4400" b="1" dirty="0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400" b="1" dirty="0" err="1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nhé</a:t>
              </a:r>
              <a:r>
                <a:rPr lang="en-US" altLang="zh-CN" sz="4400" b="1" dirty="0">
                  <a:solidFill>
                    <a:srgbClr val="FF0C56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!</a:t>
              </a:r>
              <a:endParaRPr lang="en-US" sz="4400" dirty="0">
                <a:solidFill>
                  <a:srgbClr val="FF0C56"/>
                </a:solidFill>
                <a:latin typeface="Calibri"/>
              </a:endParaRPr>
            </a:p>
          </p:txBody>
        </p:sp>
      </p:grpSp>
      <p:sp>
        <p:nvSpPr>
          <p:cNvPr id="16" name="Freeform 6">
            <a:extLst>
              <a:ext uri="{FF2B5EF4-FFF2-40B4-BE49-F238E27FC236}">
                <a16:creationId xmlns:a16="http://schemas.microsoft.com/office/drawing/2014/main" id="{1DA92819-E456-1C81-E29D-064BB7F5CFAB}"/>
              </a:ext>
            </a:extLst>
          </p:cNvPr>
          <p:cNvSpPr/>
          <p:nvPr/>
        </p:nvSpPr>
        <p:spPr>
          <a:xfrm>
            <a:off x="7569200" y="3987800"/>
            <a:ext cx="1762969" cy="1564257"/>
          </a:xfrm>
          <a:custGeom>
            <a:avLst/>
            <a:gdLst/>
            <a:ahLst/>
            <a:cxnLst/>
            <a:rect l="l" t="t" r="r" b="b"/>
            <a:pathLst>
              <a:path w="3980134" h="4114800">
                <a:moveTo>
                  <a:pt x="0" y="0"/>
                </a:moveTo>
                <a:lnTo>
                  <a:pt x="3980134" y="0"/>
                </a:lnTo>
                <a:lnTo>
                  <a:pt x="39801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594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B2E127A7-3425-FB77-E410-EED9670CDD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15162" y="304800"/>
            <a:ext cx="8173200" cy="4176326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7D7F8823-C91D-BC4D-9AA5-A722C2CECB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876176" y="3324295"/>
            <a:ext cx="7841943" cy="4038600"/>
          </a:xfrm>
          <a:prstGeom prst="rect">
            <a:avLst/>
          </a:prstGeom>
        </p:spPr>
      </p:pic>
      <p:pic>
        <p:nvPicPr>
          <p:cNvPr id="17" name="Picture 30">
            <a:extLst>
              <a:ext uri="{FF2B5EF4-FFF2-40B4-BE49-F238E27FC236}">
                <a16:creationId xmlns:a16="http://schemas.microsoft.com/office/drawing/2014/main" id="{D3013595-1A2A-6EDB-D985-77575219704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752" r="752"/>
          <a:stretch>
            <a:fillRect/>
          </a:stretch>
        </p:blipFill>
        <p:spPr>
          <a:xfrm>
            <a:off x="-132003" y="3583824"/>
            <a:ext cx="3546901" cy="35290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8B4BEC-5CD2-9FD5-36AA-788B5F39B17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4016" y="1220842"/>
            <a:ext cx="7504826" cy="2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11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0" y="-101600"/>
            <a:ext cx="12041053" cy="6959600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A_库_图片 20">
            <a:extLst>
              <a:ext uri="{FF2B5EF4-FFF2-40B4-BE49-F238E27FC236}">
                <a16:creationId xmlns:a16="http://schemas.microsoft.com/office/drawing/2014/main" id="{56E96B94-FD71-4A65-9BBF-F44503BED2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78" y="3509840"/>
            <a:ext cx="2164976" cy="3418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2822" y="571500"/>
            <a:ext cx="2475191" cy="15768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4EDFB3-4B73-B236-D426-138169A9C4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90219" y="1973943"/>
            <a:ext cx="9272820" cy="318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80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2B33B7A-1EDE-3D34-D4B0-864A898E3A34}"/>
              </a:ext>
            </a:extLst>
          </p:cNvPr>
          <p:cNvGrpSpPr/>
          <p:nvPr/>
        </p:nvGrpSpPr>
        <p:grpSpPr>
          <a:xfrm>
            <a:off x="1920208" y="660420"/>
            <a:ext cx="8087509" cy="5025070"/>
            <a:chOff x="1920208" y="660420"/>
            <a:chExt cx="8087509" cy="5025070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1920208" y="660420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D3AEE3E-0AD2-B0B7-98C8-57957FB9E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13612" y="911908"/>
              <a:ext cx="6364776" cy="4773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68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390525" y="277906"/>
            <a:ext cx="11420475" cy="6322919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2" name="673840eb0eaa64dc5c0d7d43">
            <a:hlinkClick r:id="" action="ppaction://media"/>
            <a:extLst>
              <a:ext uri="{FF2B5EF4-FFF2-40B4-BE49-F238E27FC236}">
                <a16:creationId xmlns:a16="http://schemas.microsoft.com/office/drawing/2014/main" id="{7EB61B44-E9D3-33BF-DE3A-7550CA6F4F4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EC3A713-2B75-4E00-1800-495278E1D8F2}"/>
              </a:ext>
            </a:extLst>
          </p:cNvPr>
          <p:cNvGrpSpPr/>
          <p:nvPr/>
        </p:nvGrpSpPr>
        <p:grpSpPr>
          <a:xfrm>
            <a:off x="3247044" y="221560"/>
            <a:ext cx="3206580" cy="846462"/>
            <a:chOff x="2574258" y="2918249"/>
            <a:chExt cx="2369997" cy="846462"/>
          </a:xfrm>
        </p:grpSpPr>
        <p:sp>
          <p:nvSpPr>
            <p:cNvPr id="4" name="Speech Bubble: Oval 20">
              <a:extLst>
                <a:ext uri="{FF2B5EF4-FFF2-40B4-BE49-F238E27FC236}">
                  <a16:creationId xmlns:a16="http://schemas.microsoft.com/office/drawing/2014/main" id="{531694E4-825D-B555-E1F3-B914D010E04F}"/>
                </a:ext>
              </a:extLst>
            </p:cNvPr>
            <p:cNvSpPr/>
            <p:nvPr/>
          </p:nvSpPr>
          <p:spPr>
            <a:xfrm>
              <a:off x="2641600" y="2918249"/>
              <a:ext cx="2175645" cy="678674"/>
            </a:xfrm>
            <a:prstGeom prst="wedgeEllipseCallout">
              <a:avLst>
                <a:gd name="adj1" fmla="val 33699"/>
                <a:gd name="adj2" fmla="val 10465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66CDA8-F900-7232-3AAC-138AC39E74F7}"/>
                </a:ext>
              </a:extLst>
            </p:cNvPr>
            <p:cNvSpPr txBox="1"/>
            <p:nvPr/>
          </p:nvSpPr>
          <p:spPr>
            <a:xfrm>
              <a:off x="2574258" y="3056825"/>
              <a:ext cx="236999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Anh gùi 42 bắp ngô.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DD098F-0B3E-BA0D-E924-8F74C066FBA9}"/>
              </a:ext>
            </a:extLst>
          </p:cNvPr>
          <p:cNvGrpSpPr/>
          <p:nvPr/>
        </p:nvGrpSpPr>
        <p:grpSpPr>
          <a:xfrm>
            <a:off x="0" y="417503"/>
            <a:ext cx="3206580" cy="678674"/>
            <a:chOff x="2574258" y="2918249"/>
            <a:chExt cx="2369997" cy="678674"/>
          </a:xfrm>
        </p:grpSpPr>
        <p:sp>
          <p:nvSpPr>
            <p:cNvPr id="13" name="Speech Bubble: Oval 20">
              <a:extLst>
                <a:ext uri="{FF2B5EF4-FFF2-40B4-BE49-F238E27FC236}">
                  <a16:creationId xmlns:a16="http://schemas.microsoft.com/office/drawing/2014/main" id="{3D578704-C976-451C-9A43-3AB9C8C214E5}"/>
                </a:ext>
              </a:extLst>
            </p:cNvPr>
            <p:cNvSpPr/>
            <p:nvPr/>
          </p:nvSpPr>
          <p:spPr>
            <a:xfrm>
              <a:off x="2641600" y="2918249"/>
              <a:ext cx="2175645" cy="678674"/>
            </a:xfrm>
            <a:prstGeom prst="wedgeEllipseCallout">
              <a:avLst>
                <a:gd name="adj1" fmla="val 33699"/>
                <a:gd name="adj2" fmla="val 10465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EDA8875-F93E-722C-EC9D-44F3FA3958F0}"/>
                </a:ext>
              </a:extLst>
            </p:cNvPr>
            <p:cNvSpPr txBox="1"/>
            <p:nvPr/>
          </p:nvSpPr>
          <p:spPr>
            <a:xfrm>
              <a:off x="2574258" y="3056825"/>
              <a:ext cx="23699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2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gùi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 15 </a:t>
              </a:r>
              <a:r>
                <a:rPr lang="en-US" sz="2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bắp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ngô</a:t>
              </a:r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vi-VN" sz="2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15" descr="Cartoon of a robot&#10;&#10;Description automatically generated">
            <a:extLst>
              <a:ext uri="{FF2B5EF4-FFF2-40B4-BE49-F238E27FC236}">
                <a16:creationId xmlns:a16="http://schemas.microsoft.com/office/drawing/2014/main" id="{511F1F22-6BAA-3486-9EDF-86D780CF763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878" y="2275114"/>
            <a:ext cx="3183181" cy="444137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C4D82F1-66CA-3732-162B-3F6FA81B51CF}"/>
              </a:ext>
            </a:extLst>
          </p:cNvPr>
          <p:cNvGrpSpPr/>
          <p:nvPr/>
        </p:nvGrpSpPr>
        <p:grpSpPr>
          <a:xfrm>
            <a:off x="8415382" y="849565"/>
            <a:ext cx="3097396" cy="1497227"/>
            <a:chOff x="4615909" y="561512"/>
            <a:chExt cx="2393819" cy="109053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8" name="Speech Bubble: Oval 49">
              <a:extLst>
                <a:ext uri="{FF2B5EF4-FFF2-40B4-BE49-F238E27FC236}">
                  <a16:creationId xmlns:a16="http://schemas.microsoft.com/office/drawing/2014/main" id="{0B5FE1C6-FFAF-A04D-E132-2F69B2D0A6EB}"/>
                </a:ext>
              </a:extLst>
            </p:cNvPr>
            <p:cNvSpPr/>
            <p:nvPr/>
          </p:nvSpPr>
          <p:spPr>
            <a:xfrm>
              <a:off x="4687057" y="561512"/>
              <a:ext cx="2175644" cy="786616"/>
            </a:xfrm>
            <a:prstGeom prst="wedgeEllipseCallout">
              <a:avLst>
                <a:gd name="adj1" fmla="val 10413"/>
                <a:gd name="adj2" fmla="val 7992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DD0E669-9C35-6E0F-CD2F-033CFEDD29D0}"/>
                </a:ext>
              </a:extLst>
            </p:cNvPr>
            <p:cNvSpPr txBox="1"/>
            <p:nvPr/>
          </p:nvSpPr>
          <p:spPr>
            <a:xfrm>
              <a:off x="4615909" y="705744"/>
              <a:ext cx="2393819" cy="946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Anh gùi nhiều hơn em bao nhiêu bắp ngô?</a:t>
              </a:r>
            </a:p>
          </p:txBody>
        </p:sp>
      </p:grpSp>
      <p:pic>
        <p:nvPicPr>
          <p:cNvPr id="20" name="J2TEAM-TTS-1731740326331">
            <a:hlinkClick r:id="" action="ppaction://media"/>
            <a:extLst>
              <a:ext uri="{FF2B5EF4-FFF2-40B4-BE49-F238E27FC236}">
                <a16:creationId xmlns:a16="http://schemas.microsoft.com/office/drawing/2014/main" id="{17890692-CEDE-3A11-C693-80D07FE9E04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69257" y="1582057"/>
            <a:ext cx="406400" cy="406400"/>
          </a:xfrm>
          <a:prstGeom prst="rect">
            <a:avLst/>
          </a:prstGeom>
        </p:spPr>
      </p:pic>
      <p:pic>
        <p:nvPicPr>
          <p:cNvPr id="22" name="J2TEAM-TTS-1731740353085">
            <a:hlinkClick r:id="" action="ppaction://media"/>
            <a:extLst>
              <a:ext uri="{FF2B5EF4-FFF2-40B4-BE49-F238E27FC236}">
                <a16:creationId xmlns:a16="http://schemas.microsoft.com/office/drawing/2014/main" id="{08E6322C-73C9-5FC9-189F-62CF2E56BFA8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878115" y="2104571"/>
            <a:ext cx="406400" cy="406400"/>
          </a:xfrm>
          <a:prstGeom prst="rect">
            <a:avLst/>
          </a:prstGeom>
        </p:spPr>
      </p:pic>
      <p:pic>
        <p:nvPicPr>
          <p:cNvPr id="23" name="J2TEAM-TTS-1731740447787">
            <a:hlinkClick r:id="" action="ppaction://media"/>
            <a:extLst>
              <a:ext uri="{FF2B5EF4-FFF2-40B4-BE49-F238E27FC236}">
                <a16:creationId xmlns:a16="http://schemas.microsoft.com/office/drawing/2014/main" id="{FB1000A7-D346-63F8-5773-71E2C6DA1DBE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21657" y="26815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71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5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44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59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390525" y="277906"/>
            <a:ext cx="11420475" cy="6322919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6357F432-D067-4880-973F-6D6BDA6DE7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0213459"/>
              </p:ext>
            </p:extLst>
          </p:nvPr>
        </p:nvGraphicFramePr>
        <p:xfrm>
          <a:off x="854815" y="4494036"/>
          <a:ext cx="4455678" cy="1867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:a16="http://schemas.microsoft.com/office/drawing/2014/main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:a16="http://schemas.microsoft.com/office/drawing/2014/main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90242"/>
                  </a:ext>
                </a:extLst>
              </a:tr>
              <a:tr h="1410593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00331"/>
                  </a:ext>
                </a:extLst>
              </a:tr>
            </a:tbl>
          </a:graphicData>
        </a:graphic>
      </p:graphicFrame>
      <p:pic>
        <p:nvPicPr>
          <p:cNvPr id="30" name="Picture 4" descr="Không có mô tả.">
            <a:extLst>
              <a:ext uri="{FF2B5EF4-FFF2-40B4-BE49-F238E27FC236}">
                <a16:creationId xmlns:a16="http://schemas.microsoft.com/office/drawing/2014/main" id="{E1015E2B-7FA6-4C18-93FD-65F27DDD69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28084" y="486152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: Rounded Corners 3">
            <a:extLst>
              <a:ext uri="{FF2B5EF4-FFF2-40B4-BE49-F238E27FC236}">
                <a16:creationId xmlns:a16="http://schemas.microsoft.com/office/drawing/2014/main" id="{4B307BB1-164C-4187-87EB-8DFC47565828}"/>
              </a:ext>
            </a:extLst>
          </p:cNvPr>
          <p:cNvSpPr/>
          <p:nvPr/>
        </p:nvSpPr>
        <p:spPr>
          <a:xfrm>
            <a:off x="1902409" y="1470953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42 – 15 = ?</a:t>
            </a:r>
          </a:p>
        </p:txBody>
      </p:sp>
      <p:graphicFrame>
        <p:nvGraphicFramePr>
          <p:cNvPr id="32" name="Table 20">
            <a:extLst>
              <a:ext uri="{FF2B5EF4-FFF2-40B4-BE49-F238E27FC236}">
                <a16:creationId xmlns:a16="http://schemas.microsoft.com/office/drawing/2014/main" id="{162A8AA6-E045-46B9-AE30-8267E1B299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4163453"/>
              </p:ext>
            </p:extLst>
          </p:nvPr>
        </p:nvGraphicFramePr>
        <p:xfrm>
          <a:off x="854815" y="2320203"/>
          <a:ext cx="4455678" cy="1867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:a16="http://schemas.microsoft.com/office/drawing/2014/main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:a16="http://schemas.microsoft.com/office/drawing/2014/main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90242"/>
                  </a:ext>
                </a:extLst>
              </a:tr>
              <a:tr h="1410593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00331"/>
                  </a:ext>
                </a:extLst>
              </a:tr>
            </a:tbl>
          </a:graphicData>
        </a:graphic>
      </p:graphicFrame>
      <p:pic>
        <p:nvPicPr>
          <p:cNvPr id="33" name="Picture 32">
            <a:extLst>
              <a:ext uri="{FF2B5EF4-FFF2-40B4-BE49-F238E27FC236}">
                <a16:creationId xmlns:a16="http://schemas.microsoft.com/office/drawing/2014/main" id="{1D3888E8-AF3F-4B4D-9FDD-77E1D70AC4B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4069" y="2897561"/>
            <a:ext cx="401802" cy="1171968"/>
          </a:xfrm>
          <a:prstGeom prst="rect">
            <a:avLst/>
          </a:prstGeom>
        </p:spPr>
      </p:pic>
      <p:sp>
        <p:nvSpPr>
          <p:cNvPr id="34" name="Can 33">
            <a:extLst>
              <a:ext uri="{FF2B5EF4-FFF2-40B4-BE49-F238E27FC236}">
                <a16:creationId xmlns:a16="http://schemas.microsoft.com/office/drawing/2014/main" id="{D2E3735F-110D-4897-BC3C-1EA20A546F26}"/>
              </a:ext>
            </a:extLst>
          </p:cNvPr>
          <p:cNvSpPr/>
          <p:nvPr/>
        </p:nvSpPr>
        <p:spPr>
          <a:xfrm>
            <a:off x="4142224" y="2960038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Can 33">
            <a:extLst>
              <a:ext uri="{FF2B5EF4-FFF2-40B4-BE49-F238E27FC236}">
                <a16:creationId xmlns:a16="http://schemas.microsoft.com/office/drawing/2014/main" id="{360F8FD5-0417-4755-9B97-2B04C9DCD223}"/>
              </a:ext>
            </a:extLst>
          </p:cNvPr>
          <p:cNvSpPr/>
          <p:nvPr/>
        </p:nvSpPr>
        <p:spPr>
          <a:xfrm>
            <a:off x="3929408" y="2960038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Can 33">
            <a:extLst>
              <a:ext uri="{FF2B5EF4-FFF2-40B4-BE49-F238E27FC236}">
                <a16:creationId xmlns:a16="http://schemas.microsoft.com/office/drawing/2014/main" id="{09A4B12C-E3FA-4C7F-ADE0-7B53D26DD518}"/>
              </a:ext>
            </a:extLst>
          </p:cNvPr>
          <p:cNvSpPr/>
          <p:nvPr/>
        </p:nvSpPr>
        <p:spPr>
          <a:xfrm>
            <a:off x="3481078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Can 33">
            <a:extLst>
              <a:ext uri="{FF2B5EF4-FFF2-40B4-BE49-F238E27FC236}">
                <a16:creationId xmlns:a16="http://schemas.microsoft.com/office/drawing/2014/main" id="{AF164E6F-07A2-40C3-AB6C-84E21ABB0FFF}"/>
              </a:ext>
            </a:extLst>
          </p:cNvPr>
          <p:cNvSpPr/>
          <p:nvPr/>
        </p:nvSpPr>
        <p:spPr>
          <a:xfrm>
            <a:off x="3344256" y="5017635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: Rounded Corners 10">
            <a:extLst>
              <a:ext uri="{FF2B5EF4-FFF2-40B4-BE49-F238E27FC236}">
                <a16:creationId xmlns:a16="http://schemas.microsoft.com/office/drawing/2014/main" id="{ADB5AFC6-E103-4E53-B452-B77613015BFA}"/>
              </a:ext>
            </a:extLst>
          </p:cNvPr>
          <p:cNvSpPr/>
          <p:nvPr/>
        </p:nvSpPr>
        <p:spPr>
          <a:xfrm>
            <a:off x="5660850" y="3447349"/>
            <a:ext cx="1339895" cy="2722572"/>
          </a:xfrm>
          <a:prstGeom prst="roundRect">
            <a:avLst>
              <a:gd name="adj" fmla="val 15808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3755514-8DB0-4809-863D-5DBF494C2723}"/>
              </a:ext>
            </a:extLst>
          </p:cNvPr>
          <p:cNvSpPr/>
          <p:nvPr/>
        </p:nvSpPr>
        <p:spPr>
          <a:xfrm>
            <a:off x="5935177" y="3464203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42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5A0D621-6294-411A-BE2F-BAEF9FEF3F2D}"/>
              </a:ext>
            </a:extLst>
          </p:cNvPr>
          <p:cNvSpPr/>
          <p:nvPr/>
        </p:nvSpPr>
        <p:spPr>
          <a:xfrm>
            <a:off x="5683967" y="3883213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–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6AA1FC5-5DB4-44E6-80C6-D361C0084992}"/>
              </a:ext>
            </a:extLst>
          </p:cNvPr>
          <p:cNvSpPr/>
          <p:nvPr/>
        </p:nvSpPr>
        <p:spPr>
          <a:xfrm>
            <a:off x="5902762" y="4353078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15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D72DC68-E158-49E1-88ED-CD170C623752}"/>
              </a:ext>
            </a:extLst>
          </p:cNvPr>
          <p:cNvCxnSpPr/>
          <p:nvPr/>
        </p:nvCxnSpPr>
        <p:spPr>
          <a:xfrm>
            <a:off x="5798013" y="5158039"/>
            <a:ext cx="10655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096FF51A-ED7C-47DE-A27E-811BD9F5F8E3}"/>
              </a:ext>
            </a:extLst>
          </p:cNvPr>
          <p:cNvSpPr/>
          <p:nvPr/>
        </p:nvSpPr>
        <p:spPr>
          <a:xfrm>
            <a:off x="6256299" y="5184075"/>
            <a:ext cx="5277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5BF693A-F145-4C66-A368-237F8665D46B}"/>
              </a:ext>
            </a:extLst>
          </p:cNvPr>
          <p:cNvSpPr/>
          <p:nvPr/>
        </p:nvSpPr>
        <p:spPr>
          <a:xfrm>
            <a:off x="5923067" y="5178765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DB4078D-78C1-48A9-ADB0-9170547AE6D3}"/>
              </a:ext>
            </a:extLst>
          </p:cNvPr>
          <p:cNvSpPr txBox="1"/>
          <p:nvPr/>
        </p:nvSpPr>
        <p:spPr>
          <a:xfrm>
            <a:off x="7262962" y="3458857"/>
            <a:ext cx="38919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2 không trừ được 5, lấy 12 trừ 5 bằng 7, viết 7, nhớ 1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4 trừ 1 bằng 3, 3 trừ 1 bằng 2, viết 2</a:t>
            </a:r>
          </a:p>
        </p:txBody>
      </p:sp>
      <p:sp>
        <p:nvSpPr>
          <p:cNvPr id="46" name="Rectangle: Rounded Corners 18">
            <a:extLst>
              <a:ext uri="{FF2B5EF4-FFF2-40B4-BE49-F238E27FC236}">
                <a16:creationId xmlns:a16="http://schemas.microsoft.com/office/drawing/2014/main" id="{F3A68A7A-25CC-4E1F-903A-A05DD20280C2}"/>
              </a:ext>
            </a:extLst>
          </p:cNvPr>
          <p:cNvSpPr/>
          <p:nvPr/>
        </p:nvSpPr>
        <p:spPr>
          <a:xfrm>
            <a:off x="8008785" y="5753901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42 – 15 = </a:t>
            </a:r>
            <a:r>
              <a:rPr lang="vi-VN" sz="2800" dirty="0">
                <a:solidFill>
                  <a:srgbClr val="FF0000"/>
                </a:solidFill>
              </a:rPr>
              <a:t>27</a:t>
            </a:r>
            <a:endParaRPr lang="vi-VN" sz="2800" dirty="0">
              <a:solidFill>
                <a:schemeClr val="tx1"/>
              </a:solidFill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C9F9BFF-116C-4D26-B859-CC6C59A15313}"/>
              </a:ext>
            </a:extLst>
          </p:cNvPr>
          <p:cNvGrpSpPr/>
          <p:nvPr/>
        </p:nvGrpSpPr>
        <p:grpSpPr>
          <a:xfrm>
            <a:off x="5250016" y="613446"/>
            <a:ext cx="3206580" cy="846462"/>
            <a:chOff x="2574258" y="2918249"/>
            <a:chExt cx="2369997" cy="846462"/>
          </a:xfrm>
        </p:grpSpPr>
        <p:sp>
          <p:nvSpPr>
            <p:cNvPr id="48" name="Speech Bubble: Oval 20">
              <a:extLst>
                <a:ext uri="{FF2B5EF4-FFF2-40B4-BE49-F238E27FC236}">
                  <a16:creationId xmlns:a16="http://schemas.microsoft.com/office/drawing/2014/main" id="{327B6B96-A129-4C0D-A108-1E7653A661E3}"/>
                </a:ext>
              </a:extLst>
            </p:cNvPr>
            <p:cNvSpPr/>
            <p:nvPr/>
          </p:nvSpPr>
          <p:spPr>
            <a:xfrm>
              <a:off x="2641600" y="2918249"/>
              <a:ext cx="2175645" cy="678674"/>
            </a:xfrm>
            <a:prstGeom prst="wedgeEllipseCallout">
              <a:avLst>
                <a:gd name="adj1" fmla="val 33699"/>
                <a:gd name="adj2" fmla="val 10465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AC2C170-99C4-4835-943E-575288717D67}"/>
                </a:ext>
              </a:extLst>
            </p:cNvPr>
            <p:cNvSpPr txBox="1"/>
            <p:nvPr/>
          </p:nvSpPr>
          <p:spPr>
            <a:xfrm>
              <a:off x="2574258" y="3056825"/>
              <a:ext cx="236999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Anh gùi 42 bắp ngô.</a:t>
              </a: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93F806CA-5FD2-4FBB-AC98-F6D9AD4CA3E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97614" y="1913355"/>
            <a:ext cx="1143881" cy="149722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E80B9A4-DAE2-4EC2-90DC-0A144AF3C29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0251" y="2897561"/>
            <a:ext cx="401802" cy="117196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609961D-214D-4C2E-818B-959CA321F62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5972" y="2897561"/>
            <a:ext cx="401802" cy="1171968"/>
          </a:xfrm>
          <a:prstGeom prst="rect">
            <a:avLst/>
          </a:prstGeom>
        </p:spPr>
      </p:pic>
      <p:sp>
        <p:nvSpPr>
          <p:cNvPr id="53" name="Rectangle: Rounded Corners 25">
            <a:extLst>
              <a:ext uri="{FF2B5EF4-FFF2-40B4-BE49-F238E27FC236}">
                <a16:creationId xmlns:a16="http://schemas.microsoft.com/office/drawing/2014/main" id="{0777472D-DEE1-4265-9051-C192B1BCDF2E}"/>
              </a:ext>
            </a:extLst>
          </p:cNvPr>
          <p:cNvSpPr/>
          <p:nvPr/>
        </p:nvSpPr>
        <p:spPr>
          <a:xfrm>
            <a:off x="2332259" y="2858469"/>
            <a:ext cx="535307" cy="1250153"/>
          </a:xfrm>
          <a:prstGeom prst="roundRect">
            <a:avLst/>
          </a:prstGeom>
          <a:noFill/>
          <a:ln w="28575">
            <a:solidFill>
              <a:srgbClr val="B40C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DC8BA54-856E-4979-BD95-50FD83DCFFD5}"/>
              </a:ext>
            </a:extLst>
          </p:cNvPr>
          <p:cNvCxnSpPr>
            <a:cxnSpLocks/>
            <a:stCxn id="53" idx="3"/>
          </p:cNvCxnSpPr>
          <p:nvPr/>
        </p:nvCxnSpPr>
        <p:spPr>
          <a:xfrm>
            <a:off x="2867566" y="3483546"/>
            <a:ext cx="628654" cy="2228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>
            <a:extLst>
              <a:ext uri="{FF2B5EF4-FFF2-40B4-BE49-F238E27FC236}">
                <a16:creationId xmlns:a16="http://schemas.microsoft.com/office/drawing/2014/main" id="{BB5F8BEA-2C4F-4897-B709-3817216DA08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908" y="5068266"/>
            <a:ext cx="401802" cy="117196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2765E38-AB57-4EEC-9EDD-DFEA051500C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9704" y="5076288"/>
            <a:ext cx="401802" cy="1171968"/>
          </a:xfrm>
          <a:prstGeom prst="rect">
            <a:avLst/>
          </a:prstGeom>
        </p:spPr>
      </p:pic>
      <p:sp>
        <p:nvSpPr>
          <p:cNvPr id="57" name="Arrow: Down 29">
            <a:extLst>
              <a:ext uri="{FF2B5EF4-FFF2-40B4-BE49-F238E27FC236}">
                <a16:creationId xmlns:a16="http://schemas.microsoft.com/office/drawing/2014/main" id="{3E0A65D2-9FAF-4913-A640-DD6EA26B7A1E}"/>
              </a:ext>
            </a:extLst>
          </p:cNvPr>
          <p:cNvSpPr/>
          <p:nvPr/>
        </p:nvSpPr>
        <p:spPr>
          <a:xfrm>
            <a:off x="2899106" y="4057464"/>
            <a:ext cx="314637" cy="529896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58" name="Can 33">
            <a:extLst>
              <a:ext uri="{FF2B5EF4-FFF2-40B4-BE49-F238E27FC236}">
                <a16:creationId xmlns:a16="http://schemas.microsoft.com/office/drawing/2014/main" id="{BB1605C5-272B-425E-8B1A-7C008C2C88C9}"/>
              </a:ext>
            </a:extLst>
          </p:cNvPr>
          <p:cNvSpPr/>
          <p:nvPr/>
        </p:nvSpPr>
        <p:spPr>
          <a:xfrm>
            <a:off x="3213743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Can 33">
            <a:extLst>
              <a:ext uri="{FF2B5EF4-FFF2-40B4-BE49-F238E27FC236}">
                <a16:creationId xmlns:a16="http://schemas.microsoft.com/office/drawing/2014/main" id="{AF3A3A9F-05DC-48B8-B544-E5CA45C96D1B}"/>
              </a:ext>
            </a:extLst>
          </p:cNvPr>
          <p:cNvSpPr/>
          <p:nvPr/>
        </p:nvSpPr>
        <p:spPr>
          <a:xfrm>
            <a:off x="3611386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Can 33">
            <a:extLst>
              <a:ext uri="{FF2B5EF4-FFF2-40B4-BE49-F238E27FC236}">
                <a16:creationId xmlns:a16="http://schemas.microsoft.com/office/drawing/2014/main" id="{77A46C1C-E557-4B51-8135-A3F2094A62F1}"/>
              </a:ext>
            </a:extLst>
          </p:cNvPr>
          <p:cNvSpPr/>
          <p:nvPr/>
        </p:nvSpPr>
        <p:spPr>
          <a:xfrm>
            <a:off x="3741694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Can 60">
            <a:extLst>
              <a:ext uri="{FF2B5EF4-FFF2-40B4-BE49-F238E27FC236}">
                <a16:creationId xmlns:a16="http://schemas.microsoft.com/office/drawing/2014/main" id="{D01FD84B-982C-4806-937E-D8437F118C07}"/>
              </a:ext>
            </a:extLst>
          </p:cNvPr>
          <p:cNvSpPr/>
          <p:nvPr/>
        </p:nvSpPr>
        <p:spPr>
          <a:xfrm>
            <a:off x="3872002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Can 33">
            <a:extLst>
              <a:ext uri="{FF2B5EF4-FFF2-40B4-BE49-F238E27FC236}">
                <a16:creationId xmlns:a16="http://schemas.microsoft.com/office/drawing/2014/main" id="{EEDB2CBE-128F-4B0E-89EA-E29672554CBB}"/>
              </a:ext>
            </a:extLst>
          </p:cNvPr>
          <p:cNvSpPr/>
          <p:nvPr/>
        </p:nvSpPr>
        <p:spPr>
          <a:xfrm>
            <a:off x="4002310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Can 33">
            <a:extLst>
              <a:ext uri="{FF2B5EF4-FFF2-40B4-BE49-F238E27FC236}">
                <a16:creationId xmlns:a16="http://schemas.microsoft.com/office/drawing/2014/main" id="{1F581CD6-141D-4599-85DD-6DE599EFAB9C}"/>
              </a:ext>
            </a:extLst>
          </p:cNvPr>
          <p:cNvSpPr/>
          <p:nvPr/>
        </p:nvSpPr>
        <p:spPr>
          <a:xfrm>
            <a:off x="4132618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Can 33">
            <a:extLst>
              <a:ext uri="{FF2B5EF4-FFF2-40B4-BE49-F238E27FC236}">
                <a16:creationId xmlns:a16="http://schemas.microsoft.com/office/drawing/2014/main" id="{DA53C997-7FAA-4586-85AE-7BAAA01E5D1D}"/>
              </a:ext>
            </a:extLst>
          </p:cNvPr>
          <p:cNvSpPr/>
          <p:nvPr/>
        </p:nvSpPr>
        <p:spPr>
          <a:xfrm>
            <a:off x="4262926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Can 33">
            <a:extLst>
              <a:ext uri="{FF2B5EF4-FFF2-40B4-BE49-F238E27FC236}">
                <a16:creationId xmlns:a16="http://schemas.microsoft.com/office/drawing/2014/main" id="{5DBDCC5E-EBD9-48F3-98A7-2DE9F3C091BB}"/>
              </a:ext>
            </a:extLst>
          </p:cNvPr>
          <p:cNvSpPr/>
          <p:nvPr/>
        </p:nvSpPr>
        <p:spPr>
          <a:xfrm>
            <a:off x="4393234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Can 33">
            <a:extLst>
              <a:ext uri="{FF2B5EF4-FFF2-40B4-BE49-F238E27FC236}">
                <a16:creationId xmlns:a16="http://schemas.microsoft.com/office/drawing/2014/main" id="{BABF1E15-7DAB-4C36-87D3-06FED1D5F3A8}"/>
              </a:ext>
            </a:extLst>
          </p:cNvPr>
          <p:cNvSpPr/>
          <p:nvPr/>
        </p:nvSpPr>
        <p:spPr>
          <a:xfrm>
            <a:off x="4776657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Can 33">
            <a:extLst>
              <a:ext uri="{FF2B5EF4-FFF2-40B4-BE49-F238E27FC236}">
                <a16:creationId xmlns:a16="http://schemas.microsoft.com/office/drawing/2014/main" id="{DCC693B8-F8DF-4E42-A13B-4971834405CB}"/>
              </a:ext>
            </a:extLst>
          </p:cNvPr>
          <p:cNvSpPr/>
          <p:nvPr/>
        </p:nvSpPr>
        <p:spPr>
          <a:xfrm>
            <a:off x="4906965" y="5017623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22342B8-6DD1-47FD-953A-D4DCEF6B7737}"/>
              </a:ext>
            </a:extLst>
          </p:cNvPr>
          <p:cNvCxnSpPr>
            <a:cxnSpLocks/>
          </p:cNvCxnSpPr>
          <p:nvPr/>
        </p:nvCxnSpPr>
        <p:spPr>
          <a:xfrm flipV="1">
            <a:off x="3153359" y="5076288"/>
            <a:ext cx="660612" cy="10755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75004B7-C2B7-40B2-B1DF-FBA419F2470A}"/>
              </a:ext>
            </a:extLst>
          </p:cNvPr>
          <p:cNvGrpSpPr/>
          <p:nvPr/>
        </p:nvGrpSpPr>
        <p:grpSpPr>
          <a:xfrm>
            <a:off x="4902617" y="1350218"/>
            <a:ext cx="5129651" cy="2178606"/>
            <a:chOff x="4891984" y="1243892"/>
            <a:chExt cx="5129651" cy="2178606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027F1327-FC33-4AD0-ABE6-65A8AA1DD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04278" y="1243892"/>
              <a:ext cx="4417357" cy="2178606"/>
            </a:xfrm>
            <a:prstGeom prst="rect">
              <a:avLst/>
            </a:prstGeom>
          </p:spPr>
        </p:pic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44825F4C-FCD4-4E8A-A503-CCCE93A36B52}"/>
                </a:ext>
              </a:extLst>
            </p:cNvPr>
            <p:cNvGrpSpPr/>
            <p:nvPr/>
          </p:nvGrpSpPr>
          <p:grpSpPr>
            <a:xfrm>
              <a:off x="4891984" y="1413241"/>
              <a:ext cx="2408913" cy="624556"/>
              <a:chOff x="2461082" y="1127778"/>
              <a:chExt cx="2408913" cy="725091"/>
            </a:xfrm>
          </p:grpSpPr>
          <p:sp>
            <p:nvSpPr>
              <p:cNvPr id="72" name="Speech Bubble: Oval 44">
                <a:extLst>
                  <a:ext uri="{FF2B5EF4-FFF2-40B4-BE49-F238E27FC236}">
                    <a16:creationId xmlns:a16="http://schemas.microsoft.com/office/drawing/2014/main" id="{F00BC27F-1204-4340-B147-254159E6DED3}"/>
                  </a:ext>
                </a:extLst>
              </p:cNvPr>
              <p:cNvSpPr/>
              <p:nvPr/>
            </p:nvSpPr>
            <p:spPr>
              <a:xfrm>
                <a:off x="2461082" y="1127778"/>
                <a:ext cx="2408913" cy="725091"/>
              </a:xfrm>
              <a:prstGeom prst="wedgeEllipseCallout">
                <a:avLst>
                  <a:gd name="adj1" fmla="val 34177"/>
                  <a:gd name="adj2" fmla="val 6937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000"/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1E71C5E0-AD27-4F51-A123-69A0AEC5684C}"/>
                  </a:ext>
                </a:extLst>
              </p:cNvPr>
              <p:cNvSpPr txBox="1"/>
              <p:nvPr/>
            </p:nvSpPr>
            <p:spPr>
              <a:xfrm>
                <a:off x="2461083" y="1250562"/>
                <a:ext cx="238427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Em gùi 15 bắp ngô.</a:t>
                </a:r>
              </a:p>
            </p:txBody>
          </p:sp>
        </p:grpSp>
      </p:grpSp>
      <p:pic>
        <p:nvPicPr>
          <p:cNvPr id="74" name="Picture 73">
            <a:extLst>
              <a:ext uri="{FF2B5EF4-FFF2-40B4-BE49-F238E27FC236}">
                <a16:creationId xmlns:a16="http://schemas.microsoft.com/office/drawing/2014/main" id="{915FE435-2DFE-4C1F-A544-D3898264323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7598" y="2897561"/>
            <a:ext cx="401802" cy="1171968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A2CC4813-3203-4565-A156-4A4585DCA9B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1506" y="5068266"/>
            <a:ext cx="401802" cy="1171968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6CEBBD4B-B652-41ED-8B41-991744845B3F}"/>
              </a:ext>
            </a:extLst>
          </p:cNvPr>
          <p:cNvGrpSpPr/>
          <p:nvPr/>
        </p:nvGrpSpPr>
        <p:grpSpPr>
          <a:xfrm>
            <a:off x="8284753" y="533879"/>
            <a:ext cx="3097396" cy="1497227"/>
            <a:chOff x="4615909" y="561512"/>
            <a:chExt cx="2393819" cy="109053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7" name="Speech Bubble: Oval 49">
              <a:extLst>
                <a:ext uri="{FF2B5EF4-FFF2-40B4-BE49-F238E27FC236}">
                  <a16:creationId xmlns:a16="http://schemas.microsoft.com/office/drawing/2014/main" id="{786DA534-BE25-495D-8C65-9B520810DD17}"/>
                </a:ext>
              </a:extLst>
            </p:cNvPr>
            <p:cNvSpPr/>
            <p:nvPr/>
          </p:nvSpPr>
          <p:spPr>
            <a:xfrm>
              <a:off x="4687057" y="561512"/>
              <a:ext cx="2175644" cy="786616"/>
            </a:xfrm>
            <a:prstGeom prst="wedgeEllipseCallout">
              <a:avLst>
                <a:gd name="adj1" fmla="val 10413"/>
                <a:gd name="adj2" fmla="val 7992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3FEBB3FB-127F-47E9-8694-07475FCA9AE0}"/>
                </a:ext>
              </a:extLst>
            </p:cNvPr>
            <p:cNvSpPr txBox="1"/>
            <p:nvPr/>
          </p:nvSpPr>
          <p:spPr>
            <a:xfrm>
              <a:off x="4615909" y="705744"/>
              <a:ext cx="2393819" cy="946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Anh gùi nhiều hơn em bao nhiêu bắp ngô?</a:t>
              </a:r>
            </a:p>
          </p:txBody>
        </p:sp>
      </p:grpSp>
      <p:cxnSp>
        <p:nvCxnSpPr>
          <p:cNvPr id="2" name="Straight Connector 67">
            <a:extLst>
              <a:ext uri="{FF2B5EF4-FFF2-40B4-BE49-F238E27FC236}">
                <a16:creationId xmlns:a16="http://schemas.microsoft.com/office/drawing/2014/main" id="{3833B4DF-7F27-961C-1CBA-640468438C43}"/>
              </a:ext>
            </a:extLst>
          </p:cNvPr>
          <p:cNvCxnSpPr>
            <a:cxnSpLocks/>
          </p:cNvCxnSpPr>
          <p:nvPr/>
        </p:nvCxnSpPr>
        <p:spPr>
          <a:xfrm flipV="1">
            <a:off x="1707899" y="5323443"/>
            <a:ext cx="512244" cy="5812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1309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11111E-6 L 0.10599 0.30857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9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3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000"/>
                            </p:stCondLst>
                            <p:childTnLst>
                              <p:par>
                                <p:cTn id="20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4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/>
      <p:bldP spid="40" grpId="0"/>
      <p:bldP spid="41" grpId="0"/>
      <p:bldP spid="43" grpId="0"/>
      <p:bldP spid="44" grpId="0"/>
      <p:bldP spid="45" grpId="0" uiExpand="1" build="p"/>
      <p:bldP spid="46" grpId="0" animBg="1"/>
      <p:bldP spid="53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BD08599-1ED0-5B0F-A9ED-AD19AF5DB177}"/>
              </a:ext>
            </a:extLst>
          </p:cNvPr>
          <p:cNvSpPr txBox="1"/>
          <p:nvPr/>
        </p:nvSpPr>
        <p:spPr>
          <a:xfrm>
            <a:off x="1611090" y="2151727"/>
            <a:ext cx="950221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dobe Caslon Pro" panose="0205050205050A020403" pitchFamily="18" charset="0"/>
              </a:rPr>
              <a:t>Thực</a:t>
            </a:r>
            <a:r>
              <a:rPr lang="en-US" sz="3200" dirty="0">
                <a:latin typeface="Adobe Caslon Pro" panose="0205050205050A020403" pitchFamily="18" charset="0"/>
              </a:rPr>
              <a:t> </a:t>
            </a:r>
            <a:r>
              <a:rPr lang="en-US" sz="3200" dirty="0" err="1">
                <a:latin typeface="Adobe Caslon Pro" panose="0205050205050A020403" pitchFamily="18" charset="0"/>
              </a:rPr>
              <a:t>hiện</a:t>
            </a:r>
            <a:r>
              <a:rPr lang="en-US" sz="3200" dirty="0">
                <a:latin typeface="Adobe Caslon Pro" panose="0205050205050A020403" pitchFamily="18" charset="0"/>
              </a:rPr>
              <a:t> </a:t>
            </a:r>
            <a:r>
              <a:rPr lang="en-US" sz="3200" dirty="0" err="1">
                <a:latin typeface="Adobe Caslon Pro" panose="0205050205050A020403" pitchFamily="18" charset="0"/>
              </a:rPr>
              <a:t>theo</a:t>
            </a:r>
            <a:r>
              <a:rPr lang="en-US" sz="3200" dirty="0">
                <a:latin typeface="Adobe Caslon Pro" panose="0205050205050A020403" pitchFamily="18" charset="0"/>
              </a:rPr>
              <a:t> 2 </a:t>
            </a:r>
            <a:r>
              <a:rPr lang="en-US" sz="3200" dirty="0" err="1">
                <a:latin typeface="Adobe Caslon Pro" panose="0205050205050A020403" pitchFamily="18" charset="0"/>
              </a:rPr>
              <a:t>bước</a:t>
            </a:r>
            <a:r>
              <a:rPr lang="en-US" sz="3200" dirty="0">
                <a:latin typeface="Adobe Caslon Pro" panose="0205050205050A020403" pitchFamily="18" charset="0"/>
              </a:rPr>
              <a:t>:</a:t>
            </a:r>
          </a:p>
          <a:p>
            <a:endParaRPr lang="en-US" sz="3200" b="1" dirty="0">
              <a:latin typeface="Adobe Caslon Pro" panose="0205050205050A020403" pitchFamily="18" charset="0"/>
            </a:endParaRPr>
          </a:p>
          <a:p>
            <a:r>
              <a:rPr lang="en-US" sz="3200" dirty="0" err="1">
                <a:latin typeface="Adobe Caslon Pro" panose="0205050205050A020403" pitchFamily="18" charset="0"/>
              </a:rPr>
              <a:t>Bước</a:t>
            </a:r>
            <a:r>
              <a:rPr lang="en-US" sz="3200" dirty="0">
                <a:latin typeface="Adobe Caslon Pro" panose="0205050205050A020403" pitchFamily="18" charset="0"/>
              </a:rPr>
              <a:t> 1: </a:t>
            </a:r>
            <a:r>
              <a:rPr lang="en-US" sz="3200" dirty="0" err="1">
                <a:latin typeface="Adobe Caslon Pro" panose="0205050205050A020403" pitchFamily="18" charset="0"/>
              </a:rPr>
              <a:t>Đặt</a:t>
            </a:r>
            <a:r>
              <a:rPr lang="en-US" sz="3200" dirty="0">
                <a:latin typeface="Adobe Caslon Pro" panose="0205050205050A020403" pitchFamily="18" charset="0"/>
              </a:rPr>
              <a:t> </a:t>
            </a:r>
            <a:r>
              <a:rPr lang="en-US" sz="3200" dirty="0" err="1">
                <a:latin typeface="Adobe Caslon Pro" panose="0205050205050A020403" pitchFamily="18" charset="0"/>
              </a:rPr>
              <a:t>tính</a:t>
            </a:r>
            <a:r>
              <a:rPr lang="en-US" sz="3200" dirty="0">
                <a:latin typeface="Adobe Caslon Pro" panose="0205050205050A020403" pitchFamily="18" charset="0"/>
              </a:rPr>
              <a:t>.</a:t>
            </a:r>
          </a:p>
          <a:p>
            <a:r>
              <a:rPr lang="en-US" sz="3200" dirty="0" err="1">
                <a:latin typeface="Adobe Caslon Pro" panose="0205050205050A020403" pitchFamily="18" charset="0"/>
              </a:rPr>
              <a:t>Bước</a:t>
            </a:r>
            <a:r>
              <a:rPr lang="en-US" sz="3200" dirty="0">
                <a:latin typeface="Adobe Caslon Pro" panose="0205050205050A020403" pitchFamily="18" charset="0"/>
              </a:rPr>
              <a:t> 2: </a:t>
            </a:r>
            <a:r>
              <a:rPr lang="en-US" sz="3200" dirty="0" err="1">
                <a:latin typeface="Adobe Caslon Pro" panose="0205050205050A020403" pitchFamily="18" charset="0"/>
              </a:rPr>
              <a:t>Tính</a:t>
            </a:r>
            <a:r>
              <a:rPr lang="en-US" sz="3200" dirty="0">
                <a:latin typeface="Adobe Caslon Pro" panose="0205050205050A020403" pitchFamily="18" charset="0"/>
              </a:rPr>
              <a:t>, </a:t>
            </a:r>
            <a:r>
              <a:rPr lang="en-US" sz="3200" dirty="0" err="1">
                <a:latin typeface="Adobe Caslon Pro" panose="0205050205050A020403" pitchFamily="18" charset="0"/>
              </a:rPr>
              <a:t>từ</a:t>
            </a:r>
            <a:r>
              <a:rPr lang="en-US" sz="3200" dirty="0">
                <a:latin typeface="Adobe Caslon Pro" panose="0205050205050A020403" pitchFamily="18" charset="0"/>
              </a:rPr>
              <a:t> </a:t>
            </a:r>
            <a:r>
              <a:rPr lang="en-US" sz="3200" dirty="0" err="1">
                <a:latin typeface="Adobe Caslon Pro" panose="0205050205050A020403" pitchFamily="18" charset="0"/>
              </a:rPr>
              <a:t>phải</a:t>
            </a:r>
            <a:r>
              <a:rPr lang="en-US" sz="3200" dirty="0">
                <a:latin typeface="Adobe Caslon Pro" panose="0205050205050A020403" pitchFamily="18" charset="0"/>
              </a:rPr>
              <a:t> sang </a:t>
            </a:r>
            <a:r>
              <a:rPr lang="en-US" sz="3200" dirty="0" err="1">
                <a:latin typeface="Adobe Caslon Pro" panose="0205050205050A020403" pitchFamily="18" charset="0"/>
              </a:rPr>
              <a:t>trái</a:t>
            </a:r>
            <a:r>
              <a:rPr lang="en-US" sz="3200" dirty="0">
                <a:latin typeface="Adobe Caslon Pro" panose="0205050205050A020403" pitchFamily="18" charset="0"/>
              </a:rPr>
              <a:t>, </a:t>
            </a:r>
            <a:r>
              <a:rPr lang="en-US" sz="3200" dirty="0" err="1">
                <a:latin typeface="Adobe Caslon Pro" panose="0205050205050A020403" pitchFamily="18" charset="0"/>
              </a:rPr>
              <a:t>bắt</a:t>
            </a:r>
            <a:r>
              <a:rPr lang="en-US" sz="3200" dirty="0">
                <a:latin typeface="Adobe Caslon Pro" panose="0205050205050A020403" pitchFamily="18" charset="0"/>
              </a:rPr>
              <a:t> </a:t>
            </a:r>
            <a:r>
              <a:rPr lang="en-US" sz="3200" dirty="0" err="1">
                <a:latin typeface="Adobe Caslon Pro" panose="0205050205050A020403" pitchFamily="18" charset="0"/>
              </a:rPr>
              <a:t>đầu</a:t>
            </a:r>
            <a:r>
              <a:rPr lang="en-US" sz="3200" dirty="0">
                <a:latin typeface="Adobe Caslon Pro" panose="0205050205050A020403" pitchFamily="18" charset="0"/>
              </a:rPr>
              <a:t> </a:t>
            </a:r>
            <a:r>
              <a:rPr lang="en-US" sz="3200" dirty="0" err="1">
                <a:latin typeface="Adobe Caslon Pro" panose="0205050205050A020403" pitchFamily="18" charset="0"/>
              </a:rPr>
              <a:t>từ</a:t>
            </a:r>
            <a:r>
              <a:rPr lang="en-US" sz="3200" dirty="0">
                <a:latin typeface="Adobe Caslon Pro" panose="0205050205050A020403" pitchFamily="18" charset="0"/>
              </a:rPr>
              <a:t> </a:t>
            </a:r>
            <a:r>
              <a:rPr lang="en-US" sz="3200" dirty="0" err="1">
                <a:latin typeface="Adobe Caslon Pro" panose="0205050205050A020403" pitchFamily="18" charset="0"/>
              </a:rPr>
              <a:t>hàng</a:t>
            </a:r>
            <a:r>
              <a:rPr lang="en-US" sz="3200" dirty="0">
                <a:latin typeface="Adobe Caslon Pro" panose="0205050205050A020403" pitchFamily="18" charset="0"/>
              </a:rPr>
              <a:t> </a:t>
            </a:r>
            <a:r>
              <a:rPr lang="en-US" sz="3200" dirty="0" err="1">
                <a:latin typeface="Adobe Caslon Pro" panose="0205050205050A020403" pitchFamily="18" charset="0"/>
              </a:rPr>
              <a:t>đơn</a:t>
            </a:r>
            <a:r>
              <a:rPr lang="en-US" sz="3200" dirty="0">
                <a:latin typeface="Adobe Caslon Pro" panose="0205050205050A020403" pitchFamily="18" charset="0"/>
              </a:rPr>
              <a:t> </a:t>
            </a:r>
            <a:r>
              <a:rPr lang="en-US" sz="3200" dirty="0" err="1">
                <a:latin typeface="Adobe Caslon Pro" panose="0205050205050A020403" pitchFamily="18" charset="0"/>
              </a:rPr>
              <a:t>vị</a:t>
            </a:r>
            <a:r>
              <a:rPr lang="en-US" sz="3200" dirty="0">
                <a:latin typeface="Adobe Caslon Pro" panose="0205050205050A020403" pitchFamily="18" charset="0"/>
              </a:rPr>
              <a:t>.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2022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4C7253-3117-D755-E099-F8F0BB13F1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5436" y="1754530"/>
            <a:ext cx="968128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1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89" y="5043055"/>
            <a:ext cx="10058398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76DEBD0-5EBD-4557-AFDE-146B9A619C98}"/>
              </a:ext>
            </a:extLst>
          </p:cNvPr>
          <p:cNvGrpSpPr/>
          <p:nvPr/>
        </p:nvGrpSpPr>
        <p:grpSpPr>
          <a:xfrm>
            <a:off x="2786500" y="1412155"/>
            <a:ext cx="8229600" cy="2199588"/>
            <a:chOff x="2478157" y="1382506"/>
            <a:chExt cx="8229600" cy="2199588"/>
          </a:xfrm>
        </p:grpSpPr>
        <p:sp>
          <p:nvSpPr>
            <p:cNvPr id="21" name="Rectangle: Rounded Corners 2">
              <a:extLst>
                <a:ext uri="{FF2B5EF4-FFF2-40B4-BE49-F238E27FC236}">
                  <a16:creationId xmlns:a16="http://schemas.microsoft.com/office/drawing/2014/main" id="{08900BDE-FBA1-4126-9B0A-6BE5C53BF982}"/>
                </a:ext>
              </a:extLst>
            </p:cNvPr>
            <p:cNvSpPr/>
            <p:nvPr/>
          </p:nvSpPr>
          <p:spPr>
            <a:xfrm>
              <a:off x="2478157" y="1382506"/>
              <a:ext cx="8229600" cy="219958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906A2E6-862A-40FF-ADA7-1226CB8286E0}"/>
                </a:ext>
              </a:extLst>
            </p:cNvPr>
            <p:cNvGrpSpPr/>
            <p:nvPr/>
          </p:nvGrpSpPr>
          <p:grpSpPr>
            <a:xfrm>
              <a:off x="2633967" y="1421167"/>
              <a:ext cx="837249" cy="1312215"/>
              <a:chOff x="2567706" y="1602691"/>
              <a:chExt cx="837249" cy="1312215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DF71CA6-DC0A-4B0F-BAC3-A59B57ACC03A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72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19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4E4A8773-580E-4073-8073-837D58BE7178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–</a:t>
                </a:r>
              </a:p>
            </p:txBody>
          </p: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FAF349DC-CD76-432D-BEB0-BBE0C3082E4A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0372D1E-E442-4565-901A-BAD388D68F5A}"/>
                </a:ext>
              </a:extLst>
            </p:cNvPr>
            <p:cNvGrpSpPr/>
            <p:nvPr/>
          </p:nvGrpSpPr>
          <p:grpSpPr>
            <a:xfrm>
              <a:off x="4853706" y="1421167"/>
              <a:ext cx="837250" cy="1312215"/>
              <a:chOff x="2567706" y="1602691"/>
              <a:chExt cx="837250" cy="1312215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D9DDFA75-1FF4-4834-831A-45BB014DB692}"/>
                  </a:ext>
                </a:extLst>
              </p:cNvPr>
              <p:cNvSpPr txBox="1"/>
              <p:nvPr/>
            </p:nvSpPr>
            <p:spPr>
              <a:xfrm>
                <a:off x="2755902" y="1602691"/>
                <a:ext cx="649054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60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28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E62912C-1617-4283-AC09-94220A83E49A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–</a:t>
                </a:r>
              </a:p>
            </p:txBody>
          </p: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AADF230E-9C80-4880-9031-9338790CACEE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1C53E30-9286-4928-B6AB-09D6F34951D5}"/>
                </a:ext>
              </a:extLst>
            </p:cNvPr>
            <p:cNvGrpSpPr/>
            <p:nvPr/>
          </p:nvGrpSpPr>
          <p:grpSpPr>
            <a:xfrm>
              <a:off x="7073445" y="1421167"/>
              <a:ext cx="837249" cy="1312215"/>
              <a:chOff x="2567706" y="1602691"/>
              <a:chExt cx="837249" cy="1312215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62F79E0-FB3F-4515-BEFD-8B1C9626C3E2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93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46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ADCDCDE-D8D7-4312-9F38-79132ADB8DCB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–</a:t>
                </a: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50378FF5-8030-4F50-9BF4-34A58B0E187B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1ABBBE2-C4F0-4EB8-92A7-E6184EC831B8}"/>
                </a:ext>
              </a:extLst>
            </p:cNvPr>
            <p:cNvGrpSpPr/>
            <p:nvPr/>
          </p:nvGrpSpPr>
          <p:grpSpPr>
            <a:xfrm>
              <a:off x="9293184" y="1421167"/>
              <a:ext cx="837249" cy="1312215"/>
              <a:chOff x="2567706" y="1602691"/>
              <a:chExt cx="837249" cy="1312215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A677226-9B4B-4F7E-8FB8-C4919D6958F0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41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32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50DC42E-8A07-4C61-B723-0D4969A7731C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–</a:t>
                </a: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58E23225-C9B7-4B82-8F32-B11503CC1F24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3" name="Picture 4" descr="Không có mô tả.">
            <a:extLst>
              <a:ext uri="{FF2B5EF4-FFF2-40B4-BE49-F238E27FC236}">
                <a16:creationId xmlns:a16="http://schemas.microsoft.com/office/drawing/2014/main" id="{AAF16C35-63D8-48C8-ABF0-8E93712B23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678004" y="561991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Oval 53">
            <a:extLst>
              <a:ext uri="{FF2B5EF4-FFF2-40B4-BE49-F238E27FC236}">
                <a16:creationId xmlns:a16="http://schemas.microsoft.com/office/drawing/2014/main" id="{8DDE7BFA-9F3F-4282-A50B-3D0E774341A8}"/>
              </a:ext>
            </a:extLst>
          </p:cNvPr>
          <p:cNvSpPr/>
          <p:nvPr/>
        </p:nvSpPr>
        <p:spPr>
          <a:xfrm>
            <a:off x="571085" y="1465787"/>
            <a:ext cx="581093" cy="502746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A6292E29-078D-7675-74E9-F31056CEC485}"/>
              </a:ext>
            </a:extLst>
          </p:cNvPr>
          <p:cNvGrpSpPr/>
          <p:nvPr/>
        </p:nvGrpSpPr>
        <p:grpSpPr>
          <a:xfrm>
            <a:off x="3194142" y="2865035"/>
            <a:ext cx="7769987" cy="629238"/>
            <a:chOff x="3194142" y="2865035"/>
            <a:chExt cx="7769987" cy="629238"/>
          </a:xfrm>
        </p:grpSpPr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AC0E8BD3-BD4D-9A79-810E-84B4864FA3BE}"/>
                </a:ext>
              </a:extLst>
            </p:cNvPr>
            <p:cNvSpPr txBox="1"/>
            <p:nvPr/>
          </p:nvSpPr>
          <p:spPr>
            <a:xfrm>
              <a:off x="3194142" y="2909498"/>
              <a:ext cx="8983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53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505B40F5-2B55-D0F1-4B5B-00D4DE097EED}"/>
                </a:ext>
              </a:extLst>
            </p:cNvPr>
            <p:cNvSpPr txBox="1"/>
            <p:nvPr/>
          </p:nvSpPr>
          <p:spPr>
            <a:xfrm>
              <a:off x="5302638" y="2891551"/>
              <a:ext cx="8983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32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5F930CA5-B514-78CD-57EB-7197E53138A0}"/>
                </a:ext>
              </a:extLst>
            </p:cNvPr>
            <p:cNvSpPr txBox="1"/>
            <p:nvPr/>
          </p:nvSpPr>
          <p:spPr>
            <a:xfrm>
              <a:off x="7574309" y="2865035"/>
              <a:ext cx="8983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47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75882B00-D300-B86B-2F3B-0DE831A81839}"/>
                </a:ext>
              </a:extLst>
            </p:cNvPr>
            <p:cNvSpPr txBox="1"/>
            <p:nvPr/>
          </p:nvSpPr>
          <p:spPr>
            <a:xfrm>
              <a:off x="10065783" y="2891551"/>
              <a:ext cx="8983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9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8834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</TotalTime>
  <Words>352</Words>
  <Application>Microsoft Office PowerPoint</Application>
  <PresentationFormat>Màn hình rộng</PresentationFormat>
  <Paragraphs>102</Paragraphs>
  <Slides>22</Slides>
  <Notes>8</Notes>
  <HiddenSlides>0</HiddenSlides>
  <MMClips>7</MMClips>
  <ScaleCrop>false</ScaleCrop>
  <HeadingPairs>
    <vt:vector size="6" baseType="variant">
      <vt:variant>
        <vt:lpstr>Phông được Dùng</vt:lpstr>
      </vt:variant>
      <vt:variant>
        <vt:i4>12</vt:i4>
      </vt:variant>
      <vt:variant>
        <vt:lpstr>Chủ đề</vt:lpstr>
      </vt:variant>
      <vt:variant>
        <vt:i4>8</vt:i4>
      </vt:variant>
      <vt:variant>
        <vt:lpstr>Tiêu đề Bản chiếu</vt:lpstr>
      </vt:variant>
      <vt:variant>
        <vt:i4>22</vt:i4>
      </vt:variant>
    </vt:vector>
  </HeadingPairs>
  <TitlesOfParts>
    <vt:vector size="42" baseType="lpstr">
      <vt:lpstr>微软雅黑</vt:lpstr>
      <vt:lpstr>#9Slide03 Arima Madurai Black</vt:lpstr>
      <vt:lpstr>#9Slide07 HoneyCream</vt:lpstr>
      <vt:lpstr>Adobe Caslon Pro</vt:lpstr>
      <vt:lpstr>Arial</vt:lpstr>
      <vt:lpstr>Calibri</vt:lpstr>
      <vt:lpstr>Calibri Light</vt:lpstr>
      <vt:lpstr>SVN-Hole Hearted</vt:lpstr>
      <vt:lpstr>SVN-Newton</vt:lpstr>
      <vt:lpstr>SVN-Ready</vt:lpstr>
      <vt:lpstr>Times New Roman</vt:lpstr>
      <vt:lpstr>字魂59号-创粗黑</vt:lpstr>
      <vt:lpstr>Office 主题​​</vt:lpstr>
      <vt:lpstr>2_Office Theme</vt:lpstr>
      <vt:lpstr>4_Office 主题​​</vt:lpstr>
      <vt:lpstr>5_Office 主题​​</vt:lpstr>
      <vt:lpstr>6_Office Theme</vt:lpstr>
      <vt:lpstr>Custom Design</vt:lpstr>
      <vt:lpstr>Office Theme</vt:lpstr>
      <vt:lpstr>1_Custom Design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asus</cp:lastModifiedBy>
  <cp:revision>53</cp:revision>
  <dcterms:created xsi:type="dcterms:W3CDTF">2021-11-08T04:48:14Z</dcterms:created>
  <dcterms:modified xsi:type="dcterms:W3CDTF">2025-11-23T14:14:13Z</dcterms:modified>
</cp:coreProperties>
</file>