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3" r:id="rId3"/>
    <p:sldMasterId id="2147483698" r:id="rId4"/>
  </p:sldMasterIdLst>
  <p:notesMasterIdLst>
    <p:notesMasterId r:id="rId13"/>
  </p:notesMasterIdLst>
  <p:sldIdLst>
    <p:sldId id="263" r:id="rId5"/>
    <p:sldId id="2007577150" r:id="rId6"/>
    <p:sldId id="256" r:id="rId7"/>
    <p:sldId id="281" r:id="rId8"/>
    <p:sldId id="268" r:id="rId9"/>
    <p:sldId id="2007577139" r:id="rId10"/>
    <p:sldId id="273" r:id="rId11"/>
    <p:sldId id="29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60"/>
  </p:normalViewPr>
  <p:slideViewPr>
    <p:cSldViewPr snapToGrid="0">
      <p:cViewPr varScale="1">
        <p:scale>
          <a:sx n="87" d="100"/>
          <a:sy n="87" d="100"/>
        </p:scale>
        <p:origin x="103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BFE88-D28B-40D9-BA42-6193E9770DCB}"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9D96B-1500-495F-A19A-3CC1ED13108B}" type="slidenum">
              <a:rPr lang="en-US" smtClean="0"/>
              <a:t>‹#›</a:t>
            </a:fld>
            <a:endParaRPr lang="en-US"/>
          </a:p>
        </p:txBody>
      </p:sp>
    </p:spTree>
    <p:extLst>
      <p:ext uri="{BB962C8B-B14F-4D97-AF65-F5344CB8AC3E}">
        <p14:creationId xmlns:p14="http://schemas.microsoft.com/office/powerpoint/2010/main" val="1611587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959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1340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19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20409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677718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88578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693112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923614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842257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3223721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039427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986496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4C4A-0773-4E03-BD25-E3D9DCCE21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17953A-B445-4BE8-B972-A1E8C4FC5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B16B3C-36C3-4480-BCFF-BAFDB746554B}"/>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5" name="Footer Placeholder 4">
            <a:extLst>
              <a:ext uri="{FF2B5EF4-FFF2-40B4-BE49-F238E27FC236}">
                <a16:creationId xmlns:a16="http://schemas.microsoft.com/office/drawing/2014/main" id="{276F7CB6-87B4-49A8-BBD8-F3AC67A882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80A9F8-6790-4FCA-90C4-62CE49140C8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8628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B429-58C1-4016-A721-8A15EA9640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845FED-7C29-4543-929D-42BB128C7F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BF823-F7F2-41A4-B01D-461E5641367C}"/>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5" name="Footer Placeholder 4">
            <a:extLst>
              <a:ext uri="{FF2B5EF4-FFF2-40B4-BE49-F238E27FC236}">
                <a16:creationId xmlns:a16="http://schemas.microsoft.com/office/drawing/2014/main" id="{3B95B917-29A8-4885-85D3-76C06CA8C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26F16-129D-4C90-AF46-054B2CC9793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68075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3/20/2026</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04575236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F8954-63E0-41A9-BEBE-98E8C43234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D28184-FAF6-4736-88E7-457A946FDB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25812-940B-477D-B8D3-5B43143F51D9}"/>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5" name="Footer Placeholder 4">
            <a:extLst>
              <a:ext uri="{FF2B5EF4-FFF2-40B4-BE49-F238E27FC236}">
                <a16:creationId xmlns:a16="http://schemas.microsoft.com/office/drawing/2014/main" id="{B4AA8BDD-7604-4384-9E81-D12D7D2A9B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3E9C3-226A-425A-B66C-EE84EBFA8C64}"/>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2262763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51DC9-3405-4E06-B912-ADF708769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5F2004-09FF-4D6C-83BA-2B42EC7B94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B01F7-1EF5-4BE8-B77A-CD0888458B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2652FD-1ED1-4DE9-A530-BAD11ABF07D3}"/>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6" name="Footer Placeholder 5">
            <a:extLst>
              <a:ext uri="{FF2B5EF4-FFF2-40B4-BE49-F238E27FC236}">
                <a16:creationId xmlns:a16="http://schemas.microsoft.com/office/drawing/2014/main" id="{98BA3703-4763-47C3-903F-ACB1D8AD22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BCC7C-3E41-41C7-B1E9-DC4C7B8DF1B5}"/>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980701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E5B2F-2523-437D-B671-D51515E2CA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BADAD7-D161-4519-AA06-6F8E28A888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FF87C6-5B32-4FCC-B31E-27645899C8E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90A311-370D-4A91-A140-4CE4BF322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9BA752-A11A-497D-AF49-134B09BAB9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0F435A-785F-4EC0-A7EA-0860D6B50A24}"/>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8" name="Footer Placeholder 7">
            <a:extLst>
              <a:ext uri="{FF2B5EF4-FFF2-40B4-BE49-F238E27FC236}">
                <a16:creationId xmlns:a16="http://schemas.microsoft.com/office/drawing/2014/main" id="{7CEC1599-0E36-48E7-B2CF-7D1C9566C7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2C14A2-2902-495F-99DB-600FB44186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602895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D174-F67A-4CDC-AFB9-051768AE5A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E6C164-3053-49D1-903A-DCAA530CAC17}"/>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4" name="Footer Placeholder 3">
            <a:extLst>
              <a:ext uri="{FF2B5EF4-FFF2-40B4-BE49-F238E27FC236}">
                <a16:creationId xmlns:a16="http://schemas.microsoft.com/office/drawing/2014/main" id="{0CC970E4-CF1C-42BE-823E-9387947252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ACE7E0-BB4A-4F77-A047-D3533564C676}"/>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341281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573FD-3E4D-421A-A040-FBF881F9506D}"/>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3" name="Footer Placeholder 2">
            <a:extLst>
              <a:ext uri="{FF2B5EF4-FFF2-40B4-BE49-F238E27FC236}">
                <a16:creationId xmlns:a16="http://schemas.microsoft.com/office/drawing/2014/main" id="{0C167154-0241-4DD6-AD60-EA607597B2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E34F1-CAE8-47AF-90AB-A8A51DC5BC9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1832846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FC71C-C06C-47C5-A643-4BE83EDCA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9AB326-33E3-4166-A39B-29472960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46CF5-C059-433F-9733-72CC5B025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5A0A37-E654-4D24-A0D0-62D4D6744DF1}"/>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6" name="Footer Placeholder 5">
            <a:extLst>
              <a:ext uri="{FF2B5EF4-FFF2-40B4-BE49-F238E27FC236}">
                <a16:creationId xmlns:a16="http://schemas.microsoft.com/office/drawing/2014/main" id="{475719BB-391D-450A-BD1B-34E16AC1A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971371-CD65-47FE-A102-9105D16CE39B}"/>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761901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F265C-6945-4185-A4CE-A9E24E334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1CFC9-D23F-42D1-A1D5-714FA634E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3CB75C-C672-4300-B59F-6E20F601B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EA8C7E-DDFF-4697-AD85-4A8456B4BB91}"/>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6" name="Footer Placeholder 5">
            <a:extLst>
              <a:ext uri="{FF2B5EF4-FFF2-40B4-BE49-F238E27FC236}">
                <a16:creationId xmlns:a16="http://schemas.microsoft.com/office/drawing/2014/main" id="{05B9D371-C750-48EA-B373-EFA793645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91A86-40C4-4930-BF59-32101840A152}"/>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046811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1888-1FF2-4E30-B7B6-9DB2F5D7EF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122481-17D9-4761-B47C-B664C91E79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55027-849A-403A-96C3-81DA6F8176F2}"/>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5" name="Footer Placeholder 4">
            <a:extLst>
              <a:ext uri="{FF2B5EF4-FFF2-40B4-BE49-F238E27FC236}">
                <a16:creationId xmlns:a16="http://schemas.microsoft.com/office/drawing/2014/main" id="{37440358-252E-43A4-AA8B-DEA90BB18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60D58-AEEB-48AE-8133-8397722D02F3}"/>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3305224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4AE9A8-1848-4AA8-B631-A2D061AC4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E728D9-A68E-4E11-B744-0D4ECB6FE4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57EFB-E4B9-4406-84D0-9EE42CAAA67A}"/>
              </a:ext>
            </a:extLst>
          </p:cNvPr>
          <p:cNvSpPr>
            <a:spLocks noGrp="1"/>
          </p:cNvSpPr>
          <p:nvPr>
            <p:ph type="dt" sz="half" idx="10"/>
          </p:nvPr>
        </p:nvSpPr>
        <p:spPr/>
        <p:txBody>
          <a:bodyPr/>
          <a:lstStyle/>
          <a:p>
            <a:fld id="{BE202E1C-BD8B-4773-A44B-3A2DC14F8C8C}" type="datetimeFigureOut">
              <a:rPr lang="en-US" smtClean="0"/>
              <a:t>3/20/2026</a:t>
            </a:fld>
            <a:endParaRPr lang="en-US"/>
          </a:p>
        </p:txBody>
      </p:sp>
      <p:sp>
        <p:nvSpPr>
          <p:cNvPr id="5" name="Footer Placeholder 4">
            <a:extLst>
              <a:ext uri="{FF2B5EF4-FFF2-40B4-BE49-F238E27FC236}">
                <a16:creationId xmlns:a16="http://schemas.microsoft.com/office/drawing/2014/main" id="{BE361AFE-27F7-4407-970E-0E6CD2867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3BF108-AB25-41DF-AAFF-5D9C4334D997}"/>
              </a:ext>
            </a:extLst>
          </p:cNvPr>
          <p:cNvSpPr>
            <a:spLocks noGrp="1"/>
          </p:cNvSpPr>
          <p:nvPr>
            <p:ph type="sldNum" sz="quarter" idx="12"/>
          </p:nvPr>
        </p:nvSpPr>
        <p:spPr/>
        <p:txBody>
          <a:bodyPr/>
          <a:lstStyle/>
          <a:p>
            <a:fld id="{A04D5123-9265-4F95-9532-F82FFD3F49A0}" type="slidenum">
              <a:rPr lang="en-US" smtClean="0"/>
              <a:t>‹#›</a:t>
            </a:fld>
            <a:endParaRPr lang="en-US"/>
          </a:p>
        </p:txBody>
      </p:sp>
    </p:spTree>
    <p:extLst>
      <p:ext uri="{BB962C8B-B14F-4D97-AF65-F5344CB8AC3E}">
        <p14:creationId xmlns:p14="http://schemas.microsoft.com/office/powerpoint/2010/main" val="49831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3/20/2026</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7433310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9335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3154076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94040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033818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9275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61265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6.jp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65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C8F1917-31DB-EDA4-0AAF-9CBEFD7A72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3151303671"/>
      </p:ext>
    </p:extLst>
  </p:cSld>
  <p:clrMap bg1="lt1" tx1="dk1" bg2="lt2" tx2="dk2" accent1="accent1" accent2="accent2" accent3="accent3" accent4="accent4" accent5="accent5" accent6="accent6" hlink="hlink" folHlink="folHlink"/>
  <p:sldLayoutIdLst>
    <p:sldLayoutId id="214748366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2026/3/20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47587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F53673-5010-462D-A8F2-E0DBE1D741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A6BCA-98AC-41A1-A1F7-CB0CFE350B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92153-F63D-48EF-BC74-4EF0581F1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202E1C-BD8B-4773-A44B-3A2DC14F8C8C}" type="datetimeFigureOut">
              <a:rPr lang="en-US" smtClean="0"/>
              <a:t>3/20/2026</a:t>
            </a:fld>
            <a:endParaRPr lang="en-US"/>
          </a:p>
        </p:txBody>
      </p:sp>
      <p:sp>
        <p:nvSpPr>
          <p:cNvPr id="5" name="Footer Placeholder 4">
            <a:extLst>
              <a:ext uri="{FF2B5EF4-FFF2-40B4-BE49-F238E27FC236}">
                <a16:creationId xmlns:a16="http://schemas.microsoft.com/office/drawing/2014/main" id="{60541103-0C1C-4B28-998D-1A9E218B4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56ECAB-F607-4722-8951-174EED619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D5123-9265-4F95-9532-F82FFD3F49A0}"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D4B6585-3AE7-1807-3637-AA1AEA2E12C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27738571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4.png"/><Relationship Id="rId7" Type="http://schemas.microsoft.com/office/2007/relationships/hdphoto" Target="../media/hdphoto1.wdp"/><Relationship Id="rId12"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2.wdp"/><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6.wdp"/><Relationship Id="rId3" Type="http://schemas.openxmlformats.org/officeDocument/2006/relationships/slideLayout" Target="../slideLayouts/slideLayout6.xml"/><Relationship Id="rId7" Type="http://schemas.openxmlformats.org/officeDocument/2006/relationships/image" Target="../media/image25.jpeg"/><Relationship Id="rId12" Type="http://schemas.openxmlformats.org/officeDocument/2006/relationships/image" Target="../media/image28.png"/><Relationship Id="rId17" Type="http://schemas.openxmlformats.org/officeDocument/2006/relationships/image" Target="../media/image31.png"/><Relationship Id="rId2" Type="http://schemas.openxmlformats.org/officeDocument/2006/relationships/video" Target="../media/media2.mp4"/><Relationship Id="rId16" Type="http://schemas.openxmlformats.org/officeDocument/2006/relationships/image" Target="../media/image30.png"/><Relationship Id="rId1" Type="http://schemas.microsoft.com/office/2007/relationships/media" Target="../media/media2.mp4"/><Relationship Id="rId6" Type="http://schemas.openxmlformats.org/officeDocument/2006/relationships/image" Target="../media/image24.png"/><Relationship Id="rId11" Type="http://schemas.microsoft.com/office/2007/relationships/hdphoto" Target="../media/hdphoto5.wdp"/><Relationship Id="rId5" Type="http://schemas.openxmlformats.org/officeDocument/2006/relationships/image" Target="../media/image23.png"/><Relationship Id="rId15" Type="http://schemas.microsoft.com/office/2007/relationships/hdphoto" Target="../media/hdphoto7.wdp"/><Relationship Id="rId10" Type="http://schemas.openxmlformats.org/officeDocument/2006/relationships/image" Target="../media/image27.png"/><Relationship Id="rId4" Type="http://schemas.openxmlformats.org/officeDocument/2006/relationships/notesSlide" Target="../notesSlides/notesSlide1.xml"/><Relationship Id="rId9" Type="http://schemas.microsoft.com/office/2007/relationships/hdphoto" Target="../media/hdphoto4.wdp"/><Relationship Id="rId1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6.xml"/><Relationship Id="rId7" Type="http://schemas.openxmlformats.org/officeDocument/2006/relationships/image" Target="../media/image3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D1866-DEC1-4870-8750-4565BCF62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2910" y="2750201"/>
            <a:ext cx="4620019" cy="4981885"/>
          </a:xfrm>
          <a:prstGeom prst="rect">
            <a:avLst/>
          </a:prstGeom>
        </p:spPr>
      </p:pic>
      <p:grpSp>
        <p:nvGrpSpPr>
          <p:cNvPr id="17" name="Group 16">
            <a:extLst>
              <a:ext uri="{FF2B5EF4-FFF2-40B4-BE49-F238E27FC236}">
                <a16:creationId xmlns:a16="http://schemas.microsoft.com/office/drawing/2014/main" id="{2F22567A-BF16-4AE1-9438-5F46AC94C684}"/>
              </a:ext>
            </a:extLst>
          </p:cNvPr>
          <p:cNvGrpSpPr/>
          <p:nvPr/>
        </p:nvGrpSpPr>
        <p:grpSpPr>
          <a:xfrm>
            <a:off x="4466526" y="382393"/>
            <a:ext cx="3500226" cy="869221"/>
            <a:chOff x="4564774" y="413270"/>
            <a:chExt cx="3500226" cy="869221"/>
          </a:xfrm>
        </p:grpSpPr>
        <p:sp>
          <p:nvSpPr>
            <p:cNvPr id="11" name="Flowchart: Terminator 10">
              <a:extLst>
                <a:ext uri="{FF2B5EF4-FFF2-40B4-BE49-F238E27FC236}">
                  <a16:creationId xmlns:a16="http://schemas.microsoft.com/office/drawing/2014/main" id="{94D19680-B220-442F-8FE7-D0FB4B576DE3}"/>
                </a:ext>
              </a:extLst>
            </p:cNvPr>
            <p:cNvSpPr/>
            <p:nvPr/>
          </p:nvSpPr>
          <p:spPr>
            <a:xfrm rot="3335349" flipV="1">
              <a:off x="5274016" y="572957"/>
              <a:ext cx="441004" cy="12163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lowchart: Terminator 13">
              <a:extLst>
                <a:ext uri="{FF2B5EF4-FFF2-40B4-BE49-F238E27FC236}">
                  <a16:creationId xmlns:a16="http://schemas.microsoft.com/office/drawing/2014/main" id="{D78EF6C9-A479-4AC3-960F-CB8915C8AB18}"/>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Terminator 14">
              <a:extLst>
                <a:ext uri="{FF2B5EF4-FFF2-40B4-BE49-F238E27FC236}">
                  <a16:creationId xmlns:a16="http://schemas.microsoft.com/office/drawing/2014/main" id="{63BD90E6-80B4-49E0-85E1-CA7EFBB38295}"/>
                </a:ext>
              </a:extLst>
            </p:cNvPr>
            <p:cNvSpPr/>
            <p:nvPr/>
          </p:nvSpPr>
          <p:spPr>
            <a:xfrm rot="19365825" flipV="1">
              <a:off x="7568221" y="1088176"/>
              <a:ext cx="496779" cy="13273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Terminator 15">
              <a:extLst>
                <a:ext uri="{FF2B5EF4-FFF2-40B4-BE49-F238E27FC236}">
                  <a16:creationId xmlns:a16="http://schemas.microsoft.com/office/drawing/2014/main" id="{B22E3CB1-C484-4CB2-8D0E-EB6A96EF1EAB}"/>
                </a:ext>
              </a:extLst>
            </p:cNvPr>
            <p:cNvSpPr/>
            <p:nvPr/>
          </p:nvSpPr>
          <p:spPr>
            <a:xfrm rot="6977877">
              <a:off x="6587755" y="587074"/>
              <a:ext cx="479206" cy="162380"/>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5" name="Picture 24" descr="A picture containing vector graphics&#10;&#10;Description automatically generated">
            <a:extLst>
              <a:ext uri="{FF2B5EF4-FFF2-40B4-BE49-F238E27FC236}">
                <a16:creationId xmlns:a16="http://schemas.microsoft.com/office/drawing/2014/main" id="{E07BB024-6042-4F64-81DD-9F23594080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8826">
            <a:off x="-1262989" y="3129553"/>
            <a:ext cx="4975390" cy="4137052"/>
          </a:xfrm>
          <a:prstGeom prst="rect">
            <a:avLst/>
          </a:prstGeom>
        </p:spPr>
      </p:pic>
      <p:pic>
        <p:nvPicPr>
          <p:cNvPr id="32" name="Picture 31" descr="A picture containing vector graphics&#10;&#10;Description automatically generated">
            <a:extLst>
              <a:ext uri="{FF2B5EF4-FFF2-40B4-BE49-F238E27FC236}">
                <a16:creationId xmlns:a16="http://schemas.microsoft.com/office/drawing/2014/main" id="{81B420F7-D153-4248-AF61-713ED0A67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4481">
            <a:off x="8370538" y="3125343"/>
            <a:ext cx="4673092" cy="4646151"/>
          </a:xfrm>
          <a:prstGeom prst="rect">
            <a:avLst/>
          </a:prstGeom>
        </p:spPr>
      </p:pic>
      <p:grpSp>
        <p:nvGrpSpPr>
          <p:cNvPr id="34" name="Group 33">
            <a:extLst>
              <a:ext uri="{FF2B5EF4-FFF2-40B4-BE49-F238E27FC236}">
                <a16:creationId xmlns:a16="http://schemas.microsoft.com/office/drawing/2014/main" id="{0FE6F97D-0040-4E42-BB97-4DFA2DBD009B}"/>
              </a:ext>
            </a:extLst>
          </p:cNvPr>
          <p:cNvGrpSpPr/>
          <p:nvPr/>
        </p:nvGrpSpPr>
        <p:grpSpPr>
          <a:xfrm>
            <a:off x="1140296" y="959704"/>
            <a:ext cx="1124011" cy="733825"/>
            <a:chOff x="1140296" y="959704"/>
            <a:chExt cx="1124011" cy="733825"/>
          </a:xfrm>
        </p:grpSpPr>
        <p:grpSp>
          <p:nvGrpSpPr>
            <p:cNvPr id="20" name="Group 19">
              <a:extLst>
                <a:ext uri="{FF2B5EF4-FFF2-40B4-BE49-F238E27FC236}">
                  <a16:creationId xmlns:a16="http://schemas.microsoft.com/office/drawing/2014/main" id="{131AC173-625F-460D-BCF5-ADCA10B8D811}"/>
                </a:ext>
              </a:extLst>
            </p:cNvPr>
            <p:cNvGrpSpPr/>
            <p:nvPr/>
          </p:nvGrpSpPr>
          <p:grpSpPr>
            <a:xfrm rot="1946759">
              <a:off x="1140296" y="959704"/>
              <a:ext cx="608409" cy="733825"/>
              <a:chOff x="4564774" y="548666"/>
              <a:chExt cx="608409" cy="733825"/>
            </a:xfrm>
          </p:grpSpPr>
          <p:sp>
            <p:nvSpPr>
              <p:cNvPr id="21" name="Flowchart: Terminator 20">
                <a:extLst>
                  <a:ext uri="{FF2B5EF4-FFF2-40B4-BE49-F238E27FC236}">
                    <a16:creationId xmlns:a16="http://schemas.microsoft.com/office/drawing/2014/main" id="{9D83032E-A572-4CB4-83F2-EA3E5782002A}"/>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Terminator 21">
                <a:extLst>
                  <a:ext uri="{FF2B5EF4-FFF2-40B4-BE49-F238E27FC236}">
                    <a16:creationId xmlns:a16="http://schemas.microsoft.com/office/drawing/2014/main" id="{9EB8EC83-C766-4290-8DFD-4D04685500D1}"/>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Flowchart: Terminator 32">
              <a:extLst>
                <a:ext uri="{FF2B5EF4-FFF2-40B4-BE49-F238E27FC236}">
                  <a16:creationId xmlns:a16="http://schemas.microsoft.com/office/drawing/2014/main" id="{33546CFA-C1CF-487F-8A6C-F0838322850B}"/>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10485834-222E-44C8-AF1D-F3A0D542E7D0}"/>
              </a:ext>
            </a:extLst>
          </p:cNvPr>
          <p:cNvGrpSpPr/>
          <p:nvPr/>
        </p:nvGrpSpPr>
        <p:grpSpPr>
          <a:xfrm rot="1857951">
            <a:off x="10146001" y="727383"/>
            <a:ext cx="1124011" cy="733825"/>
            <a:chOff x="1140296" y="959704"/>
            <a:chExt cx="1124011" cy="733825"/>
          </a:xfrm>
        </p:grpSpPr>
        <p:grpSp>
          <p:nvGrpSpPr>
            <p:cNvPr id="36" name="Group 35">
              <a:extLst>
                <a:ext uri="{FF2B5EF4-FFF2-40B4-BE49-F238E27FC236}">
                  <a16:creationId xmlns:a16="http://schemas.microsoft.com/office/drawing/2014/main" id="{A15BF2AA-591F-464E-BA13-0B69571C6837}"/>
                </a:ext>
              </a:extLst>
            </p:cNvPr>
            <p:cNvGrpSpPr/>
            <p:nvPr/>
          </p:nvGrpSpPr>
          <p:grpSpPr>
            <a:xfrm rot="1946759">
              <a:off x="1140296" y="959704"/>
              <a:ext cx="608409" cy="733825"/>
              <a:chOff x="4564774" y="548666"/>
              <a:chExt cx="608409" cy="733825"/>
            </a:xfrm>
          </p:grpSpPr>
          <p:sp>
            <p:nvSpPr>
              <p:cNvPr id="38" name="Flowchart: Terminator 37">
                <a:extLst>
                  <a:ext uri="{FF2B5EF4-FFF2-40B4-BE49-F238E27FC236}">
                    <a16:creationId xmlns:a16="http://schemas.microsoft.com/office/drawing/2014/main" id="{B90623FA-E9CC-4871-A26C-B1F3C8EC4AC6}"/>
                  </a:ext>
                </a:extLst>
              </p:cNvPr>
              <p:cNvSpPr/>
              <p:nvPr/>
            </p:nvSpPr>
            <p:spPr>
              <a:xfrm rot="3335349" flipV="1">
                <a:off x="4902338" y="700779"/>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lowchart: Terminator 38">
                <a:extLst>
                  <a:ext uri="{FF2B5EF4-FFF2-40B4-BE49-F238E27FC236}">
                    <a16:creationId xmlns:a16="http://schemas.microsoft.com/office/drawing/2014/main" id="{13DCB6A8-E47E-4FDD-8ACD-6600FE944D23}"/>
                  </a:ext>
                </a:extLst>
              </p:cNvPr>
              <p:cNvSpPr/>
              <p:nvPr/>
            </p:nvSpPr>
            <p:spPr>
              <a:xfrm rot="1514537" flipV="1">
                <a:off x="4564774" y="1141528"/>
                <a:ext cx="427632" cy="140963"/>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Flowchart: Terminator 36">
              <a:extLst>
                <a:ext uri="{FF2B5EF4-FFF2-40B4-BE49-F238E27FC236}">
                  <a16:creationId xmlns:a16="http://schemas.microsoft.com/office/drawing/2014/main" id="{A87FB4DC-B880-4E51-973B-9B1779AB442D}"/>
                </a:ext>
              </a:extLst>
            </p:cNvPr>
            <p:cNvSpPr/>
            <p:nvPr/>
          </p:nvSpPr>
          <p:spPr>
            <a:xfrm rot="6254276" flipV="1">
              <a:off x="1993462" y="1267436"/>
              <a:ext cx="422957" cy="118732"/>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E58F0300-95B4-8CAA-1233-BC1CA3BBECB1}"/>
              </a:ext>
            </a:extLst>
          </p:cNvPr>
          <p:cNvPicPr>
            <a:picLocks noChangeAspect="1"/>
          </p:cNvPicPr>
          <p:nvPr/>
        </p:nvPicPr>
        <p:blipFill>
          <a:blip r:embed="rId5"/>
          <a:stretch>
            <a:fillRect/>
          </a:stretch>
        </p:blipFill>
        <p:spPr>
          <a:xfrm>
            <a:off x="1383603" y="954937"/>
            <a:ext cx="9193565" cy="3182388"/>
          </a:xfrm>
          <a:prstGeom prst="rect">
            <a:avLst/>
          </a:prstGeom>
        </p:spPr>
      </p:pic>
    </p:spTree>
    <p:extLst>
      <p:ext uri="{BB962C8B-B14F-4D97-AF65-F5344CB8AC3E}">
        <p14:creationId xmlns:p14="http://schemas.microsoft.com/office/powerpoint/2010/main" val="3209024108"/>
      </p:ext>
    </p:extLst>
  </p:cSld>
  <p:clrMapOvr>
    <a:masterClrMapping/>
  </p:clrMapOvr>
  <p:transition advTm="4000"/>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54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54000">
                                          <p:cBhvr additive="base">
                                            <p:cTn id="7" dur="500" fill="hold"/>
                                            <p:tgtEl>
                                              <p:spTgt spid="25"/>
                                            </p:tgtEl>
                                            <p:attrNameLst>
                                              <p:attrName>ppt_x</p:attrName>
                                            </p:attrNameLst>
                                          </p:cBhvr>
                                          <p:tavLst>
                                            <p:tav tm="0">
                                              <p:val>
                                                <p:strVal val="0-#ppt_w/2"/>
                                              </p:val>
                                            </p:tav>
                                            <p:tav tm="100000">
                                              <p:val>
                                                <p:strVal val="#ppt_x"/>
                                              </p:val>
                                            </p:tav>
                                          </p:tavLst>
                                        </p:anim>
                                        <p:anim calcmode="lin" valueType="num" p14:bounceEnd="54000">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14:presetBounceEnd="66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66000">
                                          <p:cBhvr additive="base">
                                            <p:cTn id="20" dur="500" fill="hold"/>
                                            <p:tgtEl>
                                              <p:spTgt spid="32"/>
                                            </p:tgtEl>
                                            <p:attrNameLst>
                                              <p:attrName>ppt_x</p:attrName>
                                            </p:attrNameLst>
                                          </p:cBhvr>
                                          <p:tavLst>
                                            <p:tav tm="0">
                                              <p:val>
                                                <p:strVal val="1+#ppt_w/2"/>
                                              </p:val>
                                            </p:tav>
                                            <p:tav tm="100000">
                                              <p:val>
                                                <p:strVal val="#ppt_x"/>
                                              </p:val>
                                            </p:tav>
                                          </p:tavLst>
                                        </p:anim>
                                        <p:anim calcmode="lin" valueType="num" p14:bounceEnd="66000">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14:presetBounceEnd="56000">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14:bounceEnd="56000">
                                          <p:cBhvr additive="base">
                                            <p:cTn id="33" dur="50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250"/>
                                            <p:tgtEl>
                                              <p:spTgt spid="34"/>
                                            </p:tgtEl>
                                          </p:cBhvr>
                                        </p:animEffect>
                                      </p:childTnLst>
                                    </p:cTn>
                                  </p:par>
                                </p:childTnLst>
                              </p:cTn>
                            </p:par>
                            <p:par>
                              <p:cTn id="13" fill="hold">
                                <p:stCondLst>
                                  <p:cond delay="750"/>
                                </p:stCondLst>
                                <p:childTnLst>
                                  <p:par>
                                    <p:cTn id="14" presetID="26" presetClass="emph" presetSubtype="0" fill="hold" nodeType="afterEffect">
                                      <p:stCondLst>
                                        <p:cond delay="0"/>
                                      </p:stCondLst>
                                      <p:childTnLst>
                                        <p:animEffect transition="out" filter="fade">
                                          <p:cBhvr>
                                            <p:cTn id="15" dur="250" tmFilter="0, 0; .2, .5; .8, .5; 1, 0"/>
                                            <p:tgtEl>
                                              <p:spTgt spid="34"/>
                                            </p:tgtEl>
                                          </p:cBhvr>
                                        </p:animEffect>
                                        <p:animScale>
                                          <p:cBhvr>
                                            <p:cTn id="16" dur="125" autoRev="1" fill="hold"/>
                                            <p:tgtEl>
                                              <p:spTgt spid="34"/>
                                            </p:tgtEl>
                                          </p:cBhvr>
                                          <p:by x="105000" y="105000"/>
                                        </p:animScale>
                                      </p:childTnLst>
                                    </p:cTn>
                                  </p:par>
                                </p:childTnLst>
                              </p:cTn>
                            </p:par>
                            <p:par>
                              <p:cTn id="17" fill="hold">
                                <p:stCondLst>
                                  <p:cond delay="1000"/>
                                </p:stCondLst>
                                <p:childTnLst>
                                  <p:par>
                                    <p:cTn id="18" presetID="2" presetClass="entr" presetSubtype="6"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fill="hold"/>
                                            <p:tgtEl>
                                              <p:spTgt spid="32"/>
                                            </p:tgtEl>
                                            <p:attrNameLst>
                                              <p:attrName>ppt_x</p:attrName>
                                            </p:attrNameLst>
                                          </p:cBhvr>
                                          <p:tavLst>
                                            <p:tav tm="0">
                                              <p:val>
                                                <p:strVal val="1+#ppt_w/2"/>
                                              </p:val>
                                            </p:tav>
                                            <p:tav tm="100000">
                                              <p:val>
                                                <p:strVal val="#ppt_x"/>
                                              </p:val>
                                            </p:tav>
                                          </p:tavLst>
                                        </p:anim>
                                        <p:anim calcmode="lin" valueType="num">
                                          <p:cBhvr additive="base">
                                            <p:cTn id="21" dur="500" fill="hold"/>
                                            <p:tgtEl>
                                              <p:spTgt spid="3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250"/>
                                            <p:tgtEl>
                                              <p:spTgt spid="35"/>
                                            </p:tgtEl>
                                          </p:cBhvr>
                                        </p:animEffect>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250" tmFilter="0, 0; .2, .5; .8, .5; 1, 0"/>
                                            <p:tgtEl>
                                              <p:spTgt spid="35"/>
                                            </p:tgtEl>
                                          </p:cBhvr>
                                        </p:animEffect>
                                        <p:animScale>
                                          <p:cBhvr>
                                            <p:cTn id="29" dur="125" autoRev="1" fill="hold"/>
                                            <p:tgtEl>
                                              <p:spTgt spid="35"/>
                                            </p:tgtEl>
                                          </p:cBhvr>
                                          <p:by x="105000" y="105000"/>
                                        </p:animScale>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childTnLst>
                              </p:cTn>
                            </p:par>
                            <p:par>
                              <p:cTn id="39" fill="hold">
                                <p:stCondLst>
                                  <p:cond delay="2750"/>
                                </p:stCondLst>
                                <p:childTnLst>
                                  <p:par>
                                    <p:cTn id="40" presetID="26" presetClass="emph" presetSubtype="0" fill="hold" nodeType="afterEffect">
                                      <p:stCondLst>
                                        <p:cond delay="0"/>
                                      </p:stCondLst>
                                      <p:childTnLst>
                                        <p:animEffect transition="out" filter="fade">
                                          <p:cBhvr>
                                            <p:cTn id="41" dur="250" tmFilter="0, 0; .2, .5; .8, .5; 1, 0"/>
                                            <p:tgtEl>
                                              <p:spTgt spid="17"/>
                                            </p:tgtEl>
                                          </p:cBhvr>
                                        </p:animEffect>
                                        <p:animScale>
                                          <p:cBhvr>
                                            <p:cTn id="42" dur="125"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tết quê em">
            <a:hlinkClick r:id="" action="ppaction://media"/>
            <a:extLst>
              <a:ext uri="{FF2B5EF4-FFF2-40B4-BE49-F238E27FC236}">
                <a16:creationId xmlns:a16="http://schemas.microsoft.com/office/drawing/2014/main" id="{996CDCB7-C405-46C5-A385-3EE04B664F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32180"/>
            <a:ext cx="12192000" cy="6858000"/>
          </a:xfrm>
          <a:prstGeom prst="rect">
            <a:avLst/>
          </a:prstGeom>
        </p:spPr>
      </p:pic>
    </p:spTree>
    <p:extLst>
      <p:ext uri="{BB962C8B-B14F-4D97-AF65-F5344CB8AC3E}">
        <p14:creationId xmlns:p14="http://schemas.microsoft.com/office/powerpoint/2010/main" val="107303150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7AACC5E-ED88-4AB8-949F-F14F32E9029D}"/>
              </a:ext>
            </a:extLst>
          </p:cNvPr>
          <p:cNvPicPr>
            <a:picLocks noChangeAspect="1"/>
          </p:cNvPicPr>
          <p:nvPr/>
        </p:nvPicPr>
        <p:blipFill>
          <a:blip r:embed="rId2"/>
          <a:stretch>
            <a:fillRect/>
          </a:stretch>
        </p:blipFill>
        <p:spPr>
          <a:xfrm>
            <a:off x="3063468" y="31583"/>
            <a:ext cx="5327643" cy="4433135"/>
          </a:xfrm>
          <a:prstGeom prst="rect">
            <a:avLst/>
          </a:prstGeom>
        </p:spPr>
      </p:pic>
      <p:sp>
        <p:nvSpPr>
          <p:cNvPr id="15" name="Rectangle: Rounded Corners 14">
            <a:extLst>
              <a:ext uri="{FF2B5EF4-FFF2-40B4-BE49-F238E27FC236}">
                <a16:creationId xmlns:a16="http://schemas.microsoft.com/office/drawing/2014/main" id="{B0355B97-3BBB-47A3-B2C2-83ADA08C2201}"/>
              </a:ext>
            </a:extLst>
          </p:cNvPr>
          <p:cNvSpPr/>
          <p:nvPr/>
        </p:nvSpPr>
        <p:spPr>
          <a:xfrm>
            <a:off x="2357800" y="2548045"/>
            <a:ext cx="7197435" cy="3785653"/>
          </a:xfrm>
          <a:prstGeom prst="roundRect">
            <a:avLst/>
          </a:prstGeom>
          <a:solidFill>
            <a:schemeClr val="accent4">
              <a:lumMod val="20000"/>
              <a:lumOff val="80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505167B-5A21-4C4B-9573-A2C2D96854D7}"/>
              </a:ext>
            </a:extLst>
          </p:cNvPr>
          <p:cNvPicPr>
            <a:picLocks noChangeAspect="1"/>
          </p:cNvPicPr>
          <p:nvPr/>
        </p:nvPicPr>
        <p:blipFill>
          <a:blip r:embed="rId3"/>
          <a:stretch>
            <a:fillRect/>
          </a:stretch>
        </p:blipFill>
        <p:spPr>
          <a:xfrm flipH="1">
            <a:off x="-22791" y="1839181"/>
            <a:ext cx="2869284" cy="4832252"/>
          </a:xfrm>
          <a:prstGeom prst="rect">
            <a:avLst/>
          </a:prstGeom>
        </p:spPr>
      </p:pic>
      <p:pic>
        <p:nvPicPr>
          <p:cNvPr id="22" name="Picture 21">
            <a:extLst>
              <a:ext uri="{FF2B5EF4-FFF2-40B4-BE49-F238E27FC236}">
                <a16:creationId xmlns:a16="http://schemas.microsoft.com/office/drawing/2014/main" id="{C4267622-107B-41CD-8DB8-5CC5366F79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399" y="2610543"/>
            <a:ext cx="815917" cy="1849483"/>
          </a:xfrm>
          <a:prstGeom prst="rect">
            <a:avLst/>
          </a:prstGeom>
        </p:spPr>
      </p:pic>
      <p:pic>
        <p:nvPicPr>
          <p:cNvPr id="26" name="Picture 25" descr="A picture containing logo&#10;&#10;Description automatically generated">
            <a:extLst>
              <a:ext uri="{FF2B5EF4-FFF2-40B4-BE49-F238E27FC236}">
                <a16:creationId xmlns:a16="http://schemas.microsoft.com/office/drawing/2014/main" id="{0852DFCF-AEB0-4C88-9D7B-051420F09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27" name="Picture 26" descr="A picture containing logo&#10;&#10;Description automatically generated">
            <a:extLst>
              <a:ext uri="{FF2B5EF4-FFF2-40B4-BE49-F238E27FC236}">
                <a16:creationId xmlns:a16="http://schemas.microsoft.com/office/drawing/2014/main" id="{DA79BD6A-318C-43AB-95D2-66F5BB2F7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0E4D9BFD-800A-4F13-991D-6AE6C15B5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B8998A2F-1F36-4B41-9E33-F3B4D87AE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pic>
        <p:nvPicPr>
          <p:cNvPr id="1032" name="Picture 8" descr="Apricot blossom Royalty Free Vector Image - VectorStock">
            <a:extLst>
              <a:ext uri="{FF2B5EF4-FFF2-40B4-BE49-F238E27FC236}">
                <a16:creationId xmlns:a16="http://schemas.microsoft.com/office/drawing/2014/main" id="{BD2824F9-769C-4383-B15A-F198E2D316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6" b="93611" l="571" r="97000">
                        <a14:foregroundMark x1="87286" y1="28796" x2="97000" y2="34537"/>
                        <a14:foregroundMark x1="79714" y1="12407" x2="77429" y2="6389"/>
                        <a14:foregroundMark x1="77857" y1="6019" x2="78429" y2="2407"/>
                        <a14:foregroundMark x1="78429" y1="2407" x2="78429" y2="648"/>
                        <a14:foregroundMark x1="70429" y1="5185" x2="70429" y2="4537"/>
                        <a14:foregroundMark x1="16143" y1="75185" x2="6857" y2="66667"/>
                        <a14:foregroundMark x1="14286" y1="80648" x2="714" y2="76667"/>
                        <a14:foregroundMark x1="18000" y1="85741" x2="18571" y2="93611"/>
                        <a14:foregroundMark x1="18571" y1="93611" x2="18571" y2="93611"/>
                      </a14:backgroundRemoval>
                    </a14:imgEffect>
                  </a14:imgLayer>
                </a14:imgProps>
              </a:ext>
              <a:ext uri="{28A0092B-C50C-407E-A947-70E740481C1C}">
                <a14:useLocalDpi xmlns:a14="http://schemas.microsoft.com/office/drawing/2010/main" val="0"/>
              </a:ext>
            </a:extLst>
          </a:blip>
          <a:srcRect/>
          <a:stretch>
            <a:fillRect/>
          </a:stretch>
        </p:blipFill>
        <p:spPr bwMode="auto">
          <a:xfrm>
            <a:off x="9696120" y="2581953"/>
            <a:ext cx="2455798" cy="37889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ruyện thai giáo: Dưa hấu vô địch môn đấu vật | Mamibabi | Thai giáo - Giáo  dục sớm - Ăn dặm">
            <a:extLst>
              <a:ext uri="{FF2B5EF4-FFF2-40B4-BE49-F238E27FC236}">
                <a16:creationId xmlns:a16="http://schemas.microsoft.com/office/drawing/2014/main" id="{0862B939-CDC2-4C2B-9A63-9E0030FA6EC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4600" l="9744" r="90735">
                        <a14:foregroundMark x1="40895" y1="46600" x2="60703" y2="79200"/>
                        <a14:foregroundMark x1="27955" y1="55600" x2="54473" y2="77400"/>
                        <a14:foregroundMark x1="54473" y1="77400" x2="54473" y2="77400"/>
                        <a14:foregroundMark x1="37380" y1="54400" x2="47764" y2="79600"/>
                        <a14:foregroundMark x1="34185" y1="51800" x2="43610" y2="78800"/>
                        <a14:foregroundMark x1="33546" y1="52200" x2="46006" y2="85800"/>
                        <a14:foregroundMark x1="30351" y1="48600" x2="49840" y2="83200"/>
                        <a14:foregroundMark x1="49840" y1="83200" x2="49840" y2="83200"/>
                        <a14:foregroundMark x1="36262" y1="53400" x2="52716" y2="85400"/>
                        <a14:foregroundMark x1="36262" y1="48600" x2="38339" y2="64400"/>
                        <a14:foregroundMark x1="37700" y1="48600" x2="38179" y2="66400"/>
                        <a14:foregroundMark x1="38179" y1="66400" x2="43610" y2="81000"/>
                        <a14:foregroundMark x1="37380" y1="64800" x2="44089" y2="80800"/>
                        <a14:foregroundMark x1="44089" y1="80800" x2="54952" y2="93800"/>
                        <a14:foregroundMark x1="54952" y1="93800" x2="56869" y2="94600"/>
                        <a14:foregroundMark x1="46805" y1="81000" x2="73163" y2="92400"/>
                        <a14:foregroundMark x1="50639" y1="81000" x2="64856" y2="90600"/>
                        <a14:foregroundMark x1="50160" y1="82800" x2="56390" y2="90200"/>
                        <a14:foregroundMark x1="56390" y1="90200" x2="61661" y2="91800"/>
                        <a14:foregroundMark x1="68371" y1="81000" x2="84026" y2="86200"/>
                        <a14:foregroundMark x1="69329" y1="91400" x2="87859" y2="77400"/>
                        <a14:foregroundMark x1="83387" y1="78400" x2="90735" y2="67400"/>
                        <a14:foregroundMark x1="90735" y1="67400" x2="90735" y2="67400"/>
                        <a14:foregroundMark x1="89617" y1="67800" x2="84026" y2="68400"/>
                        <a14:foregroundMark x1="85144" y1="67400" x2="88978" y2="69200"/>
                        <a14:foregroundMark x1="86102" y1="66200" x2="88978" y2="69200"/>
                        <a14:foregroundMark x1="87859" y1="67800" x2="83387" y2="67800"/>
                      </a14:backgroundRemoval>
                    </a14:imgEffect>
                  </a14:imgLayer>
                </a14:imgProps>
              </a:ext>
              <a:ext uri="{28A0092B-C50C-407E-A947-70E740481C1C}">
                <a14:useLocalDpi xmlns:a14="http://schemas.microsoft.com/office/drawing/2010/main" val="0"/>
              </a:ext>
            </a:extLst>
          </a:blip>
          <a:srcRect/>
          <a:stretch>
            <a:fillRect/>
          </a:stretch>
        </p:blipFill>
        <p:spPr bwMode="auto">
          <a:xfrm>
            <a:off x="8773655" y="3948305"/>
            <a:ext cx="2688124" cy="21470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Hình ảnh Bánh Chưng Tết Truyền Thống Việt Nam Minh Họa Cho Các Vector, Bánh  Chưng, Bánh Chưng, Vietnamesecake Vector và PNG với nền trong suốt để tải  xuống miễn phí">
            <a:extLst>
              <a:ext uri="{FF2B5EF4-FFF2-40B4-BE49-F238E27FC236}">
                <a16:creationId xmlns:a16="http://schemas.microsoft.com/office/drawing/2014/main" id="{C2879147-CDF2-47A0-B147-42B64D1A757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7344" r="90000">
                        <a14:foregroundMark x1="25000" y1="65313" x2="12656" y2="61250"/>
                        <a14:foregroundMark x1="12656" y1="61250" x2="7344" y2="56875"/>
                        <a14:foregroundMark x1="27656" y1="47969" x2="50156" y2="39375"/>
                      </a14:backgroundRemoval>
                    </a14:imgEffect>
                  </a14:imgLayer>
                </a14:imgProps>
              </a:ext>
              <a:ext uri="{28A0092B-C50C-407E-A947-70E740481C1C}">
                <a14:useLocalDpi xmlns:a14="http://schemas.microsoft.com/office/drawing/2010/main" val="0"/>
              </a:ext>
            </a:extLst>
          </a:blip>
          <a:srcRect/>
          <a:stretch>
            <a:fillRect/>
          </a:stretch>
        </p:blipFill>
        <p:spPr bwMode="auto">
          <a:xfrm>
            <a:off x="8451610" y="4410456"/>
            <a:ext cx="2869284" cy="286928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Icon&#10;&#10;Description automatically generated with low confidence">
            <a:extLst>
              <a:ext uri="{FF2B5EF4-FFF2-40B4-BE49-F238E27FC236}">
                <a16:creationId xmlns:a16="http://schemas.microsoft.com/office/drawing/2014/main" id="{8E3105C5-8E09-48EB-AA5C-6351F02C85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829891">
            <a:off x="10302128" y="5063980"/>
            <a:ext cx="2062009" cy="885119"/>
          </a:xfrm>
          <a:prstGeom prst="rect">
            <a:avLst/>
          </a:prstGeom>
          <a:effectLst>
            <a:outerShdw blurRad="50800" dist="38100" dir="2700000" algn="tl" rotWithShape="0">
              <a:prstClr val="black">
                <a:alpha val="40000"/>
              </a:prstClr>
            </a:outerShdw>
          </a:effectLst>
        </p:spPr>
      </p:pic>
      <p:grpSp>
        <p:nvGrpSpPr>
          <p:cNvPr id="36" name="Group 35">
            <a:extLst>
              <a:ext uri="{FF2B5EF4-FFF2-40B4-BE49-F238E27FC236}">
                <a16:creationId xmlns:a16="http://schemas.microsoft.com/office/drawing/2014/main" id="{AEC30548-5FA7-415A-8E42-B70E6ED6B8B6}"/>
              </a:ext>
            </a:extLst>
          </p:cNvPr>
          <p:cNvGrpSpPr/>
          <p:nvPr/>
        </p:nvGrpSpPr>
        <p:grpSpPr>
          <a:xfrm>
            <a:off x="6561364" y="1955781"/>
            <a:ext cx="346050" cy="414094"/>
            <a:chOff x="6716345" y="2033271"/>
            <a:chExt cx="346050" cy="414094"/>
          </a:xfrm>
        </p:grpSpPr>
        <p:sp>
          <p:nvSpPr>
            <p:cNvPr id="32" name="Oval 31">
              <a:extLst>
                <a:ext uri="{FF2B5EF4-FFF2-40B4-BE49-F238E27FC236}">
                  <a16:creationId xmlns:a16="http://schemas.microsoft.com/office/drawing/2014/main" id="{71BC9385-F7CC-408B-9E01-C170EB422830}"/>
                </a:ext>
              </a:extLst>
            </p:cNvPr>
            <p:cNvSpPr/>
            <p:nvPr/>
          </p:nvSpPr>
          <p:spPr>
            <a:xfrm>
              <a:off x="6716345" y="2033271"/>
              <a:ext cx="346050" cy="4140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2B9991E-B063-4870-969A-E212BCB6A5AD}"/>
                </a:ext>
              </a:extLst>
            </p:cNvPr>
            <p:cNvSpPr/>
            <p:nvPr/>
          </p:nvSpPr>
          <p:spPr>
            <a:xfrm>
              <a:off x="6766556" y="2070847"/>
              <a:ext cx="209777" cy="301214"/>
            </a:xfrm>
            <a:custGeom>
              <a:avLst/>
              <a:gdLst>
                <a:gd name="connsiteX0" fmla="*/ 188262 w 188262"/>
                <a:gd name="connsiteY0" fmla="*/ 0 h 268941"/>
                <a:gd name="connsiteX1" fmla="*/ 3 w 188262"/>
                <a:gd name="connsiteY1" fmla="*/ 134471 h 268941"/>
                <a:gd name="connsiteX2" fmla="*/ 182883 w 188262"/>
                <a:gd name="connsiteY2" fmla="*/ 268941 h 268941"/>
                <a:gd name="connsiteX3" fmla="*/ 182883 w 188262"/>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188262" h="268941">
                  <a:moveTo>
                    <a:pt x="188262" y="0"/>
                  </a:moveTo>
                  <a:cubicBezTo>
                    <a:pt x="94580" y="44824"/>
                    <a:pt x="899" y="89648"/>
                    <a:pt x="3" y="134471"/>
                  </a:cubicBezTo>
                  <a:cubicBezTo>
                    <a:pt x="-894" y="179295"/>
                    <a:pt x="182883" y="268941"/>
                    <a:pt x="182883" y="268941"/>
                  </a:cubicBezTo>
                  <a:lnTo>
                    <a:pt x="182883" y="268941"/>
                  </a:lnTo>
                </a:path>
              </a:pathLst>
            </a:custGeom>
            <a:ln w="76200">
              <a:solidFill>
                <a:srgbClr val="841918"/>
              </a:solidFill>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9B321437-0C7E-CF73-FD55-D31735F51A76}"/>
              </a:ext>
            </a:extLst>
          </p:cNvPr>
          <p:cNvPicPr>
            <a:picLocks noChangeAspect="1"/>
          </p:cNvPicPr>
          <p:nvPr/>
        </p:nvPicPr>
        <p:blipFill>
          <a:blip r:embed="rId13"/>
          <a:stretch>
            <a:fillRect/>
          </a:stretch>
        </p:blipFill>
        <p:spPr>
          <a:xfrm>
            <a:off x="2823019" y="4464836"/>
            <a:ext cx="6230652" cy="1438781"/>
          </a:xfrm>
          <a:prstGeom prst="rect">
            <a:avLst/>
          </a:prstGeom>
        </p:spPr>
      </p:pic>
      <p:pic>
        <p:nvPicPr>
          <p:cNvPr id="4" name="Picture 3">
            <a:extLst>
              <a:ext uri="{FF2B5EF4-FFF2-40B4-BE49-F238E27FC236}">
                <a16:creationId xmlns:a16="http://schemas.microsoft.com/office/drawing/2014/main" id="{21A089B8-A5BD-C644-74E7-8AE0F3BBCE14}"/>
              </a:ext>
            </a:extLst>
          </p:cNvPr>
          <p:cNvPicPr>
            <a:picLocks noChangeAspect="1"/>
          </p:cNvPicPr>
          <p:nvPr/>
        </p:nvPicPr>
        <p:blipFill>
          <a:blip r:embed="rId14"/>
          <a:stretch>
            <a:fillRect/>
          </a:stretch>
        </p:blipFill>
        <p:spPr>
          <a:xfrm rot="21203739">
            <a:off x="4349670" y="2631982"/>
            <a:ext cx="2959436" cy="235858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93F6B935-CC55-4124-CAFE-EBCD86BA6EE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80231" y="0"/>
            <a:ext cx="1530626" cy="1530626"/>
          </a:xfrm>
          <a:prstGeom prst="rect">
            <a:avLst/>
          </a:prstGeom>
        </p:spPr>
      </p:pic>
    </p:spTree>
    <p:extLst>
      <p:ext uri="{BB962C8B-B14F-4D97-AF65-F5344CB8AC3E}">
        <p14:creationId xmlns:p14="http://schemas.microsoft.com/office/powerpoint/2010/main" val="135393556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14:presetBounceEnd="66000">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14:bounceEnd="66000">
                                          <p:cBhvr additive="base">
                                            <p:cTn id="25" dur="500" fill="hold"/>
                                            <p:tgtEl>
                                              <p:spTgt spid="1028"/>
                                            </p:tgtEl>
                                            <p:attrNameLst>
                                              <p:attrName>ppt_x</p:attrName>
                                            </p:attrNameLst>
                                          </p:cBhvr>
                                          <p:tavLst>
                                            <p:tav tm="0">
                                              <p:val>
                                                <p:strVal val="#ppt_x"/>
                                              </p:val>
                                            </p:tav>
                                            <p:tav tm="100000">
                                              <p:val>
                                                <p:strVal val="#ppt_x"/>
                                              </p:val>
                                            </p:tav>
                                          </p:tavLst>
                                        </p:anim>
                                        <p:anim calcmode="lin" valueType="num" p14:bounceEnd="66000">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66000">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14:bounceEnd="66000">
                                          <p:cBhvr additive="base">
                                            <p:cTn id="29" dur="500" fill="hold"/>
                                            <p:tgtEl>
                                              <p:spTgt spid="1026"/>
                                            </p:tgtEl>
                                            <p:attrNameLst>
                                              <p:attrName>ppt_x</p:attrName>
                                            </p:attrNameLst>
                                          </p:cBhvr>
                                          <p:tavLst>
                                            <p:tav tm="0">
                                              <p:val>
                                                <p:strVal val="#ppt_x"/>
                                              </p:val>
                                            </p:tav>
                                            <p:tav tm="100000">
                                              <p:val>
                                                <p:strVal val="#ppt_x"/>
                                              </p:val>
                                            </p:tav>
                                          </p:tavLst>
                                        </p:anim>
                                        <p:anim calcmode="lin" valueType="num" p14:bounceEnd="66000">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66000">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14:bounceEnd="66000">
                                          <p:cBhvr additive="base">
                                            <p:cTn id="33" dur="500" fill="hold"/>
                                            <p:tgtEl>
                                              <p:spTgt spid="1032"/>
                                            </p:tgtEl>
                                            <p:attrNameLst>
                                              <p:attrName>ppt_x</p:attrName>
                                            </p:attrNameLst>
                                          </p:cBhvr>
                                          <p:tavLst>
                                            <p:tav tm="0">
                                              <p:val>
                                                <p:strVal val="#ppt_x"/>
                                              </p:val>
                                            </p:tav>
                                            <p:tav tm="100000">
                                              <p:val>
                                                <p:strVal val="#ppt_x"/>
                                              </p:val>
                                            </p:tav>
                                          </p:tavLst>
                                        </p:anim>
                                        <p:anim calcmode="lin" valueType="num" p14:bounceEnd="66000">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14:presetBounceEnd="66000">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14:bounceEnd="66000">
                                          <p:cBhvr additive="base">
                                            <p:cTn id="37" dur="5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par>
                                    <p:cTn id="52" presetID="53" presetClass="entr" presetSubtype="16"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par>
                                    <p:cTn id="17" presetID="32" presetClass="emph" presetSubtype="0" repeatCount="indefinite" fill="hold" nodeType="withEffect">
                                      <p:stCondLst>
                                        <p:cond delay="0"/>
                                      </p:stCondLst>
                                      <p:childTnLst>
                                        <p:animRot by="120000">
                                          <p:cBhvr>
                                            <p:cTn id="18" dur="500" fill="hold">
                                              <p:stCondLst>
                                                <p:cond delay="0"/>
                                              </p:stCondLst>
                                            </p:cTn>
                                            <p:tgtEl>
                                              <p:spTgt spid="22"/>
                                            </p:tgtEl>
                                            <p:attrNameLst>
                                              <p:attrName>r</p:attrName>
                                            </p:attrNameLst>
                                          </p:cBhvr>
                                        </p:animRot>
                                        <p:animRot by="-240000">
                                          <p:cBhvr>
                                            <p:cTn id="19" dur="1000" fill="hold">
                                              <p:stCondLst>
                                                <p:cond delay="1000"/>
                                              </p:stCondLst>
                                            </p:cTn>
                                            <p:tgtEl>
                                              <p:spTgt spid="22"/>
                                            </p:tgtEl>
                                            <p:attrNameLst>
                                              <p:attrName>r</p:attrName>
                                            </p:attrNameLst>
                                          </p:cBhvr>
                                        </p:animRot>
                                        <p:animRot by="240000">
                                          <p:cBhvr>
                                            <p:cTn id="20" dur="1000" fill="hold">
                                              <p:stCondLst>
                                                <p:cond delay="2000"/>
                                              </p:stCondLst>
                                            </p:cTn>
                                            <p:tgtEl>
                                              <p:spTgt spid="22"/>
                                            </p:tgtEl>
                                            <p:attrNameLst>
                                              <p:attrName>r</p:attrName>
                                            </p:attrNameLst>
                                          </p:cBhvr>
                                        </p:animRot>
                                        <p:animRot by="-240000">
                                          <p:cBhvr>
                                            <p:cTn id="21" dur="1000" fill="hold">
                                              <p:stCondLst>
                                                <p:cond delay="3000"/>
                                              </p:stCondLst>
                                            </p:cTn>
                                            <p:tgtEl>
                                              <p:spTgt spid="22"/>
                                            </p:tgtEl>
                                            <p:attrNameLst>
                                              <p:attrName>r</p:attrName>
                                            </p:attrNameLst>
                                          </p:cBhvr>
                                        </p:animRot>
                                        <p:animRot by="120000">
                                          <p:cBhvr>
                                            <p:cTn id="22" dur="1000" fill="hold">
                                              <p:stCondLst>
                                                <p:cond delay="4000"/>
                                              </p:stCondLst>
                                            </p:cTn>
                                            <p:tgtEl>
                                              <p:spTgt spid="22"/>
                                            </p:tgtEl>
                                            <p:attrNameLst>
                                              <p:attrName>r</p:attrName>
                                            </p:attrNameLst>
                                          </p:cBhvr>
                                        </p:animRot>
                                      </p:childTnLst>
                                    </p:cTn>
                                  </p:par>
                                  <p:par>
                                    <p:cTn id="23" presetID="2" presetClass="entr" presetSubtype="1" fill="hold" nodeType="withEffect">
                                      <p:stCondLst>
                                        <p:cond delay="0"/>
                                      </p:stCondLst>
                                      <p:childTnLst>
                                        <p:set>
                                          <p:cBhvr>
                                            <p:cTn id="24" dur="1" fill="hold">
                                              <p:stCondLst>
                                                <p:cond delay="0"/>
                                              </p:stCondLst>
                                            </p:cTn>
                                            <p:tgtEl>
                                              <p:spTgt spid="1028"/>
                                            </p:tgtEl>
                                            <p:attrNameLst>
                                              <p:attrName>style.visibility</p:attrName>
                                            </p:attrNameLst>
                                          </p:cBhvr>
                                          <p:to>
                                            <p:strVal val="visible"/>
                                          </p:to>
                                        </p:set>
                                        <p:anim calcmode="lin" valueType="num">
                                          <p:cBhvr additive="base">
                                            <p:cTn id="25" dur="500" fill="hold"/>
                                            <p:tgtEl>
                                              <p:spTgt spid="1028"/>
                                            </p:tgtEl>
                                            <p:attrNameLst>
                                              <p:attrName>ppt_x</p:attrName>
                                            </p:attrNameLst>
                                          </p:cBhvr>
                                          <p:tavLst>
                                            <p:tav tm="0">
                                              <p:val>
                                                <p:strVal val="#ppt_x"/>
                                              </p:val>
                                            </p:tav>
                                            <p:tav tm="100000">
                                              <p:val>
                                                <p:strVal val="#ppt_x"/>
                                              </p:val>
                                            </p:tav>
                                          </p:tavLst>
                                        </p:anim>
                                        <p:anim calcmode="lin" valueType="num">
                                          <p:cBhvr additive="base">
                                            <p:cTn id="26" dur="500" fill="hold"/>
                                            <p:tgtEl>
                                              <p:spTgt spid="1028"/>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500"/>
                                      </p:stCondLst>
                                      <p:childTnLst>
                                        <p:set>
                                          <p:cBhvr>
                                            <p:cTn id="28" dur="1" fill="hold">
                                              <p:stCondLst>
                                                <p:cond delay="0"/>
                                              </p:stCondLst>
                                            </p:cTn>
                                            <p:tgtEl>
                                              <p:spTgt spid="1026"/>
                                            </p:tgtEl>
                                            <p:attrNameLst>
                                              <p:attrName>style.visibility</p:attrName>
                                            </p:attrNameLst>
                                          </p:cBhvr>
                                          <p:to>
                                            <p:strVal val="visible"/>
                                          </p:to>
                                        </p:set>
                                        <p:anim calcmode="lin" valueType="num">
                                          <p:cBhvr additive="base">
                                            <p:cTn id="29" dur="500" fill="hold"/>
                                            <p:tgtEl>
                                              <p:spTgt spid="1026"/>
                                            </p:tgtEl>
                                            <p:attrNameLst>
                                              <p:attrName>ppt_x</p:attrName>
                                            </p:attrNameLst>
                                          </p:cBhvr>
                                          <p:tavLst>
                                            <p:tav tm="0">
                                              <p:val>
                                                <p:strVal val="#ppt_x"/>
                                              </p:val>
                                            </p:tav>
                                            <p:tav tm="100000">
                                              <p:val>
                                                <p:strVal val="#ppt_x"/>
                                              </p:val>
                                            </p:tav>
                                          </p:tavLst>
                                        </p:anim>
                                        <p:anim calcmode="lin" valueType="num">
                                          <p:cBhvr additive="base">
                                            <p:cTn id="30" dur="500" fill="hold"/>
                                            <p:tgtEl>
                                              <p:spTgt spid="1026"/>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750"/>
                                      </p:stCondLst>
                                      <p:childTnLst>
                                        <p:set>
                                          <p:cBhvr>
                                            <p:cTn id="32" dur="1" fill="hold">
                                              <p:stCondLst>
                                                <p:cond delay="0"/>
                                              </p:stCondLst>
                                            </p:cTn>
                                            <p:tgtEl>
                                              <p:spTgt spid="1032"/>
                                            </p:tgtEl>
                                            <p:attrNameLst>
                                              <p:attrName>style.visibility</p:attrName>
                                            </p:attrNameLst>
                                          </p:cBhvr>
                                          <p:to>
                                            <p:strVal val="visible"/>
                                          </p:to>
                                        </p:set>
                                        <p:anim calcmode="lin" valueType="num">
                                          <p:cBhvr additive="base">
                                            <p:cTn id="33" dur="500" fill="hold"/>
                                            <p:tgtEl>
                                              <p:spTgt spid="1032"/>
                                            </p:tgtEl>
                                            <p:attrNameLst>
                                              <p:attrName>ppt_x</p:attrName>
                                            </p:attrNameLst>
                                          </p:cBhvr>
                                          <p:tavLst>
                                            <p:tav tm="0">
                                              <p:val>
                                                <p:strVal val="#ppt_x"/>
                                              </p:val>
                                            </p:tav>
                                            <p:tav tm="100000">
                                              <p:val>
                                                <p:strVal val="#ppt_x"/>
                                              </p:val>
                                            </p:tav>
                                          </p:tavLst>
                                        </p:anim>
                                        <p:anim calcmode="lin" valueType="num">
                                          <p:cBhvr additive="base">
                                            <p:cTn id="34" dur="500" fill="hold"/>
                                            <p:tgtEl>
                                              <p:spTgt spid="1032"/>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100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0-#ppt_h/2"/>
                                              </p:val>
                                            </p:tav>
                                            <p:tav tm="100000">
                                              <p:val>
                                                <p:strVal val="#ppt_y"/>
                                              </p:val>
                                            </p:tav>
                                          </p:tavLst>
                                        </p:anim>
                                      </p:childTnLst>
                                    </p:cTn>
                                  </p:par>
                                  <p:par>
                                    <p:cTn id="39" presetID="16" presetClass="entr" presetSubtype="26" fill="hold" nodeType="withEffect">
                                      <p:stCondLst>
                                        <p:cond delay="1750"/>
                                      </p:stCondLst>
                                      <p:childTnLst>
                                        <p:set>
                                          <p:cBhvr>
                                            <p:cTn id="40" dur="1" fill="hold">
                                              <p:stCondLst>
                                                <p:cond delay="0"/>
                                              </p:stCondLst>
                                            </p:cTn>
                                            <p:tgtEl>
                                              <p:spTgt spid="36"/>
                                            </p:tgtEl>
                                            <p:attrNameLst>
                                              <p:attrName>style.visibility</p:attrName>
                                            </p:attrNameLst>
                                          </p:cBhvr>
                                          <p:to>
                                            <p:strVal val="visible"/>
                                          </p:to>
                                        </p:set>
                                        <p:animEffect transition="in" filter="barn(inHorizontal)">
                                          <p:cBhvr>
                                            <p:cTn id="41" dur="10"/>
                                            <p:tgtEl>
                                              <p:spTgt spid="36"/>
                                            </p:tgtEl>
                                          </p:cBhvr>
                                        </p:animEffect>
                                      </p:childTnLst>
                                    </p:cTn>
                                  </p:par>
                                  <p:par>
                                    <p:cTn id="42" presetID="16" presetClass="exit" presetSubtype="42" fill="hold" nodeType="withEffect">
                                      <p:stCondLst>
                                        <p:cond delay="2000"/>
                                      </p:stCondLst>
                                      <p:childTnLst>
                                        <p:animEffect transition="out" filter="barn(outHorizontal)">
                                          <p:cBhvr>
                                            <p:cTn id="43" dur="10"/>
                                            <p:tgtEl>
                                              <p:spTgt spid="36"/>
                                            </p:tgtEl>
                                          </p:cBhvr>
                                        </p:animEffect>
                                        <p:set>
                                          <p:cBhvr>
                                            <p:cTn id="44" dur="1" fill="hold">
                                              <p:stCondLst>
                                                <p:cond delay="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par>
                                    <p:cTn id="52" presetID="53" presetClass="entr" presetSubtype="16"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 calcmode="lin" valueType="num">
                                          <p:cBhvr>
                                            <p:cTn id="54" dur="500" fill="hold"/>
                                            <p:tgtEl>
                                              <p:spTgt spid="3"/>
                                            </p:tgtEl>
                                            <p:attrNameLst>
                                              <p:attrName>ppt_w</p:attrName>
                                            </p:attrNameLst>
                                          </p:cBhvr>
                                          <p:tavLst>
                                            <p:tav tm="0">
                                              <p:val>
                                                <p:fltVal val="0"/>
                                              </p:val>
                                            </p:tav>
                                            <p:tav tm="100000">
                                              <p:val>
                                                <p:strVal val="#ppt_w"/>
                                              </p:val>
                                            </p:tav>
                                          </p:tavLst>
                                        </p:anim>
                                        <p:anim calcmode="lin" valueType="num">
                                          <p:cBhvr>
                                            <p:cTn id="55" dur="500" fill="hold"/>
                                            <p:tgtEl>
                                              <p:spTgt spid="3"/>
                                            </p:tgtEl>
                                            <p:attrNameLst>
                                              <p:attrName>ppt_h</p:attrName>
                                            </p:attrNameLst>
                                          </p:cBhvr>
                                          <p:tavLst>
                                            <p:tav tm="0">
                                              <p:val>
                                                <p:fltVal val="0"/>
                                              </p:val>
                                            </p:tav>
                                            <p:tav tm="100000">
                                              <p:val>
                                                <p:strVal val="#ppt_h"/>
                                              </p:val>
                                            </p:tav>
                                          </p:tavLst>
                                        </p:anim>
                                        <p:animEffect transition="in" filter="fad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94DD52E-512C-4CEF-AF5D-F7361BAFA6EE}"/>
              </a:ext>
            </a:extLst>
          </p:cNvPr>
          <p:cNvPicPr>
            <a:picLocks noChangeAspect="1"/>
          </p:cNvPicPr>
          <p:nvPr/>
        </p:nvPicPr>
        <p:blipFill>
          <a:blip r:embed="rId8">
            <a:clrChange>
              <a:clrFrom>
                <a:srgbClr val="FFFEFE"/>
              </a:clrFrom>
              <a:clrTo>
                <a:srgbClr val="FFFEFE">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244327" y="530466"/>
            <a:ext cx="927752" cy="488951"/>
          </a:xfrm>
          <a:prstGeom prst="rect">
            <a:avLst/>
          </a:prstGeom>
        </p:spPr>
      </p:pic>
      <p:sp>
        <p:nvSpPr>
          <p:cNvPr id="29" name="TextBox 28">
            <a:extLst>
              <a:ext uri="{FF2B5EF4-FFF2-40B4-BE49-F238E27FC236}">
                <a16:creationId xmlns:a16="http://schemas.microsoft.com/office/drawing/2014/main" id="{67AAE277-41C1-4F9B-BCD8-EDBE61865195}"/>
              </a:ext>
            </a:extLst>
          </p:cNvPr>
          <p:cNvSpPr txBox="1"/>
          <p:nvPr/>
        </p:nvSpPr>
        <p:spPr>
          <a:xfrm>
            <a:off x="1637105" y="349021"/>
            <a:ext cx="9658905" cy="1049133"/>
          </a:xfrm>
          <a:prstGeom prst="rect">
            <a:avLst/>
          </a:prstGeom>
          <a:noFill/>
        </p:spPr>
        <p:txBody>
          <a:bodyPr wrap="square" rtlCol="0">
            <a:spAutoFit/>
          </a:bodyPr>
          <a:lstStyle/>
          <a:p>
            <a:pPr marL="0" marR="0" lvl="0" indent="0" algn="l" defTabSz="1219170" rtl="0" eaLnBrk="1" fontAlgn="auto" latinLnBrk="0" hangingPunct="1">
              <a:lnSpc>
                <a:spcPct val="150000"/>
              </a:lnSpc>
              <a:spcBef>
                <a:spcPts val="0"/>
              </a:spcBef>
              <a:spcAft>
                <a:spcPts val="0"/>
              </a:spcAft>
              <a:buClr>
                <a:srgbClr val="000000"/>
              </a:buClr>
              <a:buSzTx/>
              <a:buFontTx/>
              <a:buNone/>
              <a:tabLst/>
              <a:defRPr/>
            </a:pPr>
            <a:r>
              <a:rPr kumimoji="0" lang="vi-VN" sz="4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200000"/>
                    </a14:imgEffect>
                  </a14:imgLayer>
                </a14:imgProps>
              </a:ext>
            </a:extLst>
          </a:blip>
          <a:stretch>
            <a:fillRect/>
          </a:stretch>
        </p:blipFill>
        <p:spPr>
          <a:xfrm>
            <a:off x="1651945" y="2112885"/>
            <a:ext cx="3253663" cy="2213429"/>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004807" y="3254024"/>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4022583" y="3658898"/>
            <a:ext cx="3304500" cy="2848465"/>
          </a:xfrm>
          <a:prstGeom prst="rect">
            <a:avLst/>
          </a:prstGeom>
        </p:spPr>
      </p:pic>
      <p:pic>
        <p:nvPicPr>
          <p:cNvPr id="11" name="2 Minute Timer with Music for Kids! Countdown Videos HD!">
            <a:hlinkClick r:id="" action="ppaction://media"/>
            <a:extLst>
              <a:ext uri="{FF2B5EF4-FFF2-40B4-BE49-F238E27FC236}">
                <a16:creationId xmlns:a16="http://schemas.microsoft.com/office/drawing/2014/main" id="{E8DFFF46-3057-121F-8040-709FFB11BC7B}"/>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005002" y="1604517"/>
            <a:ext cx="2357456" cy="1325098"/>
          </a:xfrm>
          <a:prstGeom prst="ellipse">
            <a:avLst/>
          </a:prstGeom>
          <a:ln>
            <a:noFill/>
          </a:ln>
          <a:effectLst>
            <a:softEdge rad="112500"/>
          </a:effectLst>
        </p:spPr>
      </p:pic>
    </p:spTree>
    <p:extLst>
      <p:ext uri="{BB962C8B-B14F-4D97-AF65-F5344CB8AC3E}">
        <p14:creationId xmlns:p14="http://schemas.microsoft.com/office/powerpoint/2010/main" val="10799993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12262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1"/>
                </p:tgtEl>
              </p:cMediaNode>
            </p:video>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Tết đến rồi</a:t>
            </a:r>
            <a:endParaRPr kumimoji="0" lang="en-US" sz="28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pic>
        <p:nvPicPr>
          <p:cNvPr id="12" name="Picture 11">
            <a:extLst>
              <a:ext uri="{FF2B5EF4-FFF2-40B4-BE49-F238E27FC236}">
                <a16:creationId xmlns:a16="http://schemas.microsoft.com/office/drawing/2014/main" id="{49962601-9CB8-A36D-EF05-C12F05ED623A}"/>
              </a:ext>
            </a:extLst>
          </p:cNvPr>
          <p:cNvPicPr>
            <a:picLocks noChangeAspect="1"/>
          </p:cNvPicPr>
          <p:nvPr/>
        </p:nvPicPr>
        <p:blipFill>
          <a:blip r:embed="rId8"/>
          <a:stretch>
            <a:fillRect/>
          </a:stretch>
        </p:blipFill>
        <p:spPr>
          <a:xfrm>
            <a:off x="8270186" y="5330341"/>
            <a:ext cx="2498405" cy="896575"/>
          </a:xfrm>
          <a:prstGeom prst="rect">
            <a:avLst/>
          </a:prstGeom>
        </p:spPr>
      </p:pic>
    </p:spTree>
    <p:extLst>
      <p:ext uri="{BB962C8B-B14F-4D97-AF65-F5344CB8AC3E}">
        <p14:creationId xmlns:p14="http://schemas.microsoft.com/office/powerpoint/2010/main" val="66003682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 presetClass="mediacall" presetSubtype="0" fill="hold" nodeType="withEffect">
                                  <p:stCondLst>
                                    <p:cond delay="0"/>
                                  </p:stCondLst>
                                  <p:childTnLst>
                                    <p:cmd type="call" cmd="playFrom(0.0)">
                                      <p:cBhvr>
                                        <p:cTn id="9" dur="66011" fill="hold"/>
                                        <p:tgtEl>
                                          <p:spTgt spid="11"/>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1"/>
                </p:tgtEl>
              </p:cMediaNode>
            </p:audio>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2881649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684920" y="1388297"/>
            <a:ext cx="2837315" cy="830997"/>
          </a:xfrm>
          <a:prstGeom prst="rect">
            <a:avLst/>
          </a:prstGeom>
        </p:spPr>
        <p:txBody>
          <a:bodyPr vert="horz"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 Bánh </a:t>
            </a:r>
            <a:r>
              <a:rPr kumimoji="0" lang="en-US" altLang="zh-CN" sz="4800" b="0" i="0" u="none" strike="noStrike" kern="1200" cap="none" spc="0" normalizeH="0" baseline="0" noProof="0" dirty="0" err="1">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rPr>
              <a:t>tét</a:t>
            </a:r>
            <a:endParaRPr kumimoji="0" lang="en-US" altLang="zh-CN" sz="4800" b="0" i="0" u="none" strike="noStrike" kern="1200" cap="none" spc="0" normalizeH="0" baseline="0" noProof="0" dirty="0">
              <a:ln w="15875">
                <a:solidFill>
                  <a:srgbClr val="FFB79A"/>
                </a:solidFill>
              </a:ln>
              <a:solidFill>
                <a:srgbClr val="D63A42"/>
              </a:solidFill>
              <a:effectLst>
                <a:outerShdw blurRad="38100" dist="38100" dir="2700000" algn="tl">
                  <a:srgbClr val="000000">
                    <a:alpha val="43137"/>
                  </a:srgbClr>
                </a:outerShdw>
              </a:effectLst>
              <a:uLnTx/>
              <a:uFillTx/>
              <a:latin typeface="小单纯体" panose="02010601030101010101" pitchFamily="2" charset="-122"/>
              <a:ea typeface="小单纯体" panose="02010601030101010101" pitchFamily="2" charset="-122"/>
              <a:cs typeface="+mn-cs"/>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1482" y="1713862"/>
            <a:ext cx="4282964" cy="4282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1" y="2513006"/>
            <a:ext cx="455424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Vỏ</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gạo</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nếp</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đậu</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thịt mỡ. Bánh có hình trụ dài.</a:t>
            </a:r>
          </a:p>
        </p:txBody>
      </p:sp>
    </p:spTree>
    <p:extLst>
      <p:ext uri="{BB962C8B-B14F-4D97-AF65-F5344CB8AC3E}">
        <p14:creationId xmlns:p14="http://schemas.microsoft.com/office/powerpoint/2010/main" val="42065134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773F097D-5785-45EE-A2D3-F585A8DF3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47" y="0"/>
            <a:ext cx="12192000" cy="6858000"/>
          </a:xfrm>
          <a:prstGeom prst="rect">
            <a:avLst/>
          </a:prstGeom>
        </p:spPr>
      </p:pic>
      <p:pic>
        <p:nvPicPr>
          <p:cNvPr id="4" name="Picture 3">
            <a:extLst>
              <a:ext uri="{FF2B5EF4-FFF2-40B4-BE49-F238E27FC236}">
                <a16:creationId xmlns:a16="http://schemas.microsoft.com/office/drawing/2014/main" id="{723B6290-0997-4B9F-84EF-5CD46C45F996}"/>
              </a:ext>
            </a:extLst>
          </p:cNvPr>
          <p:cNvPicPr>
            <a:picLocks noChangeAspect="1"/>
          </p:cNvPicPr>
          <p:nvPr/>
        </p:nvPicPr>
        <p:blipFill>
          <a:blip r:embed="rId3"/>
          <a:stretch>
            <a:fillRect/>
          </a:stretch>
        </p:blipFill>
        <p:spPr>
          <a:xfrm flipH="1">
            <a:off x="155245" y="3573638"/>
            <a:ext cx="2869284" cy="4832252"/>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21319D53-425C-4375-AA1F-D4D8C31A9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9434" y="4170296"/>
            <a:ext cx="3726681" cy="3209362"/>
          </a:xfrm>
          <a:prstGeom prst="rect">
            <a:avLst/>
          </a:prstGeom>
        </p:spPr>
      </p:pic>
      <p:pic>
        <p:nvPicPr>
          <p:cNvPr id="13" name="Picture 12" descr="A picture containing logo&#10;&#10;Description automatically generated">
            <a:extLst>
              <a:ext uri="{FF2B5EF4-FFF2-40B4-BE49-F238E27FC236}">
                <a16:creationId xmlns:a16="http://schemas.microsoft.com/office/drawing/2014/main" id="{42C837A7-C8BA-4EA0-B732-5354D52A8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35" y="337189"/>
            <a:ext cx="1527533" cy="1351371"/>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8A2A92A6-C5E6-4A98-8471-E0D14621D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28" y="1306501"/>
            <a:ext cx="1031271" cy="912340"/>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C30EF871-B4A7-4593-B242-4AE60C72DF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1099" y="109075"/>
            <a:ext cx="1938744" cy="1715159"/>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AF1CBA3E-2B7B-41FB-A4AB-9338865AF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4032" y="337190"/>
            <a:ext cx="1258524" cy="1113384"/>
          </a:xfrm>
          <a:prstGeom prst="rect">
            <a:avLst/>
          </a:prstGeom>
        </p:spPr>
      </p:pic>
      <p:sp>
        <p:nvSpPr>
          <p:cNvPr id="17" name="TextBox 16">
            <a:extLst>
              <a:ext uri="{FF2B5EF4-FFF2-40B4-BE49-F238E27FC236}">
                <a16:creationId xmlns:a16="http://schemas.microsoft.com/office/drawing/2014/main" id="{34299FE0-5E32-4313-8D6C-783175B09CB8}"/>
              </a:ext>
            </a:extLst>
          </p:cNvPr>
          <p:cNvSpPr txBox="1"/>
          <p:nvPr/>
        </p:nvSpPr>
        <p:spPr>
          <a:xfrm>
            <a:off x="1812157" y="1669478"/>
            <a:ext cx="856768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Kính</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chúc</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quý</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thầy</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cô</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năm</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mới</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bình</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an,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vạn</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sự</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a:t>
            </a:r>
            <a:r>
              <a:rPr kumimoji="0" lang="en-US" sz="4400" b="1" i="0" u="none" strike="noStrike" kern="1200" cap="none" spc="0" normalizeH="0" baseline="0" noProof="0" dirty="0" err="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như</a:t>
            </a:r>
            <a:r>
              <a:rPr kumimoji="0" lang="en-US" sz="44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Arial" panose="020B0604020202020204" pitchFamily="34" charset="0"/>
                <a:ea typeface="+mn-ea"/>
                <a:cs typeface="Arial" panose="020B0604020202020204" pitchFamily="34" charset="0"/>
              </a:rPr>
              <a:t> ý!</a:t>
            </a:r>
          </a:p>
        </p:txBody>
      </p:sp>
    </p:spTree>
    <p:extLst>
      <p:ext uri="{BB962C8B-B14F-4D97-AF65-F5344CB8AC3E}">
        <p14:creationId xmlns:p14="http://schemas.microsoft.com/office/powerpoint/2010/main" val="202095899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repeatCount="indefinite" fill="remove"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repeatCount="indefinite" fill="remove"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26" presetClass="emph" presetSubtype="0" repeatCount="indefinite" fill="remove" nodeType="withEffect">
                                  <p:stCondLst>
                                    <p:cond delay="0"/>
                                  </p:stCondLst>
                                  <p:childTnLst>
                                    <p:animEffect transition="out" filter="fade">
                                      <p:cBhvr>
                                        <p:cTn id="15" dur="500" tmFilter="0, 0; .2, .5; .8, .5; 1, 0"/>
                                        <p:tgtEl>
                                          <p:spTgt spid="15"/>
                                        </p:tgtEl>
                                      </p:cBhvr>
                                    </p:animEffect>
                                    <p:animScale>
                                      <p:cBhvr>
                                        <p:cTn id="16"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216</Words>
  <Application>Microsoft Office PowerPoint</Application>
  <PresentationFormat>Màn hình rộng</PresentationFormat>
  <Paragraphs>12</Paragraphs>
  <Slides>8</Slides>
  <Notes>3</Notes>
  <HiddenSlides>0</HiddenSlides>
  <MMClips>3</MMClips>
  <ScaleCrop>false</ScaleCrop>
  <HeadingPairs>
    <vt:vector size="6" baseType="variant">
      <vt:variant>
        <vt:lpstr>Phông được Dùng</vt:lpstr>
      </vt:variant>
      <vt:variant>
        <vt:i4>7</vt:i4>
      </vt:variant>
      <vt:variant>
        <vt:lpstr>Chủ đề</vt:lpstr>
      </vt:variant>
      <vt:variant>
        <vt:i4>4</vt:i4>
      </vt:variant>
      <vt:variant>
        <vt:lpstr>Tiêu đề Bản chiếu</vt:lpstr>
      </vt:variant>
      <vt:variant>
        <vt:i4>8</vt:i4>
      </vt:variant>
    </vt:vector>
  </HeadingPairs>
  <TitlesOfParts>
    <vt:vector size="19" baseType="lpstr">
      <vt:lpstr>等线</vt:lpstr>
      <vt:lpstr>等线 Light</vt:lpstr>
      <vt:lpstr>Arial</vt:lpstr>
      <vt:lpstr>Arial-Rounded</vt:lpstr>
      <vt:lpstr>Calibri</vt:lpstr>
      <vt:lpstr>Calibri Light</vt:lpstr>
      <vt:lpstr>小单纯体</vt:lpstr>
      <vt:lpstr>1_Office 主题</vt:lpstr>
      <vt:lpstr>1_Office Theme</vt:lpstr>
      <vt:lpstr>千图网拥有20W+精美PPT模板 更多PPT模板下载至：www.58pic.com/office/ppt​​</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33</cp:revision>
  <dcterms:created xsi:type="dcterms:W3CDTF">2021-07-31T15:43:01Z</dcterms:created>
  <dcterms:modified xsi:type="dcterms:W3CDTF">2026-03-20T08:50:34Z</dcterms:modified>
</cp:coreProperties>
</file>