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66" r:id="rId2"/>
    <p:sldMasterId id="2147483787" r:id="rId3"/>
  </p:sldMasterIdLst>
  <p:notesMasterIdLst>
    <p:notesMasterId r:id="rId26"/>
  </p:notesMasterIdLst>
  <p:sldIdLst>
    <p:sldId id="586" r:id="rId4"/>
    <p:sldId id="585" r:id="rId5"/>
    <p:sldId id="257" r:id="rId6"/>
    <p:sldId id="587" r:id="rId7"/>
    <p:sldId id="262" r:id="rId8"/>
    <p:sldId id="590" r:id="rId9"/>
    <p:sldId id="263" r:id="rId10"/>
    <p:sldId id="302" r:id="rId11"/>
    <p:sldId id="264" r:id="rId12"/>
    <p:sldId id="588" r:id="rId13"/>
    <p:sldId id="307" r:id="rId14"/>
    <p:sldId id="271" r:id="rId15"/>
    <p:sldId id="589" r:id="rId16"/>
    <p:sldId id="309" r:id="rId17"/>
    <p:sldId id="311" r:id="rId18"/>
    <p:sldId id="292" r:id="rId19"/>
    <p:sldId id="591" r:id="rId20"/>
    <p:sldId id="321" r:id="rId21"/>
    <p:sldId id="322" r:id="rId22"/>
    <p:sldId id="323" r:id="rId23"/>
    <p:sldId id="318" r:id="rId24"/>
    <p:sldId id="29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453" autoAdjust="0"/>
  </p:normalViewPr>
  <p:slideViewPr>
    <p:cSldViewPr snapToGrid="0">
      <p:cViewPr varScale="1">
        <p:scale>
          <a:sx n="81" d="100"/>
          <a:sy n="81" d="100"/>
        </p:scale>
        <p:origin x="9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FA96DF-1D7F-4CF4-82B6-270BBB660450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881FCF-7A67-4F99-81B5-98BD9995B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351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3308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1609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892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1369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2067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030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91122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8059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9350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4525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4158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2FB1A12A-647A-4E53-8FE6-834B52DCF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9B07EC92-474C-49F8-8D07-F585877D2FF2}"/>
              </a:ext>
            </a:extLst>
          </p:cNvPr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4" name="图片 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2204C96-8E4B-4EF6-AF59-A9A56283D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28790F2-7EEA-4D33-BFA3-E5ECDDF79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8EE080E-1A7E-4BC7-9BC7-0074B6BE30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5AF7C0F5-425A-44B3-B932-37F02C9B17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C0001C96-7280-4730-AFBE-796E25F18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8D97F25-2F4E-4F86-A299-E19B91767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ACA74FD-9023-4A1B-A31C-050EB5568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AC2C51-1A45-41AB-8210-3C57C2D2F1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7303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79805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2748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3540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6655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7408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9730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2698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7787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9090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449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F6C32-7F2E-4E83-A4E9-34F1DA501983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85FD9-1543-4689-A4B0-5A130ABE2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074263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8871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3687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0585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242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D4F72-9C88-4FAE-A79C-196FB2407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5469ED-473A-429E-90F2-7E5A287496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1F0944-FEC0-46AA-8A2E-EF33322B6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37570E95-FF94-4E61-A96A-52D49F4AB569}" type="datetimeFigureOut"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12/28/2025</a:t>
            </a:fld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DE49C-F487-4EB8-8022-D2EEE8161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DA512-D606-4D53-8506-15107B861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FC6541B-21F7-484C-BBCE-31F3E9E1DECC}" type="slidenum"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542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F6C32-7F2E-4E83-A4E9-34F1DA501983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85FD9-1543-4689-A4B0-5A130ABE2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6521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7925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5475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3937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4773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685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1811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1483777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864" r:id="rId2"/>
    <p:sldLayoutId id="2147483865" r:id="rId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01170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7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7887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8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4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8.png"/><Relationship Id="rId4" Type="http://schemas.openxmlformats.org/officeDocument/2006/relationships/image" Target="../media/image27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4.xml"/><Relationship Id="rId6" Type="http://schemas.microsoft.com/office/2007/relationships/hdphoto" Target="../media/hdphoto7.wdp"/><Relationship Id="rId5" Type="http://schemas.openxmlformats.org/officeDocument/2006/relationships/image" Target="../media/image31.png"/><Relationship Id="rId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4.xml"/><Relationship Id="rId6" Type="http://schemas.microsoft.com/office/2007/relationships/hdphoto" Target="../media/hdphoto7.wdp"/><Relationship Id="rId5" Type="http://schemas.openxmlformats.org/officeDocument/2006/relationships/image" Target="../media/image31.png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4.xml"/><Relationship Id="rId6" Type="http://schemas.microsoft.com/office/2007/relationships/hdphoto" Target="../media/hdphoto7.wdp"/><Relationship Id="rId5" Type="http://schemas.openxmlformats.org/officeDocument/2006/relationships/image" Target="../media/image31.png"/><Relationship Id="rId4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10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microsoft.com/office/2007/relationships/hdphoto" Target="../media/hdphoto2.wdp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10" Type="http://schemas.openxmlformats.org/officeDocument/2006/relationships/image" Target="../media/image20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0"/>
            <a:ext cx="12192000" cy="9143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07994" y="2188705"/>
            <a:ext cx="977601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BÉ TẬP ĐẾM</a:t>
            </a:r>
          </a:p>
        </p:txBody>
      </p:sp>
    </p:spTree>
    <p:extLst>
      <p:ext uri="{BB962C8B-B14F-4D97-AF65-F5344CB8AC3E}">
        <p14:creationId xmlns:p14="http://schemas.microsoft.com/office/powerpoint/2010/main" val="3834989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C4513CC-D025-5C72-5E21-6476A218F7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5DB3D60D-E1E4-FCEF-6029-2A8059A7E3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08229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D07F34E0-D120-48DD-BF69-8C2F6BF2336F}"/>
              </a:ext>
            </a:extLst>
          </p:cNvPr>
          <p:cNvSpPr/>
          <p:nvPr/>
        </p:nvSpPr>
        <p:spPr>
          <a:xfrm>
            <a:off x="712382" y="580844"/>
            <a:ext cx="530027" cy="504694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2</a:t>
            </a:r>
            <a:endParaRPr lang="vi-VN" sz="4000" b="1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58EDAFE-16D7-4F71-816A-734C01F0033C}"/>
              </a:ext>
            </a:extLst>
          </p:cNvPr>
          <p:cNvSpPr txBox="1"/>
          <p:nvPr/>
        </p:nvSpPr>
        <p:spPr>
          <a:xfrm>
            <a:off x="1296620" y="540803"/>
            <a:ext cx="30989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/>
              <a:t>Đặt tính rồi tính.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6797D94-28C7-4186-95D6-BF0BFD2EF72F}"/>
              </a:ext>
            </a:extLst>
          </p:cNvPr>
          <p:cNvGrpSpPr/>
          <p:nvPr/>
        </p:nvGrpSpPr>
        <p:grpSpPr>
          <a:xfrm>
            <a:off x="1848283" y="2407522"/>
            <a:ext cx="8090044" cy="1107999"/>
            <a:chOff x="1824226" y="3918823"/>
            <a:chExt cx="7986342" cy="1107999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5A22F06-C302-458E-85D3-074E112C9FB1}"/>
                </a:ext>
              </a:extLst>
            </p:cNvPr>
            <p:cNvSpPr/>
            <p:nvPr/>
          </p:nvSpPr>
          <p:spPr>
            <a:xfrm>
              <a:off x="1824226" y="3918826"/>
              <a:ext cx="1800081" cy="1107996"/>
            </a:xfrm>
            <a:prstGeom prst="rect">
              <a:avLst/>
            </a:prstGeom>
            <a:solidFill>
              <a:srgbClr val="AAFA6E"/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400" dirty="0"/>
                <a:t>64 – 8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D3638E93-72B1-48C3-AF8F-862B469CAAEC}"/>
                </a:ext>
              </a:extLst>
            </p:cNvPr>
            <p:cNvSpPr/>
            <p:nvPr/>
          </p:nvSpPr>
          <p:spPr>
            <a:xfrm>
              <a:off x="3901137" y="3918825"/>
              <a:ext cx="1876513" cy="1107996"/>
            </a:xfrm>
            <a:prstGeom prst="rect">
              <a:avLst/>
            </a:prstGeom>
            <a:solidFill>
              <a:srgbClr val="AAFA6E"/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400" dirty="0"/>
                <a:t>70 – 7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C0BD7685-D9AA-4476-8AFA-B0BFF6CB2D67}"/>
                </a:ext>
              </a:extLst>
            </p:cNvPr>
            <p:cNvSpPr/>
            <p:nvPr/>
          </p:nvSpPr>
          <p:spPr>
            <a:xfrm>
              <a:off x="5978048" y="3918824"/>
              <a:ext cx="1876513" cy="1107996"/>
            </a:xfrm>
            <a:prstGeom prst="rect">
              <a:avLst/>
            </a:prstGeom>
            <a:solidFill>
              <a:srgbClr val="AAFA6E"/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400" dirty="0"/>
                <a:t>83 – 4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F8B6DAC-0CB8-47CD-B638-5239C914F4B7}"/>
                </a:ext>
              </a:extLst>
            </p:cNvPr>
            <p:cNvSpPr/>
            <p:nvPr/>
          </p:nvSpPr>
          <p:spPr>
            <a:xfrm>
              <a:off x="8054959" y="3918823"/>
              <a:ext cx="1755609" cy="1107996"/>
            </a:xfrm>
            <a:prstGeom prst="rect">
              <a:avLst/>
            </a:prstGeom>
            <a:solidFill>
              <a:srgbClr val="AAFA6E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400" dirty="0"/>
                <a:t>41 – 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3441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0" name="Nhóm 9">
            <a:extLst>
              <a:ext uri="{FF2B5EF4-FFF2-40B4-BE49-F238E27FC236}">
                <a16:creationId xmlns:a16="http://schemas.microsoft.com/office/drawing/2014/main" id="{AF300E27-CE5A-4EA8-1378-6D8E3B95885B}"/>
              </a:ext>
            </a:extLst>
          </p:cNvPr>
          <p:cNvGrpSpPr/>
          <p:nvPr/>
        </p:nvGrpSpPr>
        <p:grpSpPr>
          <a:xfrm>
            <a:off x="1561246" y="2074779"/>
            <a:ext cx="9314540" cy="2727225"/>
            <a:chOff x="1561246" y="2074779"/>
            <a:chExt cx="9314540" cy="2727225"/>
          </a:xfrm>
        </p:grpSpPr>
        <p:sp>
          <p:nvSpPr>
            <p:cNvPr id="14" name="Rectangle: Rounded Corners 7">
              <a:extLst>
                <a:ext uri="{FF2B5EF4-FFF2-40B4-BE49-F238E27FC236}">
                  <a16:creationId xmlns:a16="http://schemas.microsoft.com/office/drawing/2014/main" id="{396AA265-8C04-4A82-A800-D94F1E4919A0}"/>
                </a:ext>
              </a:extLst>
            </p:cNvPr>
            <p:cNvSpPr/>
            <p:nvPr/>
          </p:nvSpPr>
          <p:spPr>
            <a:xfrm>
              <a:off x="1561246" y="2130014"/>
              <a:ext cx="1545307" cy="2604356"/>
            </a:xfrm>
            <a:prstGeom prst="roundRect">
              <a:avLst/>
            </a:prstGeom>
            <a:ln w="28575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dirty="0"/>
            </a:p>
          </p:txBody>
        </p:sp>
        <p:sp>
          <p:nvSpPr>
            <p:cNvPr id="15" name="Rectangle: Rounded Corners 36">
              <a:extLst>
                <a:ext uri="{FF2B5EF4-FFF2-40B4-BE49-F238E27FC236}">
                  <a16:creationId xmlns:a16="http://schemas.microsoft.com/office/drawing/2014/main" id="{45009D3A-6311-4BFF-ABAD-77B7CB210CA8}"/>
                </a:ext>
              </a:extLst>
            </p:cNvPr>
            <p:cNvSpPr/>
            <p:nvPr/>
          </p:nvSpPr>
          <p:spPr>
            <a:xfrm>
              <a:off x="3985105" y="2130014"/>
              <a:ext cx="1545307" cy="2604356"/>
            </a:xfrm>
            <a:prstGeom prst="roundRect">
              <a:avLst/>
            </a:prstGeom>
            <a:ln w="28575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dirty="0"/>
            </a:p>
          </p:txBody>
        </p:sp>
        <p:sp>
          <p:nvSpPr>
            <p:cNvPr id="16" name="Rectangle: Rounded Corners 37">
              <a:extLst>
                <a:ext uri="{FF2B5EF4-FFF2-40B4-BE49-F238E27FC236}">
                  <a16:creationId xmlns:a16="http://schemas.microsoft.com/office/drawing/2014/main" id="{01779D1B-1FA8-43EE-9328-EEF19A1EC894}"/>
                </a:ext>
              </a:extLst>
            </p:cNvPr>
            <p:cNvSpPr/>
            <p:nvPr/>
          </p:nvSpPr>
          <p:spPr>
            <a:xfrm>
              <a:off x="6486740" y="2130014"/>
              <a:ext cx="1545307" cy="2604356"/>
            </a:xfrm>
            <a:prstGeom prst="roundRect">
              <a:avLst/>
            </a:prstGeom>
            <a:ln w="28575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dirty="0"/>
            </a:p>
          </p:txBody>
        </p:sp>
        <p:sp>
          <p:nvSpPr>
            <p:cNvPr id="27" name="Rectangle: Rounded Corners 40">
              <a:extLst>
                <a:ext uri="{FF2B5EF4-FFF2-40B4-BE49-F238E27FC236}">
                  <a16:creationId xmlns:a16="http://schemas.microsoft.com/office/drawing/2014/main" id="{39F36830-1C53-40D2-A079-6DF5EBAC1C4E}"/>
                </a:ext>
              </a:extLst>
            </p:cNvPr>
            <p:cNvSpPr/>
            <p:nvPr/>
          </p:nvSpPr>
          <p:spPr>
            <a:xfrm>
              <a:off x="8988375" y="2130014"/>
              <a:ext cx="1545307" cy="2573572"/>
            </a:xfrm>
            <a:prstGeom prst="roundRect">
              <a:avLst/>
            </a:prstGeom>
            <a:ln w="28575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0CA7D0F-E343-44FD-8A56-6E978131A7AD}"/>
                </a:ext>
              </a:extLst>
            </p:cNvPr>
            <p:cNvSpPr txBox="1"/>
            <p:nvPr/>
          </p:nvSpPr>
          <p:spPr>
            <a:xfrm>
              <a:off x="1916966" y="2129233"/>
              <a:ext cx="75460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00FF"/>
                  </a:solidFill>
                </a:rPr>
                <a:t>64</a:t>
              </a:r>
            </a:p>
            <a:p>
              <a:r>
                <a:rPr lang="en-US" sz="4000" b="1" dirty="0">
                  <a:solidFill>
                    <a:srgbClr val="0000FF"/>
                  </a:solidFill>
                </a:rPr>
                <a:t>  8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90F3BD1-7053-43B4-A558-DD56576BDBD4}"/>
                </a:ext>
              </a:extLst>
            </p:cNvPr>
            <p:cNvCxnSpPr/>
            <p:nvPr/>
          </p:nvCxnSpPr>
          <p:spPr>
            <a:xfrm>
              <a:off x="1747898" y="3361520"/>
              <a:ext cx="846667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8A574D7-0C54-46B9-87D4-E22751B0E753}"/>
                </a:ext>
              </a:extLst>
            </p:cNvPr>
            <p:cNvSpPr txBox="1"/>
            <p:nvPr/>
          </p:nvSpPr>
          <p:spPr>
            <a:xfrm>
              <a:off x="1721264" y="2536905"/>
              <a:ext cx="3466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0000FF"/>
                  </a:solidFill>
                  <a:latin typeface="+mn-lt"/>
                </a:rPr>
                <a:t>-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A92D406-BD2F-43A8-98A7-FACB7F60EC1B}"/>
                </a:ext>
              </a:extLst>
            </p:cNvPr>
            <p:cNvSpPr txBox="1"/>
            <p:nvPr/>
          </p:nvSpPr>
          <p:spPr>
            <a:xfrm>
              <a:off x="4423433" y="2105561"/>
              <a:ext cx="75460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00FF"/>
                  </a:solidFill>
                </a:rPr>
                <a:t>70</a:t>
              </a:r>
            </a:p>
            <a:p>
              <a:r>
                <a:rPr lang="en-US" sz="4000" b="1" dirty="0">
                  <a:solidFill>
                    <a:srgbClr val="0000FF"/>
                  </a:solidFill>
                </a:rPr>
                <a:t>  7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8D00D690-3A4A-47F3-BC42-9A2A67538A06}"/>
                </a:ext>
              </a:extLst>
            </p:cNvPr>
            <p:cNvCxnSpPr/>
            <p:nvPr/>
          </p:nvCxnSpPr>
          <p:spPr>
            <a:xfrm>
              <a:off x="4360583" y="3361520"/>
              <a:ext cx="846667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7E5B254-FCF3-4176-AC13-03720E4F2A1C}"/>
                </a:ext>
              </a:extLst>
            </p:cNvPr>
            <p:cNvSpPr txBox="1"/>
            <p:nvPr/>
          </p:nvSpPr>
          <p:spPr>
            <a:xfrm>
              <a:off x="4189457" y="2536905"/>
              <a:ext cx="3466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0000FF"/>
                  </a:solidFill>
                  <a:latin typeface="+mn-lt"/>
                </a:rPr>
                <a:t>-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873C6BC-0327-4307-A544-D20362FC0FED}"/>
                </a:ext>
              </a:extLst>
            </p:cNvPr>
            <p:cNvSpPr txBox="1"/>
            <p:nvPr/>
          </p:nvSpPr>
          <p:spPr>
            <a:xfrm>
              <a:off x="7011938" y="2105561"/>
              <a:ext cx="75460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00FF"/>
                  </a:solidFill>
                </a:rPr>
                <a:t>83</a:t>
              </a:r>
            </a:p>
            <a:p>
              <a:r>
                <a:rPr lang="en-US" sz="4000" b="1" dirty="0">
                  <a:solidFill>
                    <a:srgbClr val="0000FF"/>
                  </a:solidFill>
                </a:rPr>
                <a:t>  4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3560CAD-C84A-41A1-8476-CCB26581A251}"/>
                </a:ext>
              </a:extLst>
            </p:cNvPr>
            <p:cNvCxnSpPr>
              <a:cxnSpLocks/>
            </p:cNvCxnSpPr>
            <p:nvPr/>
          </p:nvCxnSpPr>
          <p:spPr>
            <a:xfrm>
              <a:off x="6777962" y="3370527"/>
              <a:ext cx="846667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A951F27-C990-478A-B6DE-9D22CD9DD7EB}"/>
                </a:ext>
              </a:extLst>
            </p:cNvPr>
            <p:cNvSpPr txBox="1"/>
            <p:nvPr/>
          </p:nvSpPr>
          <p:spPr>
            <a:xfrm>
              <a:off x="6751328" y="2545912"/>
              <a:ext cx="3466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0000FF"/>
                  </a:solidFill>
                  <a:latin typeface="+mn-lt"/>
                </a:rPr>
                <a:t>-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A72EEDE-426E-4A4D-A18D-5B4D7A46BD9E}"/>
                </a:ext>
              </a:extLst>
            </p:cNvPr>
            <p:cNvSpPr txBox="1"/>
            <p:nvPr/>
          </p:nvSpPr>
          <p:spPr>
            <a:xfrm>
              <a:off x="9398398" y="2074779"/>
              <a:ext cx="75460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00FF"/>
                  </a:solidFill>
                </a:rPr>
                <a:t>41</a:t>
              </a:r>
            </a:p>
            <a:p>
              <a:r>
                <a:rPr lang="en-US" sz="4000" b="1" dirty="0">
                  <a:solidFill>
                    <a:srgbClr val="0000FF"/>
                  </a:solidFill>
                </a:rPr>
                <a:t>  5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9D46E90-7EFF-4433-8FB0-B562E031F647}"/>
                </a:ext>
              </a:extLst>
            </p:cNvPr>
            <p:cNvCxnSpPr>
              <a:cxnSpLocks/>
            </p:cNvCxnSpPr>
            <p:nvPr/>
          </p:nvCxnSpPr>
          <p:spPr>
            <a:xfrm>
              <a:off x="9137657" y="3361520"/>
              <a:ext cx="846667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E95E055-5881-4A8D-9459-55691D35BA09}"/>
                </a:ext>
              </a:extLst>
            </p:cNvPr>
            <p:cNvSpPr txBox="1"/>
            <p:nvPr/>
          </p:nvSpPr>
          <p:spPr>
            <a:xfrm>
              <a:off x="9111023" y="2536905"/>
              <a:ext cx="3466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0000FF"/>
                  </a:solidFill>
                  <a:latin typeface="+mn-lt"/>
                </a:rPr>
                <a:t>-</a:t>
              </a: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09EA2C77-0121-4208-80F9-7C7E1FFFE3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31" t="43805" r="79771" b="18395"/>
            <a:stretch/>
          </p:blipFill>
          <p:spPr>
            <a:xfrm>
              <a:off x="2619753" y="3713518"/>
              <a:ext cx="754279" cy="990068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B84EAA35-7FF4-4E77-9A1D-BF65AC5855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0459" t="29862" r="38758" b="17202"/>
            <a:stretch/>
          </p:blipFill>
          <p:spPr>
            <a:xfrm flipH="1">
              <a:off x="7702047" y="3713518"/>
              <a:ext cx="659999" cy="1088486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B196A318-6A63-47A6-BB41-8C58ACEF0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1262" t="47022" r="2690" b="18212"/>
            <a:stretch/>
          </p:blipFill>
          <p:spPr>
            <a:xfrm>
              <a:off x="10215787" y="3781152"/>
              <a:ext cx="659999" cy="953218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F67A945F-B811-40C2-8D4E-D84AEF51D4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0932" t="28077" r="19166" b="18134"/>
            <a:stretch/>
          </p:blipFill>
          <p:spPr>
            <a:xfrm>
              <a:off x="5207250" y="3644426"/>
              <a:ext cx="626178" cy="1128252"/>
            </a:xfrm>
            <a:prstGeom prst="rect">
              <a:avLst/>
            </a:prstGeom>
          </p:spPr>
        </p:pic>
      </p:grpSp>
      <p:grpSp>
        <p:nvGrpSpPr>
          <p:cNvPr id="9" name="Nhóm 8">
            <a:extLst>
              <a:ext uri="{FF2B5EF4-FFF2-40B4-BE49-F238E27FC236}">
                <a16:creationId xmlns:a16="http://schemas.microsoft.com/office/drawing/2014/main" id="{9327009B-C7D9-40BC-38FF-212BCDB50103}"/>
              </a:ext>
            </a:extLst>
          </p:cNvPr>
          <p:cNvGrpSpPr/>
          <p:nvPr/>
        </p:nvGrpSpPr>
        <p:grpSpPr>
          <a:xfrm>
            <a:off x="1944273" y="3538316"/>
            <a:ext cx="8392276" cy="671390"/>
            <a:chOff x="1944273" y="3538316"/>
            <a:chExt cx="8392276" cy="671390"/>
          </a:xfrm>
        </p:grpSpPr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AE157056-D65D-0AB5-1279-54AE71A5FE54}"/>
                </a:ext>
              </a:extLst>
            </p:cNvPr>
            <p:cNvSpPr txBox="1"/>
            <p:nvPr/>
          </p:nvSpPr>
          <p:spPr>
            <a:xfrm>
              <a:off x="1944273" y="3562390"/>
              <a:ext cx="9381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C00000"/>
                  </a:solidFill>
                </a:rPr>
                <a:t>56</a:t>
              </a:r>
              <a:endParaRPr lang="vi-VN" sz="3600" b="1" dirty="0">
                <a:solidFill>
                  <a:srgbClr val="C00000"/>
                </a:solidFill>
              </a:endParaRPr>
            </a:p>
          </p:txBody>
        </p: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27B0E6EB-B0F7-7BC8-9657-BFBF62B80688}"/>
                </a:ext>
              </a:extLst>
            </p:cNvPr>
            <p:cNvSpPr txBox="1"/>
            <p:nvPr/>
          </p:nvSpPr>
          <p:spPr>
            <a:xfrm>
              <a:off x="4408175" y="3563375"/>
              <a:ext cx="9381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C00000"/>
                  </a:solidFill>
                </a:rPr>
                <a:t>63</a:t>
              </a:r>
              <a:endParaRPr lang="vi-VN" sz="3600" b="1" dirty="0">
                <a:solidFill>
                  <a:srgbClr val="C00000"/>
                </a:solidFill>
              </a:endParaRPr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87106BC2-3AD0-8335-D3F0-BD174A158AA6}"/>
                </a:ext>
              </a:extLst>
            </p:cNvPr>
            <p:cNvSpPr txBox="1"/>
            <p:nvPr/>
          </p:nvSpPr>
          <p:spPr>
            <a:xfrm>
              <a:off x="6954163" y="3538316"/>
              <a:ext cx="9381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C00000"/>
                  </a:solidFill>
                </a:rPr>
                <a:t>79</a:t>
              </a:r>
              <a:endParaRPr lang="vi-VN" sz="3600" b="1" dirty="0">
                <a:solidFill>
                  <a:srgbClr val="C00000"/>
                </a:solidFill>
              </a:endParaRPr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1BBDD7A8-532C-D088-3923-861CA8EF70BA}"/>
                </a:ext>
              </a:extLst>
            </p:cNvPr>
            <p:cNvSpPr txBox="1"/>
            <p:nvPr/>
          </p:nvSpPr>
          <p:spPr>
            <a:xfrm>
              <a:off x="9398398" y="3562221"/>
              <a:ext cx="9381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C00000"/>
                  </a:solidFill>
                </a:rPr>
                <a:t>36</a:t>
              </a:r>
              <a:endParaRPr lang="vi-VN" sz="3600" b="1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0370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C1C8CB2-4005-3292-5CB0-6ECA53D4D6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72F24BDE-9CFF-4CDD-3848-B4A98667935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D1BA05D0-3F43-00EE-5052-84314C1F3F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2363"/>
            <a:ext cx="12192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7536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612AA08-8D8B-4EDF-805A-A6B6DF556499}"/>
              </a:ext>
            </a:extLst>
          </p:cNvPr>
          <p:cNvSpPr/>
          <p:nvPr/>
        </p:nvSpPr>
        <p:spPr>
          <a:xfrm>
            <a:off x="635898" y="1498074"/>
            <a:ext cx="436053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pic>
        <p:nvPicPr>
          <p:cNvPr id="6" name="202511182243 (3)">
            <a:hlinkClick r:id="" action="ppaction://media"/>
            <a:extLst>
              <a:ext uri="{FF2B5EF4-FFF2-40B4-BE49-F238E27FC236}">
                <a16:creationId xmlns:a16="http://schemas.microsoft.com/office/drawing/2014/main" id="{24D4E7F0-6ACA-2B8E-CE69-4CB33675F6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1951" y="1024469"/>
            <a:ext cx="10332219" cy="5513582"/>
          </a:xfrm>
          <a:prstGeom prst="rect">
            <a:avLst/>
          </a:prstGeom>
        </p:spPr>
      </p:pic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45B17E6A-FC29-49EB-4A2B-6CD42E1045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0" y="70688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335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11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3EDD17CC-54B5-475F-90CB-9535E0E30CD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77132" y="196221"/>
            <a:ext cx="7181850" cy="3009900"/>
          </a:xfrm>
          <a:prstGeom prst="rect">
            <a:avLst/>
          </a:prstGeom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id="{C1F70089-7DD9-45D8-9392-2FFE4F2DFB12}"/>
              </a:ext>
            </a:extLst>
          </p:cNvPr>
          <p:cNvSpPr txBox="1"/>
          <p:nvPr/>
        </p:nvSpPr>
        <p:spPr>
          <a:xfrm>
            <a:off x="4816689" y="3304272"/>
            <a:ext cx="2671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i="1" dirty="0"/>
              <a:t>Bài giải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0AC49A6E-F49E-4751-B1CE-172F725B4CFE}"/>
              </a:ext>
            </a:extLst>
          </p:cNvPr>
          <p:cNvSpPr txBox="1"/>
          <p:nvPr/>
        </p:nvSpPr>
        <p:spPr>
          <a:xfrm>
            <a:off x="1578544" y="3925333"/>
            <a:ext cx="100487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FF0000"/>
                </a:solidFill>
              </a:rPr>
              <a:t>    Ngày thứ hai Mai An Tiêm thả số quả dưa hấu xuống biển là: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6C83B967-2BA5-45A8-BA11-EEAA774F390D}"/>
              </a:ext>
            </a:extLst>
          </p:cNvPr>
          <p:cNvSpPr txBox="1"/>
          <p:nvPr/>
        </p:nvSpPr>
        <p:spPr>
          <a:xfrm>
            <a:off x="3835314" y="5125662"/>
            <a:ext cx="5065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FF0000"/>
                </a:solidFill>
              </a:rPr>
              <a:t>34 – 7 = 27 (quả)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5B47C13E-C40F-401D-8A73-EC70411C9B0C}"/>
              </a:ext>
            </a:extLst>
          </p:cNvPr>
          <p:cNvSpPr txBox="1"/>
          <p:nvPr/>
        </p:nvSpPr>
        <p:spPr>
          <a:xfrm>
            <a:off x="3835315" y="5864994"/>
            <a:ext cx="6540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3600" dirty="0">
                <a:solidFill>
                  <a:srgbClr val="FF0000"/>
                </a:solidFill>
              </a:rPr>
              <a:t>Đáp số: 27 quả dưa hấu.</a:t>
            </a:r>
          </a:p>
        </p:txBody>
      </p:sp>
    </p:spTree>
    <p:extLst>
      <p:ext uri="{BB962C8B-B14F-4D97-AF65-F5344CB8AC3E}">
        <p14:creationId xmlns:p14="http://schemas.microsoft.com/office/powerpoint/2010/main" val="794885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91" grpId="0"/>
      <p:bldP spid="97" grpId="0"/>
      <p:bldP spid="9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686A0195-5A33-4E71-8C67-1F2F5E618F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B73F70F1-158A-4F65-B483-0418822EEEA8}"/>
              </a:ext>
            </a:extLst>
          </p:cNvPr>
          <p:cNvSpPr/>
          <p:nvPr/>
        </p:nvSpPr>
        <p:spPr>
          <a:xfrm>
            <a:off x="1835747" y="132832"/>
            <a:ext cx="9236773" cy="618088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45576FB-F26F-4996-9C8E-E7AB037290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8" name="图片 7" descr="图片包含 玩偶, 玩具&#10;&#10;已生成高可信度的说明">
            <a:extLst>
              <a:ext uri="{FF2B5EF4-FFF2-40B4-BE49-F238E27FC236}">
                <a16:creationId xmlns:a16="http://schemas.microsoft.com/office/drawing/2014/main" id="{3599A429-B692-4194-A9DD-9081FB9F9F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" y="3550590"/>
            <a:ext cx="2235335" cy="22781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3FA8949-2AE4-4BBB-9527-D937096E4D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540F63C-1CFA-4782-BF39-C8B6B05BD9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pic>
        <p:nvPicPr>
          <p:cNvPr id="18" name="图片 17" descr="图片包含 物体&#10;&#10;已生成高可信度的说明">
            <a:extLst>
              <a:ext uri="{FF2B5EF4-FFF2-40B4-BE49-F238E27FC236}">
                <a16:creationId xmlns:a16="http://schemas.microsoft.com/office/drawing/2014/main" id="{92AD827F-C123-4123-BD32-B071149734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8545172" y="4932129"/>
            <a:ext cx="273050" cy="292100"/>
          </a:xfrm>
          <a:prstGeom prst="rect">
            <a:avLst/>
          </a:prstGeom>
        </p:spPr>
      </p:pic>
      <p:pic>
        <p:nvPicPr>
          <p:cNvPr id="19" name="图片 18" descr="图片包含 物体&#10;&#10;已生成高可信度的说明">
            <a:extLst>
              <a:ext uri="{FF2B5EF4-FFF2-40B4-BE49-F238E27FC236}">
                <a16:creationId xmlns:a16="http://schemas.microsoft.com/office/drawing/2014/main" id="{1B7EB697-6B22-490C-B85A-4070D11C97C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0116688" y="4778236"/>
            <a:ext cx="398280" cy="426067"/>
          </a:xfrm>
          <a:prstGeom prst="rect">
            <a:avLst/>
          </a:prstGeom>
        </p:spPr>
      </p:pic>
      <p:pic>
        <p:nvPicPr>
          <p:cNvPr id="20" name="图片 19" descr="图片包含 物体&#10;&#10;已生成高可信度的说明">
            <a:extLst>
              <a:ext uri="{FF2B5EF4-FFF2-40B4-BE49-F238E27FC236}">
                <a16:creationId xmlns:a16="http://schemas.microsoft.com/office/drawing/2014/main" id="{94B4D886-5C5C-481D-9706-C23707E3D3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7047566" y="5070843"/>
            <a:ext cx="398280" cy="426067"/>
          </a:xfrm>
          <a:prstGeom prst="rect">
            <a:avLst/>
          </a:prstGeom>
        </p:spPr>
      </p:pic>
      <p:pic>
        <p:nvPicPr>
          <p:cNvPr id="21" name="图片 20" descr="图片包含 物体&#10;&#10;已生成高可信度的说明">
            <a:extLst>
              <a:ext uri="{FF2B5EF4-FFF2-40B4-BE49-F238E27FC236}">
                <a16:creationId xmlns:a16="http://schemas.microsoft.com/office/drawing/2014/main" id="{3D77F14E-0108-4EFE-BA93-9806AD137C9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9106477" y="5150395"/>
            <a:ext cx="647832" cy="6930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8367FC-2225-C9E1-9C23-120A0FED48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13509" y="284109"/>
            <a:ext cx="6288269" cy="518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780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0E33F155-4FE2-7BC6-A19E-B840821C11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_3713077_414">
            <a:hlinkClick r:id="" action="ppaction://media"/>
            <a:extLst>
              <a:ext uri="{FF2B5EF4-FFF2-40B4-BE49-F238E27FC236}">
                <a16:creationId xmlns:a16="http://schemas.microsoft.com/office/drawing/2014/main" id="{9093687E-4F84-C124-E957-60B6AA45BD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6246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742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149B25D-908B-4C51-8ECD-7285BDD7F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53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Right Arrow 8">
            <a:hlinkClick r:id="" action="ppaction://noaction"/>
          </p:cNvPr>
          <p:cNvSpPr/>
          <p:nvPr/>
        </p:nvSpPr>
        <p:spPr>
          <a:xfrm>
            <a:off x="11430000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37E8513-0E1E-429B-B519-9B5F3426C585}"/>
              </a:ext>
            </a:extLst>
          </p:cNvPr>
          <p:cNvGrpSpPr/>
          <p:nvPr/>
        </p:nvGrpSpPr>
        <p:grpSpPr>
          <a:xfrm>
            <a:off x="3276600" y="310861"/>
            <a:ext cx="5667375" cy="2895600"/>
            <a:chOff x="4921386" y="34636"/>
            <a:chExt cx="5667375" cy="2895600"/>
          </a:xfrm>
        </p:grpSpPr>
        <p:sp>
          <p:nvSpPr>
            <p:cNvPr id="5" name="Cloud Callout 4"/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59784"/>
                <a:gd name="adj2" fmla="val 12486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4407DA9-F358-4DA8-B449-57634E4F1895}"/>
                </a:ext>
              </a:extLst>
            </p:cNvPr>
            <p:cNvGrpSpPr/>
            <p:nvPr/>
          </p:nvGrpSpPr>
          <p:grpSpPr>
            <a:xfrm>
              <a:off x="7241419" y="647538"/>
              <a:ext cx="1027307" cy="1669795"/>
              <a:chOff x="7543800" y="1237875"/>
              <a:chExt cx="1027307" cy="1669795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07967E5A-1993-4F1E-8E2C-6A3728D2E948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027307" cy="1086225"/>
                <a:chOff x="4987482" y="5070260"/>
                <a:chExt cx="1027307" cy="1086225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A6330E4-0FF1-48DA-946E-F1CD3351457B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754602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3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61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3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  8</a:t>
                  </a:r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A36DD5B8-AC5B-484D-AA6E-2A141FE22170}"/>
                    </a:ext>
                  </a:extLst>
                </p:cNvPr>
                <p:cNvCxnSpPr/>
                <p:nvPr/>
              </p:nvCxnSpPr>
              <p:spPr>
                <a:xfrm>
                  <a:off x="5014116" y="6156485"/>
                  <a:ext cx="846667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82EB40A-1148-4170-A202-8B311779F03D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3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-</a:t>
                  </a: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1CC734-8A6E-40F3-A484-CCCF187C7791}"/>
                  </a:ext>
                </a:extLst>
              </p:cNvPr>
              <p:cNvSpPr txBox="1"/>
              <p:nvPr/>
            </p:nvSpPr>
            <p:spPr>
              <a:xfrm>
                <a:off x="7816505" y="2322895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??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57875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36BEAFA-1D48-4178-A7CD-BD655E424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6" name="Right Arrow 5">
            <a:hlinkClick r:id="" action="ppaction://noaction"/>
          </p:cNvPr>
          <p:cNvSpPr/>
          <p:nvPr/>
        </p:nvSpPr>
        <p:spPr>
          <a:xfrm>
            <a:off x="11450782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  <p:sp>
        <p:nvSpPr>
          <p:cNvPr id="11" name="Cloud Callout 7">
            <a:extLst>
              <a:ext uri="{FF2B5EF4-FFF2-40B4-BE49-F238E27FC236}">
                <a16:creationId xmlns:a16="http://schemas.microsoft.com/office/drawing/2014/main" id="{51BF473D-A4BF-48DF-B7FA-18C78246B2A2}"/>
              </a:ext>
            </a:extLst>
          </p:cNvPr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49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341CB8-C7F9-4A36-99C1-00AE86EC56FB}"/>
              </a:ext>
            </a:extLst>
          </p:cNvPr>
          <p:cNvGrpSpPr/>
          <p:nvPr/>
        </p:nvGrpSpPr>
        <p:grpSpPr>
          <a:xfrm>
            <a:off x="4238625" y="314325"/>
            <a:ext cx="5667375" cy="2895600"/>
            <a:chOff x="4921386" y="34636"/>
            <a:chExt cx="5667375" cy="2895600"/>
          </a:xfrm>
        </p:grpSpPr>
        <p:sp>
          <p:nvSpPr>
            <p:cNvPr id="13" name="Cloud Callout 4">
              <a:extLst>
                <a:ext uri="{FF2B5EF4-FFF2-40B4-BE49-F238E27FC236}">
                  <a16:creationId xmlns:a16="http://schemas.microsoft.com/office/drawing/2014/main" id="{51D257AC-F647-4E8D-937B-55853FFC84D4}"/>
                </a:ext>
              </a:extLst>
            </p:cNvPr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68692"/>
                <a:gd name="adj2" fmla="val 14460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444CC0F-4E1F-4BF0-BBE2-15B5A03A11FA}"/>
                </a:ext>
              </a:extLst>
            </p:cNvPr>
            <p:cNvGrpSpPr/>
            <p:nvPr/>
          </p:nvGrpSpPr>
          <p:grpSpPr>
            <a:xfrm>
              <a:off x="7241419" y="647538"/>
              <a:ext cx="1027307" cy="1669795"/>
              <a:chOff x="7543800" y="1237875"/>
              <a:chExt cx="1027307" cy="1669795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995F07B8-8897-411F-9DF6-328B9EC98EB3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027307" cy="1086225"/>
                <a:chOff x="4987482" y="5070260"/>
                <a:chExt cx="1027307" cy="1086225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9A2B736-C3A0-459A-B620-DC96D5657695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754602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3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56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3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  7</a:t>
                  </a: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CC5A8FAB-1B15-4D4F-96AC-5D22FF458111}"/>
                    </a:ext>
                  </a:extLst>
                </p:cNvPr>
                <p:cNvCxnSpPr/>
                <p:nvPr/>
              </p:nvCxnSpPr>
              <p:spPr>
                <a:xfrm>
                  <a:off x="5014116" y="6156485"/>
                  <a:ext cx="846667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5B4BE7A-518D-4C6B-88DF-239207972761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3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-</a:t>
                  </a: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A283AC7-197A-4980-BEDF-FCF4BCE10A21}"/>
                  </a:ext>
                </a:extLst>
              </p:cNvPr>
              <p:cNvSpPr txBox="1"/>
              <p:nvPr/>
            </p:nvSpPr>
            <p:spPr>
              <a:xfrm>
                <a:off x="7816505" y="2322895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??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12073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501831762404879315">
            <a:hlinkClick r:id="" action="ppaction://media"/>
            <a:extLst>
              <a:ext uri="{FF2B5EF4-FFF2-40B4-BE49-F238E27FC236}">
                <a16:creationId xmlns:a16="http://schemas.microsoft.com/office/drawing/2014/main" id="{EA91E682-B590-85FE-77AB-71728158F6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65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E2FAF0C-53FF-4C6B-88D9-6D3483BC7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41 – 6 = 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-6927" y="373380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133600" y="3962400"/>
            <a:ext cx="3219450" cy="1619250"/>
          </a:xfrm>
          <a:prstGeom prst="cloudCallout">
            <a:avLst>
              <a:gd name="adj1" fmla="val -63957"/>
              <a:gd name="adj2" fmla="val -1516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35</a:t>
            </a:r>
          </a:p>
        </p:txBody>
      </p:sp>
      <p:sp>
        <p:nvSpPr>
          <p:cNvPr id="6" name="Right Arrow 5">
            <a:hlinkClick r:id="" action="ppaction://noaction"/>
          </p:cNvPr>
          <p:cNvSpPr/>
          <p:nvPr/>
        </p:nvSpPr>
        <p:spPr>
          <a:xfrm>
            <a:off x="10926618" y="6046068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906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80"/>
            <a:ext cx="12192000" cy="67746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830985" y="33044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học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hôm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nay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biết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thêm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được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điều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gì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981987" y="3245711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Để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có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thể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làm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tốt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các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tập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trên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nhắn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điều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gì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70965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686A0195-5A33-4E71-8C67-1F2F5E618F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B73F70F1-158A-4F65-B483-0418822EEEA8}"/>
              </a:ext>
            </a:extLst>
          </p:cNvPr>
          <p:cNvSpPr/>
          <p:nvPr/>
        </p:nvSpPr>
        <p:spPr>
          <a:xfrm>
            <a:off x="1835747" y="132832"/>
            <a:ext cx="9236773" cy="618088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45576FB-F26F-4996-9C8E-E7AB037290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8" name="图片 7" descr="图片包含 玩偶, 玩具&#10;&#10;已生成高可信度的说明">
            <a:extLst>
              <a:ext uri="{FF2B5EF4-FFF2-40B4-BE49-F238E27FC236}">
                <a16:creationId xmlns:a16="http://schemas.microsoft.com/office/drawing/2014/main" id="{3599A429-B692-4194-A9DD-9081FB9F9F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" y="3550590"/>
            <a:ext cx="2235335" cy="22781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3FA8949-2AE4-4BBB-9527-D937096E4D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540F63C-1CFA-4782-BF39-C8B6B05BD9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pic>
        <p:nvPicPr>
          <p:cNvPr id="18" name="图片 17" descr="图片包含 物体&#10;&#10;已生成高可信度的说明">
            <a:extLst>
              <a:ext uri="{FF2B5EF4-FFF2-40B4-BE49-F238E27FC236}">
                <a16:creationId xmlns:a16="http://schemas.microsoft.com/office/drawing/2014/main" id="{92AD827F-C123-4123-BD32-B071149734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8545172" y="4932129"/>
            <a:ext cx="273050" cy="292100"/>
          </a:xfrm>
          <a:prstGeom prst="rect">
            <a:avLst/>
          </a:prstGeom>
        </p:spPr>
      </p:pic>
      <p:pic>
        <p:nvPicPr>
          <p:cNvPr id="19" name="图片 18" descr="图片包含 物体&#10;&#10;已生成高可信度的说明">
            <a:extLst>
              <a:ext uri="{FF2B5EF4-FFF2-40B4-BE49-F238E27FC236}">
                <a16:creationId xmlns:a16="http://schemas.microsoft.com/office/drawing/2014/main" id="{1B7EB697-6B22-490C-B85A-4070D11C97C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0116688" y="4778236"/>
            <a:ext cx="398280" cy="426067"/>
          </a:xfrm>
          <a:prstGeom prst="rect">
            <a:avLst/>
          </a:prstGeom>
        </p:spPr>
      </p:pic>
      <p:pic>
        <p:nvPicPr>
          <p:cNvPr id="20" name="图片 19" descr="图片包含 物体&#10;&#10;已生成高可信度的说明">
            <a:extLst>
              <a:ext uri="{FF2B5EF4-FFF2-40B4-BE49-F238E27FC236}">
                <a16:creationId xmlns:a16="http://schemas.microsoft.com/office/drawing/2014/main" id="{94B4D886-5C5C-481D-9706-C23707E3D3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7047566" y="5070843"/>
            <a:ext cx="398280" cy="426067"/>
          </a:xfrm>
          <a:prstGeom prst="rect">
            <a:avLst/>
          </a:prstGeom>
        </p:spPr>
      </p:pic>
      <p:pic>
        <p:nvPicPr>
          <p:cNvPr id="21" name="图片 20" descr="图片包含 物体&#10;&#10;已生成高可信度的说明">
            <a:extLst>
              <a:ext uri="{FF2B5EF4-FFF2-40B4-BE49-F238E27FC236}">
                <a16:creationId xmlns:a16="http://schemas.microsoft.com/office/drawing/2014/main" id="{3D77F14E-0108-4EFE-BA93-9806AD137C9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9106477" y="5150395"/>
            <a:ext cx="647832" cy="6930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256D3E-5BE9-88D4-8351-C252C68C03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1411" y="1166503"/>
            <a:ext cx="8254358" cy="35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67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室内&#10;&#10;已生成高可信度的说明">
            <a:extLst>
              <a:ext uri="{FF2B5EF4-FFF2-40B4-BE49-F238E27FC236}">
                <a16:creationId xmlns:a16="http://schemas.microsoft.com/office/drawing/2014/main" id="{CD8253CB-8CAB-4469-8F9B-7A535BA27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3F409D62-5FB6-406E-8DFA-69CFF2836693}"/>
              </a:ext>
            </a:extLst>
          </p:cNvPr>
          <p:cNvSpPr/>
          <p:nvPr/>
        </p:nvSpPr>
        <p:spPr>
          <a:xfrm>
            <a:off x="441790" y="646475"/>
            <a:ext cx="11750210" cy="5691570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4" name="图片 1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782494E-53FA-4285-AD05-BCA18FC2B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15" name="图片 1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C526400-2692-4251-8210-6AC252B0BC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16" name="图片 1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13E0C92A-3FDA-45B2-ACA8-54B3EC1616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17" name="图片 1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0F4B10E6-31C1-465F-8EFF-89DCFEC875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18" name="图片 1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703DD82A-BBC0-4D34-8D3F-3ED00DC32A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31" name="图片 30" descr="图片包含 物体&#10;&#10;已生成高可信度的说明">
            <a:extLst>
              <a:ext uri="{FF2B5EF4-FFF2-40B4-BE49-F238E27FC236}">
                <a16:creationId xmlns:a16="http://schemas.microsoft.com/office/drawing/2014/main" id="{0942A2FA-F4DC-41F5-9D6C-CAB0FEF8B4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6451429" y="804497"/>
            <a:ext cx="273050" cy="292100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>
            <a:extLst>
              <a:ext uri="{FF2B5EF4-FFF2-40B4-BE49-F238E27FC236}">
                <a16:creationId xmlns:a16="http://schemas.microsoft.com/office/drawing/2014/main" id="{8780A172-3114-4E23-9C21-40975F5ECC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149588" y="646475"/>
            <a:ext cx="273050" cy="2921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/>
          <a:srcRect b="37822"/>
          <a:stretch/>
        </p:blipFill>
        <p:spPr>
          <a:xfrm>
            <a:off x="4886112" y="1133749"/>
            <a:ext cx="2535966" cy="1075061"/>
          </a:xfrm>
          <a:prstGeom prst="rect">
            <a:avLst/>
          </a:prstGeom>
        </p:spPr>
      </p:pic>
      <p:pic>
        <p:nvPicPr>
          <p:cNvPr id="2" name="图片 4">
            <a:extLst>
              <a:ext uri="{FF2B5EF4-FFF2-40B4-BE49-F238E27FC236}">
                <a16:creationId xmlns:a16="http://schemas.microsoft.com/office/drawing/2014/main" id="{2878BB82-D98D-4324-D273-F856DE70E8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726" y="3599814"/>
            <a:ext cx="3202047" cy="2935210"/>
          </a:xfrm>
          <a:prstGeom prst="rect">
            <a:avLst/>
          </a:prstGeom>
        </p:spPr>
      </p:pic>
      <p:pic>
        <p:nvPicPr>
          <p:cNvPr id="3" name="图片 17">
            <a:extLst>
              <a:ext uri="{FF2B5EF4-FFF2-40B4-BE49-F238E27FC236}">
                <a16:creationId xmlns:a16="http://schemas.microsoft.com/office/drawing/2014/main" id="{70E8CBDD-21A9-05E5-B531-FEE122688FF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4200" l="100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09170" y="3554858"/>
            <a:ext cx="3782830" cy="35258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A6578C-51A4-C001-5A7A-4BB9D24AC3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1810" y="2322338"/>
            <a:ext cx="10888400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255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D472703-69A2-F949-CE81-3A0FDC21DC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194479EE-D26B-4602-9C3A-6551ACB9DD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1798105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室内&#10;&#10;已生成高可信度的说明">
            <a:extLst>
              <a:ext uri="{FF2B5EF4-FFF2-40B4-BE49-F238E27FC236}">
                <a16:creationId xmlns:a16="http://schemas.microsoft.com/office/drawing/2014/main" id="{CD8253CB-8CAB-4469-8F9B-7A535BA27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3F409D62-5FB6-406E-8DFA-69CFF2836693}"/>
              </a:ext>
            </a:extLst>
          </p:cNvPr>
          <p:cNvSpPr/>
          <p:nvPr/>
        </p:nvSpPr>
        <p:spPr>
          <a:xfrm>
            <a:off x="825672" y="646475"/>
            <a:ext cx="9867483" cy="5691570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4" name="图片 1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782494E-53FA-4285-AD05-BCA18FC2B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15" name="图片 1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C526400-2692-4251-8210-6AC252B0BC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16" name="图片 1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13E0C92A-3FDA-45B2-ACA8-54B3EC1616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17" name="图片 1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0F4B10E6-31C1-465F-8EFF-89DCFEC875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18" name="图片 1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703DD82A-BBC0-4D34-8D3F-3ED00DC32A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F68F70A-84D7-4A5B-9D8A-D1170A7AFD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6A7CA63-DEB9-4F49-9B56-C981AF45F1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762" y="4271435"/>
            <a:ext cx="1961296" cy="1557028"/>
          </a:xfrm>
          <a:prstGeom prst="rect">
            <a:avLst/>
          </a:prstGeom>
        </p:spPr>
      </p:pic>
      <p:pic>
        <p:nvPicPr>
          <p:cNvPr id="27" name="图片 26" descr="图片包含 玩偶, 玩具&#10;&#10;已生成高可信度的说明">
            <a:extLst>
              <a:ext uri="{FF2B5EF4-FFF2-40B4-BE49-F238E27FC236}">
                <a16:creationId xmlns:a16="http://schemas.microsoft.com/office/drawing/2014/main" id="{1DE4D653-9BA5-485C-9940-60F26FE7ED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32" y="3646297"/>
            <a:ext cx="2235335" cy="227815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3AB95BF0-0D58-4B6D-9E9C-0BF5B761DE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5B0B750F-9B20-407C-A392-F1CB93AFE2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pic>
        <p:nvPicPr>
          <p:cNvPr id="31" name="图片 30" descr="图片包含 物体&#10;&#10;已生成高可信度的说明">
            <a:extLst>
              <a:ext uri="{FF2B5EF4-FFF2-40B4-BE49-F238E27FC236}">
                <a16:creationId xmlns:a16="http://schemas.microsoft.com/office/drawing/2014/main" id="{0942A2FA-F4DC-41F5-9D6C-CAB0FEF8B45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6451429" y="804497"/>
            <a:ext cx="273050" cy="292100"/>
          </a:xfrm>
          <a:prstGeom prst="rect">
            <a:avLst/>
          </a:prstGeom>
        </p:spPr>
      </p:pic>
      <p:pic>
        <p:nvPicPr>
          <p:cNvPr id="34" name="图片 33" descr="图片包含 物体&#10;&#10;已生成高可信度的说明">
            <a:extLst>
              <a:ext uri="{FF2B5EF4-FFF2-40B4-BE49-F238E27FC236}">
                <a16:creationId xmlns:a16="http://schemas.microsoft.com/office/drawing/2014/main" id="{65CC889D-2AF5-45B5-BBD8-46B64078C1C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256559" y="-70639"/>
            <a:ext cx="398280" cy="426067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>
            <a:extLst>
              <a:ext uri="{FF2B5EF4-FFF2-40B4-BE49-F238E27FC236}">
                <a16:creationId xmlns:a16="http://schemas.microsoft.com/office/drawing/2014/main" id="{8780A172-3114-4E23-9C21-40975F5ECC3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149588" y="646475"/>
            <a:ext cx="273050" cy="2921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CC048B5-AC00-9977-B1A2-F2348D5944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7730" y="1162631"/>
            <a:ext cx="5574286" cy="441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432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2511182243 (2)">
            <a:hlinkClick r:id="" action="ppaction://media"/>
            <a:extLst>
              <a:ext uri="{FF2B5EF4-FFF2-40B4-BE49-F238E27FC236}">
                <a16:creationId xmlns:a16="http://schemas.microsoft.com/office/drawing/2014/main" id="{5AFF7911-69FF-8D6D-4BBF-C875AC8893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570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4" y="1016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aphicFrame>
        <p:nvGraphicFramePr>
          <p:cNvPr id="58" name="Table 20">
            <a:extLst>
              <a:ext uri="{FF2B5EF4-FFF2-40B4-BE49-F238E27FC236}">
                <a16:creationId xmlns:a16="http://schemas.microsoft.com/office/drawing/2014/main" id="{D3B2FB91-A837-4EAF-9C79-C46DC5B677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8338272"/>
              </p:ext>
            </p:extLst>
          </p:nvPr>
        </p:nvGraphicFramePr>
        <p:xfrm>
          <a:off x="1212182" y="4344722"/>
          <a:ext cx="4455678" cy="18677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7839">
                  <a:extLst>
                    <a:ext uri="{9D8B030D-6E8A-4147-A177-3AD203B41FA5}">
                      <a16:colId xmlns:a16="http://schemas.microsoft.com/office/drawing/2014/main" val="2117713454"/>
                    </a:ext>
                  </a:extLst>
                </a:gridCol>
                <a:gridCol w="2227839">
                  <a:extLst>
                    <a:ext uri="{9D8B030D-6E8A-4147-A177-3AD203B41FA5}">
                      <a16:colId xmlns:a16="http://schemas.microsoft.com/office/drawing/2014/main" val="418095295"/>
                    </a:ext>
                  </a:extLst>
                </a:gridCol>
              </a:tblGrid>
              <a:tr h="44180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190242"/>
                  </a:ext>
                </a:extLst>
              </a:tr>
              <a:tr h="1410593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000331"/>
                  </a:ext>
                </a:extLst>
              </a:tr>
            </a:tbl>
          </a:graphicData>
        </a:graphic>
      </p:graphicFrame>
      <p:pic>
        <p:nvPicPr>
          <p:cNvPr id="59" name="Picture 4" descr="Không có mô tả.">
            <a:extLst>
              <a:ext uri="{FF2B5EF4-FFF2-40B4-BE49-F238E27FC236}">
                <a16:creationId xmlns:a16="http://schemas.microsoft.com/office/drawing/2014/main" id="{5B34E66C-0F44-4F4A-A7CD-E157B5B767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802109" y="42165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A68FB85D-3F32-4110-88AA-9C0BC646023F}"/>
              </a:ext>
            </a:extLst>
          </p:cNvPr>
          <p:cNvGrpSpPr/>
          <p:nvPr/>
        </p:nvGrpSpPr>
        <p:grpSpPr>
          <a:xfrm>
            <a:off x="9298330" y="558333"/>
            <a:ext cx="2393819" cy="862691"/>
            <a:chOff x="4615909" y="561512"/>
            <a:chExt cx="2393819" cy="80377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61" name="Speech Bubble: Oval 4">
              <a:extLst>
                <a:ext uri="{FF2B5EF4-FFF2-40B4-BE49-F238E27FC236}">
                  <a16:creationId xmlns:a16="http://schemas.microsoft.com/office/drawing/2014/main" id="{5C1441A6-570B-4CEC-BA9C-059020742CF7}"/>
                </a:ext>
              </a:extLst>
            </p:cNvPr>
            <p:cNvSpPr/>
            <p:nvPr/>
          </p:nvSpPr>
          <p:spPr>
            <a:xfrm>
              <a:off x="4687057" y="561512"/>
              <a:ext cx="2175644" cy="786616"/>
            </a:xfrm>
            <a:prstGeom prst="wedgeEllipseCallout">
              <a:avLst>
                <a:gd name="adj1" fmla="val 10413"/>
                <a:gd name="adj2" fmla="val 79922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D73F53A3-D10C-4F10-A57E-510AA8CCBC31}"/>
                </a:ext>
              </a:extLst>
            </p:cNvPr>
            <p:cNvSpPr txBox="1"/>
            <p:nvPr/>
          </p:nvSpPr>
          <p:spPr>
            <a:xfrm>
              <a:off x="4615909" y="705744"/>
              <a:ext cx="2393819" cy="659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Vậy có bao nhiêu quả bơ?</a:t>
              </a:r>
            </a:p>
          </p:txBody>
        </p:sp>
      </p:grpSp>
      <p:sp>
        <p:nvSpPr>
          <p:cNvPr id="63" name="Rectangle: Rounded Corners 6">
            <a:extLst>
              <a:ext uri="{FF2B5EF4-FFF2-40B4-BE49-F238E27FC236}">
                <a16:creationId xmlns:a16="http://schemas.microsoft.com/office/drawing/2014/main" id="{C871035A-A13D-481A-840F-F5A86176389D}"/>
              </a:ext>
            </a:extLst>
          </p:cNvPr>
          <p:cNvSpPr/>
          <p:nvPr/>
        </p:nvSpPr>
        <p:spPr>
          <a:xfrm>
            <a:off x="2242651" y="1353995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32 – 7 = ?</a:t>
            </a:r>
          </a:p>
        </p:txBody>
      </p:sp>
      <p:graphicFrame>
        <p:nvGraphicFramePr>
          <p:cNvPr id="64" name="Table 20">
            <a:extLst>
              <a:ext uri="{FF2B5EF4-FFF2-40B4-BE49-F238E27FC236}">
                <a16:creationId xmlns:a16="http://schemas.microsoft.com/office/drawing/2014/main" id="{17F8C38A-B618-4361-BB36-5ED6F40E8C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3123049"/>
              </p:ext>
            </p:extLst>
          </p:nvPr>
        </p:nvGraphicFramePr>
        <p:xfrm>
          <a:off x="1195057" y="2203245"/>
          <a:ext cx="4455678" cy="18677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7839">
                  <a:extLst>
                    <a:ext uri="{9D8B030D-6E8A-4147-A177-3AD203B41FA5}">
                      <a16:colId xmlns:a16="http://schemas.microsoft.com/office/drawing/2014/main" val="2117713454"/>
                    </a:ext>
                  </a:extLst>
                </a:gridCol>
                <a:gridCol w="2227839">
                  <a:extLst>
                    <a:ext uri="{9D8B030D-6E8A-4147-A177-3AD203B41FA5}">
                      <a16:colId xmlns:a16="http://schemas.microsoft.com/office/drawing/2014/main" val="418095295"/>
                    </a:ext>
                  </a:extLst>
                </a:gridCol>
              </a:tblGrid>
              <a:tr h="44180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190242"/>
                  </a:ext>
                </a:extLst>
              </a:tr>
              <a:tr h="1410593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000331"/>
                  </a:ext>
                </a:extLst>
              </a:tr>
            </a:tbl>
          </a:graphicData>
        </a:graphic>
      </p:graphicFrame>
      <p:pic>
        <p:nvPicPr>
          <p:cNvPr id="65" name="Picture 64">
            <a:extLst>
              <a:ext uri="{FF2B5EF4-FFF2-40B4-BE49-F238E27FC236}">
                <a16:creationId xmlns:a16="http://schemas.microsoft.com/office/drawing/2014/main" id="{F377C53E-B6E2-40C4-A917-696DED6A4CA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4311" y="2780603"/>
            <a:ext cx="401802" cy="1171968"/>
          </a:xfrm>
          <a:prstGeom prst="rect">
            <a:avLst/>
          </a:prstGeom>
        </p:spPr>
      </p:pic>
      <p:sp>
        <p:nvSpPr>
          <p:cNvPr id="66" name="Can 33">
            <a:extLst>
              <a:ext uri="{FF2B5EF4-FFF2-40B4-BE49-F238E27FC236}">
                <a16:creationId xmlns:a16="http://schemas.microsoft.com/office/drawing/2014/main" id="{084B1CAD-FAE0-462E-AF68-8A2117D97423}"/>
              </a:ext>
            </a:extLst>
          </p:cNvPr>
          <p:cNvSpPr/>
          <p:nvPr/>
        </p:nvSpPr>
        <p:spPr>
          <a:xfrm>
            <a:off x="4482466" y="2843080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Can 33">
            <a:extLst>
              <a:ext uri="{FF2B5EF4-FFF2-40B4-BE49-F238E27FC236}">
                <a16:creationId xmlns:a16="http://schemas.microsoft.com/office/drawing/2014/main" id="{9D0FB269-C8A5-4024-A43C-FD36C486676F}"/>
              </a:ext>
            </a:extLst>
          </p:cNvPr>
          <p:cNvSpPr/>
          <p:nvPr/>
        </p:nvSpPr>
        <p:spPr>
          <a:xfrm>
            <a:off x="4269650" y="2843080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Can 33">
            <a:extLst>
              <a:ext uri="{FF2B5EF4-FFF2-40B4-BE49-F238E27FC236}">
                <a16:creationId xmlns:a16="http://schemas.microsoft.com/office/drawing/2014/main" id="{97C1975A-5A9D-474D-A625-4DB5BB63DD14}"/>
              </a:ext>
            </a:extLst>
          </p:cNvPr>
          <p:cNvSpPr/>
          <p:nvPr/>
        </p:nvSpPr>
        <p:spPr>
          <a:xfrm>
            <a:off x="3821320" y="4900665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Can 33">
            <a:extLst>
              <a:ext uri="{FF2B5EF4-FFF2-40B4-BE49-F238E27FC236}">
                <a16:creationId xmlns:a16="http://schemas.microsoft.com/office/drawing/2014/main" id="{DFFC72BF-BCFE-4AC5-83E6-A86526BF02C6}"/>
              </a:ext>
            </a:extLst>
          </p:cNvPr>
          <p:cNvSpPr/>
          <p:nvPr/>
        </p:nvSpPr>
        <p:spPr>
          <a:xfrm>
            <a:off x="3684498" y="4900677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: Rounded Corners 13">
            <a:extLst>
              <a:ext uri="{FF2B5EF4-FFF2-40B4-BE49-F238E27FC236}">
                <a16:creationId xmlns:a16="http://schemas.microsoft.com/office/drawing/2014/main" id="{F66BF305-B9C6-4AB5-AB39-08E538CC6A36}"/>
              </a:ext>
            </a:extLst>
          </p:cNvPr>
          <p:cNvSpPr/>
          <p:nvPr/>
        </p:nvSpPr>
        <p:spPr>
          <a:xfrm>
            <a:off x="6001092" y="3330391"/>
            <a:ext cx="1339895" cy="2722572"/>
          </a:xfrm>
          <a:prstGeom prst="roundRect">
            <a:avLst>
              <a:gd name="adj" fmla="val 15808"/>
            </a:avLst>
          </a:prstGeom>
          <a:solidFill>
            <a:schemeClr val="bg1"/>
          </a:solidFill>
          <a:ln w="28575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1A777D58-3FB2-48A1-8BD1-272111383840}"/>
              </a:ext>
            </a:extLst>
          </p:cNvPr>
          <p:cNvSpPr/>
          <p:nvPr/>
        </p:nvSpPr>
        <p:spPr>
          <a:xfrm>
            <a:off x="6275419" y="3347245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32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EEDBF066-8193-4B19-A5F6-8A5024120B85}"/>
              </a:ext>
            </a:extLst>
          </p:cNvPr>
          <p:cNvSpPr/>
          <p:nvPr/>
        </p:nvSpPr>
        <p:spPr>
          <a:xfrm>
            <a:off x="6024017" y="3857924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–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CD13476-BAEE-4D5D-97EB-FF75D77C7227}"/>
              </a:ext>
            </a:extLst>
          </p:cNvPr>
          <p:cNvSpPr/>
          <p:nvPr/>
        </p:nvSpPr>
        <p:spPr>
          <a:xfrm>
            <a:off x="6590681" y="4210084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7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03386E30-8D8F-4B9F-BEC8-D011E49DA4EA}"/>
              </a:ext>
            </a:extLst>
          </p:cNvPr>
          <p:cNvCxnSpPr/>
          <p:nvPr/>
        </p:nvCxnSpPr>
        <p:spPr>
          <a:xfrm>
            <a:off x="6138255" y="5041081"/>
            <a:ext cx="10655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id="{B5E87C5F-E439-4DB6-A039-176C708C0DD5}"/>
              </a:ext>
            </a:extLst>
          </p:cNvPr>
          <p:cNvSpPr/>
          <p:nvPr/>
        </p:nvSpPr>
        <p:spPr>
          <a:xfrm>
            <a:off x="6596541" y="5067117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98034EA4-9CA3-4A3B-A0D7-BCEA359E15FD}"/>
              </a:ext>
            </a:extLst>
          </p:cNvPr>
          <p:cNvSpPr/>
          <p:nvPr/>
        </p:nvSpPr>
        <p:spPr>
          <a:xfrm>
            <a:off x="6263309" y="5061807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B82D8E8B-D3B4-4183-9935-49B19709E52C}"/>
              </a:ext>
            </a:extLst>
          </p:cNvPr>
          <p:cNvSpPr txBox="1"/>
          <p:nvPr/>
        </p:nvSpPr>
        <p:spPr>
          <a:xfrm>
            <a:off x="7603204" y="3341899"/>
            <a:ext cx="38919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2 không trừ được 7, lấy 12 trừ 7 bằng 5, viết 5, nhớ 1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3 trừ 1 bằng 2, viết 2</a:t>
            </a:r>
          </a:p>
        </p:txBody>
      </p:sp>
      <p:sp>
        <p:nvSpPr>
          <p:cNvPr id="78" name="Rectangle: Rounded Corners 21">
            <a:extLst>
              <a:ext uri="{FF2B5EF4-FFF2-40B4-BE49-F238E27FC236}">
                <a16:creationId xmlns:a16="http://schemas.microsoft.com/office/drawing/2014/main" id="{9A2A63A1-E446-43F0-96F8-A29B3C5DF220}"/>
              </a:ext>
            </a:extLst>
          </p:cNvPr>
          <p:cNvSpPr/>
          <p:nvPr/>
        </p:nvSpPr>
        <p:spPr>
          <a:xfrm>
            <a:off x="8347599" y="5342256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35 – 7 = </a:t>
            </a:r>
            <a:r>
              <a:rPr lang="vi-VN" sz="2800" dirty="0">
                <a:solidFill>
                  <a:srgbClr val="FF0000"/>
                </a:solidFill>
              </a:rPr>
              <a:t>25</a:t>
            </a:r>
            <a:endParaRPr lang="vi-VN" sz="2800" dirty="0">
              <a:solidFill>
                <a:schemeClr val="tx1"/>
              </a:solidFill>
            </a:endParaRP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D3E996E4-40E1-4394-958A-E5F9051B8CD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5062" y="1067080"/>
            <a:ext cx="3587595" cy="2465656"/>
          </a:xfrm>
          <a:prstGeom prst="rect">
            <a:avLst/>
          </a:prstGeom>
        </p:spPr>
      </p:pic>
      <p:grpSp>
        <p:nvGrpSpPr>
          <p:cNvPr id="80" name="Group 79">
            <a:extLst>
              <a:ext uri="{FF2B5EF4-FFF2-40B4-BE49-F238E27FC236}">
                <a16:creationId xmlns:a16="http://schemas.microsoft.com/office/drawing/2014/main" id="{A2E127E9-9585-493D-837D-C9E82F463841}"/>
              </a:ext>
            </a:extLst>
          </p:cNvPr>
          <p:cNvGrpSpPr/>
          <p:nvPr/>
        </p:nvGrpSpPr>
        <p:grpSpPr>
          <a:xfrm>
            <a:off x="4802569" y="645485"/>
            <a:ext cx="2175644" cy="967090"/>
            <a:chOff x="2461083" y="1127778"/>
            <a:chExt cx="2175644" cy="967090"/>
          </a:xfrm>
        </p:grpSpPr>
        <p:sp>
          <p:nvSpPr>
            <p:cNvPr id="81" name="Speech Bubble: Oval 24">
              <a:extLst>
                <a:ext uri="{FF2B5EF4-FFF2-40B4-BE49-F238E27FC236}">
                  <a16:creationId xmlns:a16="http://schemas.microsoft.com/office/drawing/2014/main" id="{8DDE1B98-A947-48B3-8FF3-E466E13950C5}"/>
                </a:ext>
              </a:extLst>
            </p:cNvPr>
            <p:cNvSpPr/>
            <p:nvPr/>
          </p:nvSpPr>
          <p:spPr>
            <a:xfrm>
              <a:off x="2461083" y="1127778"/>
              <a:ext cx="2079852" cy="967090"/>
            </a:xfrm>
            <a:prstGeom prst="wedgeEllipseCallout">
              <a:avLst>
                <a:gd name="adj1" fmla="val 51781"/>
                <a:gd name="adj2" fmla="val 52929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0A116587-8AD9-44C1-9DD7-88CF877AA28E}"/>
                </a:ext>
              </a:extLst>
            </p:cNvPr>
            <p:cNvSpPr txBox="1"/>
            <p:nvPr/>
          </p:nvSpPr>
          <p:spPr>
            <a:xfrm>
              <a:off x="2461083" y="1250562"/>
              <a:ext cx="21756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Có 32 quả </a:t>
              </a:r>
            </a:p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dưa hấu và bơ.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33389849-F916-420A-BAAE-A52177EFFF9C}"/>
              </a:ext>
            </a:extLst>
          </p:cNvPr>
          <p:cNvGrpSpPr/>
          <p:nvPr/>
        </p:nvGrpSpPr>
        <p:grpSpPr>
          <a:xfrm>
            <a:off x="6974838" y="639433"/>
            <a:ext cx="2369997" cy="678674"/>
            <a:chOff x="2574258" y="2918249"/>
            <a:chExt cx="2369997" cy="678674"/>
          </a:xfrm>
        </p:grpSpPr>
        <p:sp>
          <p:nvSpPr>
            <p:cNvPr id="84" name="Speech Bubble: Oval 27">
              <a:extLst>
                <a:ext uri="{FF2B5EF4-FFF2-40B4-BE49-F238E27FC236}">
                  <a16:creationId xmlns:a16="http://schemas.microsoft.com/office/drawing/2014/main" id="{342669A5-353A-436A-8512-3E438CD9D7F7}"/>
                </a:ext>
              </a:extLst>
            </p:cNvPr>
            <p:cNvSpPr/>
            <p:nvPr/>
          </p:nvSpPr>
          <p:spPr>
            <a:xfrm>
              <a:off x="2641600" y="2918249"/>
              <a:ext cx="2175645" cy="678674"/>
            </a:xfrm>
            <a:prstGeom prst="wedgeEllipseCallout">
              <a:avLst>
                <a:gd name="adj1" fmla="val 25595"/>
                <a:gd name="adj2" fmla="val 7926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D0438839-FC4F-42ED-BE8D-E5B7ABB6713F}"/>
                </a:ext>
              </a:extLst>
            </p:cNvPr>
            <p:cNvSpPr txBox="1"/>
            <p:nvPr/>
          </p:nvSpPr>
          <p:spPr>
            <a:xfrm>
              <a:off x="2574258" y="3056825"/>
              <a:ext cx="23699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Có 7 quả dưa hấu.</a:t>
              </a:r>
            </a:p>
          </p:txBody>
        </p:sp>
      </p:grpSp>
      <p:pic>
        <p:nvPicPr>
          <p:cNvPr id="86" name="Picture 85">
            <a:extLst>
              <a:ext uri="{FF2B5EF4-FFF2-40B4-BE49-F238E27FC236}">
                <a16:creationId xmlns:a16="http://schemas.microsoft.com/office/drawing/2014/main" id="{50026046-AA2F-4FD6-A0C7-BE58FFB6EE21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37856" y="1796397"/>
            <a:ext cx="1143881" cy="1497227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94425B8A-DAC6-4776-B923-FA7B01B3C92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7216" y="2780603"/>
            <a:ext cx="401802" cy="1171968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A4CC04CA-E29C-4EFC-B903-054A8B28C28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29356" y="2780603"/>
            <a:ext cx="401802" cy="1171968"/>
          </a:xfrm>
          <a:prstGeom prst="rect">
            <a:avLst/>
          </a:prstGeom>
        </p:spPr>
      </p:pic>
      <p:sp>
        <p:nvSpPr>
          <p:cNvPr id="89" name="Rectangle: Rounded Corners 32">
            <a:extLst>
              <a:ext uri="{FF2B5EF4-FFF2-40B4-BE49-F238E27FC236}">
                <a16:creationId xmlns:a16="http://schemas.microsoft.com/office/drawing/2014/main" id="{0D5E5D8A-128E-4481-AD93-0A720672E8AC}"/>
              </a:ext>
            </a:extLst>
          </p:cNvPr>
          <p:cNvSpPr/>
          <p:nvPr/>
        </p:nvSpPr>
        <p:spPr>
          <a:xfrm>
            <a:off x="2565643" y="2741511"/>
            <a:ext cx="535307" cy="1250153"/>
          </a:xfrm>
          <a:prstGeom prst="roundRect">
            <a:avLst/>
          </a:prstGeom>
          <a:noFill/>
          <a:ln w="28575">
            <a:solidFill>
              <a:srgbClr val="B40C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28D4386D-71AA-48D1-B2C6-4B34C75E286F}"/>
              </a:ext>
            </a:extLst>
          </p:cNvPr>
          <p:cNvCxnSpPr>
            <a:cxnSpLocks/>
            <a:stCxn id="89" idx="3"/>
          </p:cNvCxnSpPr>
          <p:nvPr/>
        </p:nvCxnSpPr>
        <p:spPr>
          <a:xfrm>
            <a:off x="3100950" y="3366588"/>
            <a:ext cx="628654" cy="2228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1" name="Picture 90">
            <a:extLst>
              <a:ext uri="{FF2B5EF4-FFF2-40B4-BE49-F238E27FC236}">
                <a16:creationId xmlns:a16="http://schemas.microsoft.com/office/drawing/2014/main" id="{B4CCF5BA-0AE4-46E9-BBD4-3FEFA2606F9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7150" y="4951308"/>
            <a:ext cx="401802" cy="1171968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E52AAE10-CB6E-4BBD-A77C-C7AAC737B92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20055" y="4951308"/>
            <a:ext cx="401802" cy="1171968"/>
          </a:xfrm>
          <a:prstGeom prst="rect">
            <a:avLst/>
          </a:prstGeom>
        </p:spPr>
      </p:pic>
      <p:sp>
        <p:nvSpPr>
          <p:cNvPr id="93" name="Arrow: Down 36">
            <a:extLst>
              <a:ext uri="{FF2B5EF4-FFF2-40B4-BE49-F238E27FC236}">
                <a16:creationId xmlns:a16="http://schemas.microsoft.com/office/drawing/2014/main" id="{BB0D7879-52FB-4DBF-BB27-BABF964AD4EA}"/>
              </a:ext>
            </a:extLst>
          </p:cNvPr>
          <p:cNvSpPr/>
          <p:nvPr/>
        </p:nvSpPr>
        <p:spPr>
          <a:xfrm>
            <a:off x="3239348" y="3940506"/>
            <a:ext cx="314637" cy="529896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4" name="Can 33">
            <a:extLst>
              <a:ext uri="{FF2B5EF4-FFF2-40B4-BE49-F238E27FC236}">
                <a16:creationId xmlns:a16="http://schemas.microsoft.com/office/drawing/2014/main" id="{F73DACE5-B8B6-46BD-9F3B-31CDA3781D5A}"/>
              </a:ext>
            </a:extLst>
          </p:cNvPr>
          <p:cNvSpPr/>
          <p:nvPr/>
        </p:nvSpPr>
        <p:spPr>
          <a:xfrm>
            <a:off x="3553985" y="4900665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Can 33">
            <a:extLst>
              <a:ext uri="{FF2B5EF4-FFF2-40B4-BE49-F238E27FC236}">
                <a16:creationId xmlns:a16="http://schemas.microsoft.com/office/drawing/2014/main" id="{1E3299E1-D356-4C5C-AF25-39846286FE99}"/>
              </a:ext>
            </a:extLst>
          </p:cNvPr>
          <p:cNvSpPr/>
          <p:nvPr/>
        </p:nvSpPr>
        <p:spPr>
          <a:xfrm>
            <a:off x="3951628" y="4900665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6" name="Can 33">
            <a:extLst>
              <a:ext uri="{FF2B5EF4-FFF2-40B4-BE49-F238E27FC236}">
                <a16:creationId xmlns:a16="http://schemas.microsoft.com/office/drawing/2014/main" id="{1DDFCFA8-2B23-4EC9-92CA-4B236C4F849D}"/>
              </a:ext>
            </a:extLst>
          </p:cNvPr>
          <p:cNvSpPr/>
          <p:nvPr/>
        </p:nvSpPr>
        <p:spPr>
          <a:xfrm>
            <a:off x="4081936" y="4900665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7" name="Can 33">
            <a:extLst>
              <a:ext uri="{FF2B5EF4-FFF2-40B4-BE49-F238E27FC236}">
                <a16:creationId xmlns:a16="http://schemas.microsoft.com/office/drawing/2014/main" id="{A47CBDD9-6AF6-479B-8D35-8D50E27F2EE0}"/>
              </a:ext>
            </a:extLst>
          </p:cNvPr>
          <p:cNvSpPr/>
          <p:nvPr/>
        </p:nvSpPr>
        <p:spPr>
          <a:xfrm>
            <a:off x="4212244" y="4900665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8" name="Can 33">
            <a:extLst>
              <a:ext uri="{FF2B5EF4-FFF2-40B4-BE49-F238E27FC236}">
                <a16:creationId xmlns:a16="http://schemas.microsoft.com/office/drawing/2014/main" id="{B68D83B2-6D02-42D3-BE69-3438CB620A65}"/>
              </a:ext>
            </a:extLst>
          </p:cNvPr>
          <p:cNvSpPr/>
          <p:nvPr/>
        </p:nvSpPr>
        <p:spPr>
          <a:xfrm>
            <a:off x="4342552" y="4900665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9" name="Can 33">
            <a:extLst>
              <a:ext uri="{FF2B5EF4-FFF2-40B4-BE49-F238E27FC236}">
                <a16:creationId xmlns:a16="http://schemas.microsoft.com/office/drawing/2014/main" id="{EB507970-2381-45FD-BC7D-0598A2058907}"/>
              </a:ext>
            </a:extLst>
          </p:cNvPr>
          <p:cNvSpPr/>
          <p:nvPr/>
        </p:nvSpPr>
        <p:spPr>
          <a:xfrm>
            <a:off x="4472860" y="4900665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Can 33">
            <a:extLst>
              <a:ext uri="{FF2B5EF4-FFF2-40B4-BE49-F238E27FC236}">
                <a16:creationId xmlns:a16="http://schemas.microsoft.com/office/drawing/2014/main" id="{4541D745-16E4-459F-AAD6-92A24501E4C0}"/>
              </a:ext>
            </a:extLst>
          </p:cNvPr>
          <p:cNvSpPr/>
          <p:nvPr/>
        </p:nvSpPr>
        <p:spPr>
          <a:xfrm>
            <a:off x="4603168" y="4900665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Can 33">
            <a:extLst>
              <a:ext uri="{FF2B5EF4-FFF2-40B4-BE49-F238E27FC236}">
                <a16:creationId xmlns:a16="http://schemas.microsoft.com/office/drawing/2014/main" id="{CCB18082-1B6B-46C6-9AFD-F1E02A8704C7}"/>
              </a:ext>
            </a:extLst>
          </p:cNvPr>
          <p:cNvSpPr/>
          <p:nvPr/>
        </p:nvSpPr>
        <p:spPr>
          <a:xfrm>
            <a:off x="4733476" y="4900665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Can 33">
            <a:extLst>
              <a:ext uri="{FF2B5EF4-FFF2-40B4-BE49-F238E27FC236}">
                <a16:creationId xmlns:a16="http://schemas.microsoft.com/office/drawing/2014/main" id="{525B03E7-B8B3-4C14-A6CE-2CDCD422CD4B}"/>
              </a:ext>
            </a:extLst>
          </p:cNvPr>
          <p:cNvSpPr/>
          <p:nvPr/>
        </p:nvSpPr>
        <p:spPr>
          <a:xfrm>
            <a:off x="5116899" y="4900665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" name="Can 33">
            <a:extLst>
              <a:ext uri="{FF2B5EF4-FFF2-40B4-BE49-F238E27FC236}">
                <a16:creationId xmlns:a16="http://schemas.microsoft.com/office/drawing/2014/main" id="{78A38B96-2280-4EF6-8B36-438D48B3646A}"/>
              </a:ext>
            </a:extLst>
          </p:cNvPr>
          <p:cNvSpPr/>
          <p:nvPr/>
        </p:nvSpPr>
        <p:spPr>
          <a:xfrm>
            <a:off x="5247207" y="4900665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E8363425-C3CD-4D12-9A57-849179AA0D78}"/>
              </a:ext>
            </a:extLst>
          </p:cNvPr>
          <p:cNvCxnSpPr/>
          <p:nvPr/>
        </p:nvCxnSpPr>
        <p:spPr>
          <a:xfrm flipV="1">
            <a:off x="3493601" y="4989565"/>
            <a:ext cx="945470" cy="10453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2644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0.11119 0.30857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00"/>
                            </p:stCondLst>
                            <p:childTnLst>
                              <p:par>
                                <p:cTn id="18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000"/>
                            </p:stCondLst>
                            <p:childTnLst>
                              <p:par>
                                <p:cTn id="18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2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4" dur="500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/>
      <p:bldP spid="72" grpId="0"/>
      <p:bldP spid="73" grpId="0"/>
      <p:bldP spid="75" grpId="0"/>
      <p:bldP spid="76" grpId="0" build="p"/>
      <p:bldP spid="77" grpId="0" uiExpand="1" build="p"/>
      <p:bldP spid="78" grpId="0" animBg="1"/>
      <p:bldP spid="89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室内&#10;&#10;已生成高可信度的说明">
            <a:extLst>
              <a:ext uri="{FF2B5EF4-FFF2-40B4-BE49-F238E27FC236}">
                <a16:creationId xmlns:a16="http://schemas.microsoft.com/office/drawing/2014/main" id="{CD8253CB-8CAB-4469-8F9B-7A535BA27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3F409D62-5FB6-406E-8DFA-69CFF2836693}"/>
              </a:ext>
            </a:extLst>
          </p:cNvPr>
          <p:cNvSpPr/>
          <p:nvPr/>
        </p:nvSpPr>
        <p:spPr>
          <a:xfrm>
            <a:off x="825672" y="646475"/>
            <a:ext cx="9867483" cy="5691570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4" name="图片 1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782494E-53FA-4285-AD05-BCA18FC2B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15" name="图片 1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C526400-2692-4251-8210-6AC252B0BC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16" name="图片 1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13E0C92A-3FDA-45B2-ACA8-54B3EC1616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17" name="图片 1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0F4B10E6-31C1-465F-8EFF-89DCFEC875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18" name="图片 1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703DD82A-BBC0-4D34-8D3F-3ED00DC32A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F68F70A-84D7-4A5B-9D8A-D1170A7AFD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6A7CA63-DEB9-4F49-9B56-C981AF45F1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762" y="4271435"/>
            <a:ext cx="1961296" cy="1557028"/>
          </a:xfrm>
          <a:prstGeom prst="rect">
            <a:avLst/>
          </a:prstGeom>
        </p:spPr>
      </p:pic>
      <p:pic>
        <p:nvPicPr>
          <p:cNvPr id="27" name="图片 26" descr="图片包含 玩偶, 玩具&#10;&#10;已生成高可信度的说明">
            <a:extLst>
              <a:ext uri="{FF2B5EF4-FFF2-40B4-BE49-F238E27FC236}">
                <a16:creationId xmlns:a16="http://schemas.microsoft.com/office/drawing/2014/main" id="{1DE4D653-9BA5-485C-9940-60F26FE7ED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32" y="3646297"/>
            <a:ext cx="2235335" cy="227815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3AB95BF0-0D58-4B6D-9E9C-0BF5B761DE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5B0B750F-9B20-407C-A392-F1CB93AFE2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pic>
        <p:nvPicPr>
          <p:cNvPr id="31" name="图片 30" descr="图片包含 物体&#10;&#10;已生成高可信度的说明">
            <a:extLst>
              <a:ext uri="{FF2B5EF4-FFF2-40B4-BE49-F238E27FC236}">
                <a16:creationId xmlns:a16="http://schemas.microsoft.com/office/drawing/2014/main" id="{0942A2FA-F4DC-41F5-9D6C-CAB0FEF8B45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6451429" y="804497"/>
            <a:ext cx="273050" cy="292100"/>
          </a:xfrm>
          <a:prstGeom prst="rect">
            <a:avLst/>
          </a:prstGeom>
        </p:spPr>
      </p:pic>
      <p:pic>
        <p:nvPicPr>
          <p:cNvPr id="34" name="图片 33" descr="图片包含 物体&#10;&#10;已生成高可信度的说明">
            <a:extLst>
              <a:ext uri="{FF2B5EF4-FFF2-40B4-BE49-F238E27FC236}">
                <a16:creationId xmlns:a16="http://schemas.microsoft.com/office/drawing/2014/main" id="{65CC889D-2AF5-45B5-BBD8-46B64078C1C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256559" y="-70639"/>
            <a:ext cx="398280" cy="426067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>
            <a:extLst>
              <a:ext uri="{FF2B5EF4-FFF2-40B4-BE49-F238E27FC236}">
                <a16:creationId xmlns:a16="http://schemas.microsoft.com/office/drawing/2014/main" id="{8780A172-3114-4E23-9C21-40975F5ECC3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149588" y="646475"/>
            <a:ext cx="273050" cy="292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463FF9-C69A-EA20-A63B-C27467A6A8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55639" y="321568"/>
            <a:ext cx="6901270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903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4" y="1016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B7555F1-354B-4DAA-953E-1DA624BC08D5}"/>
              </a:ext>
            </a:extLst>
          </p:cNvPr>
          <p:cNvGrpSpPr/>
          <p:nvPr/>
        </p:nvGrpSpPr>
        <p:grpSpPr>
          <a:xfrm>
            <a:off x="2468303" y="2175123"/>
            <a:ext cx="8229600" cy="2507753"/>
            <a:chOff x="2478936" y="1369296"/>
            <a:chExt cx="8229600" cy="2507753"/>
          </a:xfrm>
        </p:grpSpPr>
        <p:sp>
          <p:nvSpPr>
            <p:cNvPr id="28" name="Rectangle: Rounded Corners 2">
              <a:extLst>
                <a:ext uri="{FF2B5EF4-FFF2-40B4-BE49-F238E27FC236}">
                  <a16:creationId xmlns:a16="http://schemas.microsoft.com/office/drawing/2014/main" id="{3DFCE20B-F8F3-4152-9236-FB197B306815}"/>
                </a:ext>
              </a:extLst>
            </p:cNvPr>
            <p:cNvSpPr/>
            <p:nvPr/>
          </p:nvSpPr>
          <p:spPr>
            <a:xfrm>
              <a:off x="2478936" y="1369296"/>
              <a:ext cx="8229600" cy="2507753"/>
            </a:xfrm>
            <a:prstGeom prst="roundRect">
              <a:avLst/>
            </a:prstGeom>
            <a:solidFill>
              <a:srgbClr val="FFECAF"/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600" dirty="0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1C17740-BAE7-48AD-B436-9E16F6D553F5}"/>
                </a:ext>
              </a:extLst>
            </p:cNvPr>
            <p:cNvGrpSpPr/>
            <p:nvPr/>
          </p:nvGrpSpPr>
          <p:grpSpPr>
            <a:xfrm>
              <a:off x="2633967" y="1421166"/>
              <a:ext cx="1089187" cy="1651671"/>
              <a:chOff x="2567706" y="1602690"/>
              <a:chExt cx="1089187" cy="1651671"/>
            </a:xfrm>
          </p:grpSpPr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17CA0B8-759E-4A0B-AA84-D0B39513AA7C}"/>
                  </a:ext>
                </a:extLst>
              </p:cNvPr>
              <p:cNvSpPr txBox="1"/>
              <p:nvPr/>
            </p:nvSpPr>
            <p:spPr>
              <a:xfrm>
                <a:off x="2819538" y="1602690"/>
                <a:ext cx="837355" cy="16516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3600" dirty="0"/>
                  <a:t>42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3600" dirty="0"/>
                  <a:t>  8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9CE2505-C982-4637-B64B-D3D276EAEEE7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44114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600" dirty="0"/>
                  <a:t>–</a:t>
                </a:r>
              </a:p>
            </p:txBody>
          </p: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1CBED389-A562-4B6A-BF9E-444DD9BCF510}"/>
                  </a:ext>
                </a:extLst>
              </p:cNvPr>
              <p:cNvCxnSpPr/>
              <p:nvPr/>
            </p:nvCxnSpPr>
            <p:spPr>
              <a:xfrm>
                <a:off x="2758576" y="3201233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03B18A9-46D9-45D3-8973-0C781A076B63}"/>
                </a:ext>
              </a:extLst>
            </p:cNvPr>
            <p:cNvGrpSpPr/>
            <p:nvPr/>
          </p:nvGrpSpPr>
          <p:grpSpPr>
            <a:xfrm>
              <a:off x="4853706" y="1421167"/>
              <a:ext cx="1201290" cy="1754326"/>
              <a:chOff x="2567706" y="1602691"/>
              <a:chExt cx="1201290" cy="1754326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61F9D78-0F08-418C-9F2D-4973C7A681FD}"/>
                  </a:ext>
                </a:extLst>
              </p:cNvPr>
              <p:cNvSpPr txBox="1"/>
              <p:nvPr/>
            </p:nvSpPr>
            <p:spPr>
              <a:xfrm>
                <a:off x="2755901" y="1602691"/>
                <a:ext cx="1013095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3600" dirty="0"/>
                  <a:t>56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3600" dirty="0"/>
                  <a:t>  9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3D9261B5-1E66-4254-A765-4F09A20D6D9D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44114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600" dirty="0"/>
                  <a:t>–</a:t>
                </a:r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9B4CA473-0CC5-49C7-9C76-085B89467511}"/>
                  </a:ext>
                </a:extLst>
              </p:cNvPr>
              <p:cNvCxnSpPr/>
              <p:nvPr/>
            </p:nvCxnSpPr>
            <p:spPr>
              <a:xfrm>
                <a:off x="2707436" y="3201233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A9DC33D-90B2-41C2-AAFF-E1E6EA0A7540}"/>
                </a:ext>
              </a:extLst>
            </p:cNvPr>
            <p:cNvGrpSpPr/>
            <p:nvPr/>
          </p:nvGrpSpPr>
          <p:grpSpPr>
            <a:xfrm>
              <a:off x="7073445" y="1421167"/>
              <a:ext cx="949459" cy="1754326"/>
              <a:chOff x="2567706" y="1602691"/>
              <a:chExt cx="949459" cy="1754326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97FDA53-42D5-490A-B865-6127671436CC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697627" cy="1754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3600" dirty="0"/>
                  <a:t>60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3600" dirty="0"/>
                  <a:t>  5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3FBAC9D-6038-4552-A1F9-4FC3BCC6E3FB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44114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600" dirty="0"/>
                  <a:t>–</a:t>
                </a:r>
              </a:p>
            </p:txBody>
          </p: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F4220B63-58A9-46A3-B3AE-19DCCC2DD96D}"/>
                  </a:ext>
                </a:extLst>
              </p:cNvPr>
              <p:cNvCxnSpPr/>
              <p:nvPr/>
            </p:nvCxnSpPr>
            <p:spPr>
              <a:xfrm>
                <a:off x="2705151" y="3193678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E8A6779-0BF7-40C6-A428-164A6EF03C0E}"/>
                </a:ext>
              </a:extLst>
            </p:cNvPr>
            <p:cNvGrpSpPr/>
            <p:nvPr/>
          </p:nvGrpSpPr>
          <p:grpSpPr>
            <a:xfrm>
              <a:off x="9293184" y="1421167"/>
              <a:ext cx="949459" cy="1754326"/>
              <a:chOff x="2567706" y="1602691"/>
              <a:chExt cx="949459" cy="1754326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AA46041-2A1B-425F-9F3B-CB2EC276DF49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697627" cy="1754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3600" dirty="0"/>
                  <a:t>75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3600" dirty="0"/>
                  <a:t>  6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B0DCDD5-C11D-440A-8E73-4AEC0B166706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44114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600" dirty="0"/>
                  <a:t>–</a:t>
                </a:r>
              </a:p>
            </p:txBody>
          </p: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BD8823B6-8D44-47FD-BC52-E4A854B77C77}"/>
                  </a:ext>
                </a:extLst>
              </p:cNvPr>
              <p:cNvCxnSpPr/>
              <p:nvPr/>
            </p:nvCxnSpPr>
            <p:spPr>
              <a:xfrm>
                <a:off x="2749139" y="3167651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5" name="Picture 4" descr="Không có mô tả.">
            <a:extLst>
              <a:ext uri="{FF2B5EF4-FFF2-40B4-BE49-F238E27FC236}">
                <a16:creationId xmlns:a16="http://schemas.microsoft.com/office/drawing/2014/main" id="{1247D879-0FE3-458E-A394-A7B8610CAC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487852" y="500592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id="{418F73B1-19FF-4A46-9972-4A8A241FB886}"/>
              </a:ext>
            </a:extLst>
          </p:cNvPr>
          <p:cNvSpPr/>
          <p:nvPr/>
        </p:nvSpPr>
        <p:spPr>
          <a:xfrm>
            <a:off x="883449" y="1602692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1</a:t>
            </a:r>
            <a:endParaRPr lang="vi-VN" sz="3600" b="1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21DDDDF-C872-498A-93F0-E4DD2C4D89E7}"/>
              </a:ext>
            </a:extLst>
          </p:cNvPr>
          <p:cNvSpPr txBox="1"/>
          <p:nvPr/>
        </p:nvSpPr>
        <p:spPr>
          <a:xfrm>
            <a:off x="1422371" y="1528793"/>
            <a:ext cx="1236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/>
              <a:t>Tính.</a:t>
            </a: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E48CC5B9-9A75-39A4-68FE-BACEC032B651}"/>
              </a:ext>
            </a:extLst>
          </p:cNvPr>
          <p:cNvGrpSpPr/>
          <p:nvPr/>
        </p:nvGrpSpPr>
        <p:grpSpPr>
          <a:xfrm>
            <a:off x="2918521" y="3891028"/>
            <a:ext cx="7565623" cy="685837"/>
            <a:chOff x="2918521" y="3891028"/>
            <a:chExt cx="7565623" cy="685837"/>
          </a:xfrm>
        </p:grpSpPr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233EDCA3-7C39-0016-030D-128AE7E3F3A4}"/>
                </a:ext>
              </a:extLst>
            </p:cNvPr>
            <p:cNvSpPr txBox="1"/>
            <p:nvPr/>
          </p:nvSpPr>
          <p:spPr>
            <a:xfrm>
              <a:off x="2918521" y="3930534"/>
              <a:ext cx="9381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C00000"/>
                  </a:solidFill>
                </a:rPr>
                <a:t>34</a:t>
              </a:r>
              <a:endParaRPr lang="vi-VN" sz="3600" b="1" dirty="0">
                <a:solidFill>
                  <a:srgbClr val="C00000"/>
                </a:solidFill>
              </a:endParaRP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55F7AC17-8D5E-2A23-B6B4-BD52678FA8B2}"/>
                </a:ext>
              </a:extLst>
            </p:cNvPr>
            <p:cNvSpPr txBox="1"/>
            <p:nvPr/>
          </p:nvSpPr>
          <p:spPr>
            <a:xfrm>
              <a:off x="5011689" y="3922657"/>
              <a:ext cx="9381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C00000"/>
                  </a:solidFill>
                </a:rPr>
                <a:t>48</a:t>
              </a:r>
              <a:endParaRPr lang="vi-VN" sz="3600" b="1" dirty="0">
                <a:solidFill>
                  <a:srgbClr val="C00000"/>
                </a:solidFill>
              </a:endParaRPr>
            </a:p>
          </p:txBody>
        </p: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44028A57-5C60-C47D-C2D6-1550F9D0B6CF}"/>
                </a:ext>
              </a:extLst>
            </p:cNvPr>
            <p:cNvSpPr txBox="1"/>
            <p:nvPr/>
          </p:nvSpPr>
          <p:spPr>
            <a:xfrm>
              <a:off x="7286904" y="3930533"/>
              <a:ext cx="9381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C00000"/>
                  </a:solidFill>
                </a:rPr>
                <a:t>55</a:t>
              </a:r>
              <a:endParaRPr lang="vi-VN" sz="3600" b="1" dirty="0">
                <a:solidFill>
                  <a:srgbClr val="C00000"/>
                </a:solidFill>
              </a:endParaRPr>
            </a:p>
          </p:txBody>
        </p: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2380AD71-FA0E-D169-52C9-1B1BEC7E920E}"/>
                </a:ext>
              </a:extLst>
            </p:cNvPr>
            <p:cNvSpPr txBox="1"/>
            <p:nvPr/>
          </p:nvSpPr>
          <p:spPr>
            <a:xfrm>
              <a:off x="9545993" y="3891028"/>
              <a:ext cx="9381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C00000"/>
                  </a:solidFill>
                </a:rPr>
                <a:t>69</a:t>
              </a:r>
              <a:endParaRPr lang="vi-VN" sz="3600" b="1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208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</TotalTime>
  <Words>227</Words>
  <Application>Microsoft Office PowerPoint</Application>
  <PresentationFormat>Màn hình rộng</PresentationFormat>
  <Paragraphs>89</Paragraphs>
  <Slides>22</Slides>
  <Notes>11</Notes>
  <HiddenSlides>0</HiddenSlides>
  <MMClips>4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22</vt:i4>
      </vt:variant>
    </vt:vector>
  </HeadingPairs>
  <TitlesOfParts>
    <vt:vector size="29" baseType="lpstr">
      <vt:lpstr>Arial</vt:lpstr>
      <vt:lpstr>Calibri</vt:lpstr>
      <vt:lpstr>Times New Roman</vt:lpstr>
      <vt:lpstr>字魂59号-创粗黑</vt:lpstr>
      <vt:lpstr>1_Office Theme</vt:lpstr>
      <vt:lpstr>4_Office Theme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asus</cp:lastModifiedBy>
  <cp:revision>61</cp:revision>
  <dcterms:created xsi:type="dcterms:W3CDTF">2021-11-06T08:58:08Z</dcterms:created>
  <dcterms:modified xsi:type="dcterms:W3CDTF">2025-12-28T16:06:49Z</dcterms:modified>
</cp:coreProperties>
</file>