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11"/>
  </p:notesMasterIdLst>
  <p:sldIdLst>
    <p:sldId id="463" r:id="rId4"/>
    <p:sldId id="466" r:id="rId5"/>
    <p:sldId id="427" r:id="rId6"/>
    <p:sldId id="464" r:id="rId7"/>
    <p:sldId id="430" r:id="rId8"/>
    <p:sldId id="431" r:id="rId9"/>
    <p:sldId id="434" r:id="rId10"/>
  </p:sldIdLst>
  <p:sldSz cx="16276320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indent="-52260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indent="-78295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4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FF00"/>
    <a:srgbClr val="66FFFF"/>
    <a:srgbClr val="800080"/>
    <a:srgbClr val="0000CC"/>
    <a:srgbClr val="FF0066"/>
    <a:srgbClr val="FF7C80"/>
    <a:srgbClr val="FF6600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howGuides="1">
      <p:cViewPr varScale="1">
        <p:scale>
          <a:sx n="40" d="100"/>
          <a:sy n="40" d="100"/>
        </p:scale>
        <p:origin x="162" y="438"/>
      </p:cViewPr>
      <p:guideLst>
        <p:guide orient="horz" pos="2880"/>
        <p:guide pos="51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6" Type="http://schemas.openxmlformats.org/officeDocument/2006/relationships/tags" Target="tags/tag2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43700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215455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359219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38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200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385" algn="l" defTabSz="143700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panose="020B0604020202020204" pitchFamily="34" charset="0"/>
              </a:rPr>
            </a:fld>
            <a:endParaRPr lang="en-US" altLang="en-US" sz="1200">
              <a:cs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7005" indent="0" algn="ctr">
              <a:buNone/>
              <a:defRPr/>
            </a:lvl3pPr>
            <a:lvl4pPr marL="2155190" indent="0" algn="ctr">
              <a:buNone/>
              <a:defRPr/>
            </a:lvl4pPr>
            <a:lvl5pPr marL="2874010" indent="0" algn="ctr">
              <a:buNone/>
              <a:defRPr/>
            </a:lvl5pPr>
            <a:lvl6pPr marL="3592195" indent="0" algn="ctr">
              <a:buNone/>
              <a:defRPr/>
            </a:lvl6pPr>
            <a:lvl7pPr marL="4310380" indent="0" algn="ctr">
              <a:buNone/>
              <a:defRPr/>
            </a:lvl7pPr>
            <a:lvl8pPr marL="5029200" indent="0" algn="ctr">
              <a:buNone/>
              <a:defRPr/>
            </a:lvl8pPr>
            <a:lvl9pPr marL="57473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24" y="2840569"/>
            <a:ext cx="13834872" cy="196003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50" y="5181600"/>
            <a:ext cx="11393424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185" indent="0" algn="ctr">
              <a:buNone/>
              <a:defRPr/>
            </a:lvl2pPr>
            <a:lvl3pPr marL="1435100" indent="0" algn="ctr">
              <a:buNone/>
              <a:defRPr/>
            </a:lvl3pPr>
            <a:lvl4pPr marL="2152650" indent="0" algn="ctr">
              <a:buNone/>
              <a:defRPr/>
            </a:lvl4pPr>
            <a:lvl5pPr marL="2869565" indent="0" algn="ctr">
              <a:buNone/>
              <a:defRPr/>
            </a:lvl5pPr>
            <a:lvl6pPr marL="3587750" indent="0" algn="ctr">
              <a:buNone/>
              <a:defRPr/>
            </a:lvl6pPr>
            <a:lvl7pPr marL="4305300" indent="0" algn="ctr">
              <a:buNone/>
              <a:defRPr/>
            </a:lvl7pPr>
            <a:lvl8pPr marL="5022215" indent="0" algn="ctr">
              <a:buNone/>
              <a:defRPr/>
            </a:lvl8pPr>
            <a:lvl9pPr marL="5740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EB01423-D198-4896-B996-AF6CD71AA325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100BA3F-51CF-473C-BBC7-9F80CB3FD932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17" y="5875867"/>
            <a:ext cx="13834872" cy="1816100"/>
          </a:xfrm>
        </p:spPr>
        <p:txBody>
          <a:bodyPr anchor="t"/>
          <a:lstStyle>
            <a:lvl1pPr algn="l">
              <a:defRPr sz="6295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17" y="3875620"/>
            <a:ext cx="13834872" cy="2000249"/>
          </a:xfrm>
        </p:spPr>
        <p:txBody>
          <a:bodyPr anchor="b"/>
          <a:lstStyle>
            <a:lvl1pPr marL="0" indent="0">
              <a:buNone/>
              <a:defRPr sz="3095"/>
            </a:lvl1pPr>
            <a:lvl2pPr marL="718185" indent="0">
              <a:buNone/>
              <a:defRPr sz="2800"/>
            </a:lvl2pPr>
            <a:lvl3pPr marL="1435100" indent="0">
              <a:buNone/>
              <a:defRPr sz="2500"/>
            </a:lvl3pPr>
            <a:lvl4pPr marL="2152650" indent="0">
              <a:buNone/>
              <a:defRPr sz="2195"/>
            </a:lvl4pPr>
            <a:lvl5pPr marL="2869565" indent="0">
              <a:buNone/>
              <a:defRPr sz="2195"/>
            </a:lvl5pPr>
            <a:lvl6pPr marL="3587750" indent="0">
              <a:buNone/>
              <a:defRPr sz="2195"/>
            </a:lvl6pPr>
            <a:lvl7pPr marL="4305300" indent="0">
              <a:buNone/>
              <a:defRPr sz="2195"/>
            </a:lvl7pPr>
            <a:lvl8pPr marL="5022215" indent="0">
              <a:buNone/>
              <a:defRPr sz="2195"/>
            </a:lvl8pPr>
            <a:lvl9pPr marL="5740400" indent="0">
              <a:buNone/>
              <a:defRPr sz="21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E5E9DFC9-E0D6-4E70-95EC-EE956DA6257B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16" y="2133602"/>
            <a:ext cx="7188708" cy="6034617"/>
          </a:xfrm>
        </p:spPr>
        <p:txBody>
          <a:bodyPr/>
          <a:lstStyle>
            <a:lvl1pPr>
              <a:defRPr sz="4390"/>
            </a:lvl1pPr>
            <a:lvl2pPr>
              <a:defRPr sz="3795"/>
            </a:lvl2pPr>
            <a:lvl3pPr>
              <a:defRPr sz="3095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796" y="2133602"/>
            <a:ext cx="7188708" cy="6034617"/>
          </a:xfrm>
        </p:spPr>
        <p:txBody>
          <a:bodyPr/>
          <a:lstStyle>
            <a:lvl1pPr>
              <a:defRPr sz="4390"/>
            </a:lvl1pPr>
            <a:lvl2pPr>
              <a:defRPr sz="3795"/>
            </a:lvl2pPr>
            <a:lvl3pPr>
              <a:defRPr sz="3095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5EEE0E17-1536-48C6-87E3-A861F0C00F0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16" y="2046816"/>
            <a:ext cx="7191535" cy="853017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18185" indent="0">
              <a:buNone/>
              <a:defRPr sz="3095" b="1"/>
            </a:lvl2pPr>
            <a:lvl3pPr marL="1435100" indent="0">
              <a:buNone/>
              <a:defRPr sz="2800" b="1"/>
            </a:lvl3pPr>
            <a:lvl4pPr marL="2152650" indent="0">
              <a:buNone/>
              <a:defRPr sz="2500" b="1"/>
            </a:lvl4pPr>
            <a:lvl5pPr marL="2869565" indent="0">
              <a:buNone/>
              <a:defRPr sz="2500" b="1"/>
            </a:lvl5pPr>
            <a:lvl6pPr marL="3587750" indent="0">
              <a:buNone/>
              <a:defRPr sz="2500" b="1"/>
            </a:lvl6pPr>
            <a:lvl7pPr marL="4305300" indent="0">
              <a:buNone/>
              <a:defRPr sz="2500" b="1"/>
            </a:lvl7pPr>
            <a:lvl8pPr marL="5022215" indent="0">
              <a:buNone/>
              <a:defRPr sz="2500" b="1"/>
            </a:lvl8pPr>
            <a:lvl9pPr marL="574040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16" y="2899833"/>
            <a:ext cx="7191535" cy="5268384"/>
          </a:xfrm>
        </p:spPr>
        <p:txBody>
          <a:bodyPr/>
          <a:lstStyle>
            <a:lvl1pPr>
              <a:defRPr sz="3795"/>
            </a:lvl1pPr>
            <a:lvl2pPr>
              <a:defRPr sz="3095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146" y="2046816"/>
            <a:ext cx="7194360" cy="853017"/>
          </a:xfrm>
        </p:spPr>
        <p:txBody>
          <a:bodyPr anchor="b"/>
          <a:lstStyle>
            <a:lvl1pPr marL="0" indent="0">
              <a:buNone/>
              <a:defRPr sz="3795" b="1"/>
            </a:lvl1pPr>
            <a:lvl2pPr marL="718185" indent="0">
              <a:buNone/>
              <a:defRPr sz="3095" b="1"/>
            </a:lvl2pPr>
            <a:lvl3pPr marL="1435100" indent="0">
              <a:buNone/>
              <a:defRPr sz="2800" b="1"/>
            </a:lvl3pPr>
            <a:lvl4pPr marL="2152650" indent="0">
              <a:buNone/>
              <a:defRPr sz="2500" b="1"/>
            </a:lvl4pPr>
            <a:lvl5pPr marL="2869565" indent="0">
              <a:buNone/>
              <a:defRPr sz="2500" b="1"/>
            </a:lvl5pPr>
            <a:lvl6pPr marL="3587750" indent="0">
              <a:buNone/>
              <a:defRPr sz="2500" b="1"/>
            </a:lvl6pPr>
            <a:lvl7pPr marL="4305300" indent="0">
              <a:buNone/>
              <a:defRPr sz="2500" b="1"/>
            </a:lvl7pPr>
            <a:lvl8pPr marL="5022215" indent="0">
              <a:buNone/>
              <a:defRPr sz="2500" b="1"/>
            </a:lvl8pPr>
            <a:lvl9pPr marL="5740400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146" y="2899833"/>
            <a:ext cx="7194360" cy="5268384"/>
          </a:xfrm>
        </p:spPr>
        <p:txBody>
          <a:bodyPr/>
          <a:lstStyle>
            <a:lvl1pPr>
              <a:defRPr sz="3795"/>
            </a:lvl1pPr>
            <a:lvl2pPr>
              <a:defRPr sz="3095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8830A47B-B3AA-4408-B89E-78641CC5715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58D8FA65-B14B-4883-88C7-F7A3A55E9A2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C38BE4F5-A3A4-4A0F-A638-D990D725B4CA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18" y="364066"/>
            <a:ext cx="5354797" cy="1549401"/>
          </a:xfrm>
        </p:spPr>
        <p:txBody>
          <a:bodyPr anchor="b"/>
          <a:lstStyle>
            <a:lvl1pPr algn="l">
              <a:defRPr sz="3095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589" y="364069"/>
            <a:ext cx="9098915" cy="7804151"/>
          </a:xfrm>
        </p:spPr>
        <p:txBody>
          <a:bodyPr/>
          <a:lstStyle>
            <a:lvl1pPr>
              <a:defRPr sz="4995"/>
            </a:lvl1pPr>
            <a:lvl2pPr>
              <a:defRPr sz="4390"/>
            </a:lvl2pPr>
            <a:lvl3pPr>
              <a:defRPr sz="3795"/>
            </a:lvl3pPr>
            <a:lvl4pPr>
              <a:defRPr sz="3095"/>
            </a:lvl4pPr>
            <a:lvl5pPr>
              <a:defRPr sz="3095"/>
            </a:lvl5pPr>
            <a:lvl6pPr>
              <a:defRPr sz="3095"/>
            </a:lvl6pPr>
            <a:lvl7pPr>
              <a:defRPr sz="3095"/>
            </a:lvl7pPr>
            <a:lvl8pPr>
              <a:defRPr sz="3095"/>
            </a:lvl8pPr>
            <a:lvl9pPr>
              <a:defRPr sz="30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18" y="1913468"/>
            <a:ext cx="5354797" cy="6254750"/>
          </a:xfrm>
        </p:spPr>
        <p:txBody>
          <a:bodyPr/>
          <a:lstStyle>
            <a:lvl1pPr marL="0" indent="0">
              <a:buNone/>
              <a:defRPr sz="2195"/>
            </a:lvl1pPr>
            <a:lvl2pPr marL="718185" indent="0">
              <a:buNone/>
              <a:defRPr sz="1895"/>
            </a:lvl2pPr>
            <a:lvl3pPr marL="1435100" indent="0">
              <a:buNone/>
              <a:defRPr sz="1600"/>
            </a:lvl3pPr>
            <a:lvl4pPr marL="2152650" indent="0">
              <a:buNone/>
              <a:defRPr sz="1395"/>
            </a:lvl4pPr>
            <a:lvl5pPr marL="2869565" indent="0">
              <a:buNone/>
              <a:defRPr sz="1395"/>
            </a:lvl5pPr>
            <a:lvl6pPr marL="3587750" indent="0">
              <a:buNone/>
              <a:defRPr sz="1395"/>
            </a:lvl6pPr>
            <a:lvl7pPr marL="4305300" indent="0">
              <a:buNone/>
              <a:defRPr sz="1395"/>
            </a:lvl7pPr>
            <a:lvl8pPr marL="5022215" indent="0">
              <a:buNone/>
              <a:defRPr sz="1395"/>
            </a:lvl8pPr>
            <a:lvl9pPr marL="5740400" indent="0">
              <a:buNone/>
              <a:defRPr sz="13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0C99C05A-73D7-488D-87AE-9FA1D515BA90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273" y="6400802"/>
            <a:ext cx="9765792" cy="755652"/>
          </a:xfrm>
        </p:spPr>
        <p:txBody>
          <a:bodyPr anchor="b"/>
          <a:lstStyle>
            <a:lvl1pPr algn="l">
              <a:defRPr sz="3095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273" y="817033"/>
            <a:ext cx="9765792" cy="5486400"/>
          </a:xfrm>
        </p:spPr>
        <p:txBody>
          <a:bodyPr/>
          <a:lstStyle>
            <a:lvl1pPr marL="0" indent="0">
              <a:buNone/>
              <a:defRPr sz="4995"/>
            </a:lvl1pPr>
            <a:lvl2pPr marL="718185" indent="0">
              <a:buNone/>
              <a:defRPr sz="4390"/>
            </a:lvl2pPr>
            <a:lvl3pPr marL="1435100" indent="0">
              <a:buNone/>
              <a:defRPr sz="3795"/>
            </a:lvl3pPr>
            <a:lvl4pPr marL="2152650" indent="0">
              <a:buNone/>
              <a:defRPr sz="3095"/>
            </a:lvl4pPr>
            <a:lvl5pPr marL="2869565" indent="0">
              <a:buNone/>
              <a:defRPr sz="3095"/>
            </a:lvl5pPr>
            <a:lvl6pPr marL="3587750" indent="0">
              <a:buNone/>
              <a:defRPr sz="3095"/>
            </a:lvl6pPr>
            <a:lvl7pPr marL="4305300" indent="0">
              <a:buNone/>
              <a:defRPr sz="3095"/>
            </a:lvl7pPr>
            <a:lvl8pPr marL="5022215" indent="0">
              <a:buNone/>
              <a:defRPr sz="3095"/>
            </a:lvl8pPr>
            <a:lvl9pPr marL="5740400" indent="0">
              <a:buNone/>
              <a:defRPr sz="3095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273" y="7156453"/>
            <a:ext cx="9765792" cy="1073148"/>
          </a:xfrm>
        </p:spPr>
        <p:txBody>
          <a:bodyPr/>
          <a:lstStyle>
            <a:lvl1pPr marL="0" indent="0">
              <a:buNone/>
              <a:defRPr sz="2195"/>
            </a:lvl1pPr>
            <a:lvl2pPr marL="718185" indent="0">
              <a:buNone/>
              <a:defRPr sz="1895"/>
            </a:lvl2pPr>
            <a:lvl3pPr marL="1435100" indent="0">
              <a:buNone/>
              <a:defRPr sz="1600"/>
            </a:lvl3pPr>
            <a:lvl4pPr marL="2152650" indent="0">
              <a:buNone/>
              <a:defRPr sz="1395"/>
            </a:lvl4pPr>
            <a:lvl5pPr marL="2869565" indent="0">
              <a:buNone/>
              <a:defRPr sz="1395"/>
            </a:lvl5pPr>
            <a:lvl6pPr marL="3587750" indent="0">
              <a:buNone/>
              <a:defRPr sz="1395"/>
            </a:lvl6pPr>
            <a:lvl7pPr marL="4305300" indent="0">
              <a:buNone/>
              <a:defRPr sz="1395"/>
            </a:lvl7pPr>
            <a:lvl8pPr marL="5022215" indent="0">
              <a:buNone/>
              <a:defRPr sz="1395"/>
            </a:lvl8pPr>
            <a:lvl9pPr marL="5740400" indent="0">
              <a:buNone/>
              <a:defRPr sz="1395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72090DF4-68DF-4AAF-98F9-EB3836BAB8B4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29D28DD1-89CB-4A9B-8160-1008CEEB8C29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332" y="366187"/>
            <a:ext cx="3662172" cy="78020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16" y="366187"/>
            <a:ext cx="10715244" cy="78020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774A9502-423E-4957-ACD4-EFEAFA456813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185" indent="0">
              <a:buNone/>
              <a:defRPr sz="2800"/>
            </a:lvl2pPr>
            <a:lvl3pPr marL="1437005" indent="0">
              <a:buNone/>
              <a:defRPr sz="2500"/>
            </a:lvl3pPr>
            <a:lvl4pPr marL="2155190" indent="0">
              <a:buNone/>
              <a:defRPr sz="2200"/>
            </a:lvl4pPr>
            <a:lvl5pPr marL="2874010" indent="0">
              <a:buNone/>
              <a:defRPr sz="2200"/>
            </a:lvl5pPr>
            <a:lvl6pPr marL="3592195" indent="0">
              <a:buNone/>
              <a:defRPr sz="2200"/>
            </a:lvl6pPr>
            <a:lvl7pPr marL="4310380" indent="0">
              <a:buNone/>
              <a:defRPr sz="2200"/>
            </a:lvl7pPr>
            <a:lvl8pPr marL="5029200" indent="0">
              <a:buNone/>
              <a:defRPr sz="2200"/>
            </a:lvl8pPr>
            <a:lvl9pPr marL="5747385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185" indent="0">
              <a:buNone/>
              <a:defRPr sz="3100" b="1"/>
            </a:lvl2pPr>
            <a:lvl3pPr marL="1437005" indent="0">
              <a:buNone/>
              <a:defRPr sz="2800" b="1"/>
            </a:lvl3pPr>
            <a:lvl4pPr marL="2155190" indent="0">
              <a:buNone/>
              <a:defRPr sz="2500" b="1"/>
            </a:lvl4pPr>
            <a:lvl5pPr marL="2874010" indent="0">
              <a:buNone/>
              <a:defRPr sz="2500" b="1"/>
            </a:lvl5pPr>
            <a:lvl6pPr marL="3592195" indent="0">
              <a:buNone/>
              <a:defRPr sz="2500" b="1"/>
            </a:lvl6pPr>
            <a:lvl7pPr marL="4310380" indent="0">
              <a:buNone/>
              <a:defRPr sz="2500" b="1"/>
            </a:lvl7pPr>
            <a:lvl8pPr marL="5029200" indent="0">
              <a:buNone/>
              <a:defRPr sz="2500" b="1"/>
            </a:lvl8pPr>
            <a:lvl9pPr marL="5747385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185" indent="0">
              <a:buNone/>
              <a:defRPr sz="4400"/>
            </a:lvl2pPr>
            <a:lvl3pPr marL="1437005" indent="0">
              <a:buNone/>
              <a:defRPr sz="3800"/>
            </a:lvl3pPr>
            <a:lvl4pPr marL="2155190" indent="0">
              <a:buNone/>
              <a:defRPr sz="3100"/>
            </a:lvl4pPr>
            <a:lvl5pPr marL="2874010" indent="0">
              <a:buNone/>
              <a:defRPr sz="3100"/>
            </a:lvl5pPr>
            <a:lvl6pPr marL="3592195" indent="0">
              <a:buNone/>
              <a:defRPr sz="3100"/>
            </a:lvl6pPr>
            <a:lvl7pPr marL="4310380" indent="0">
              <a:buNone/>
              <a:defRPr sz="3100"/>
            </a:lvl7pPr>
            <a:lvl8pPr marL="5029200" indent="0">
              <a:buNone/>
              <a:defRPr sz="3100"/>
            </a:lvl8pPr>
            <a:lvl9pPr marL="5747385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185" indent="0">
              <a:buNone/>
              <a:defRPr sz="1900"/>
            </a:lvl2pPr>
            <a:lvl3pPr marL="1437005" indent="0">
              <a:buNone/>
              <a:defRPr sz="1600"/>
            </a:lvl3pPr>
            <a:lvl4pPr marL="2155190" indent="0">
              <a:buNone/>
              <a:defRPr sz="1400"/>
            </a:lvl4pPr>
            <a:lvl5pPr marL="2874010" indent="0">
              <a:buNone/>
              <a:defRPr sz="1400"/>
            </a:lvl5pPr>
            <a:lvl6pPr marL="3592195" indent="0">
              <a:buNone/>
              <a:defRPr sz="1400"/>
            </a:lvl6pPr>
            <a:lvl7pPr marL="4310380" indent="0">
              <a:buNone/>
              <a:defRPr sz="1400"/>
            </a:lvl7pPr>
            <a:lvl8pPr marL="5029200" indent="0">
              <a:buNone/>
              <a:defRPr sz="1400"/>
            </a:lvl8pPr>
            <a:lvl9pPr marL="57473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5pPr>
      <a:lvl6pPr marL="71818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6pPr>
      <a:lvl7pPr marL="1437005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7pPr>
      <a:lvl8pPr marL="215519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8pPr>
      <a:lvl9pPr marL="2874010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8480" indent="-538480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7130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780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330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60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79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610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95" indent="-359410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700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19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401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9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38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200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385" algn="l" defTabSz="1437005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16" y="366713"/>
            <a:ext cx="1464868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16" y="2133600"/>
            <a:ext cx="14648688" cy="6034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  <a:endParaRPr lang="en-US" altLang="en-US" smtClean="0"/>
          </a:p>
          <a:p>
            <a:pPr lvl="1"/>
            <a:r>
              <a:rPr lang="en-US" altLang="en-US" smtClean="0"/>
              <a:t>Second level</a:t>
            </a:r>
            <a:endParaRPr lang="en-US" altLang="en-US" smtClean="0"/>
          </a:p>
          <a:p>
            <a:pPr lvl="2"/>
            <a:r>
              <a:rPr lang="en-US" altLang="en-US" smtClean="0"/>
              <a:t>Third level</a:t>
            </a:r>
            <a:endParaRPr lang="en-US" altLang="en-US" smtClean="0"/>
          </a:p>
          <a:p>
            <a:pPr lvl="3"/>
            <a:r>
              <a:rPr lang="en-US" altLang="en-US" smtClean="0"/>
              <a:t>Fourth level</a:t>
            </a:r>
            <a:endParaRPr lang="en-US" altLang="en-US" smtClean="0"/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16" y="8326437"/>
            <a:ext cx="3797808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eaLnBrk="1" hangingPunct="1">
              <a:defRPr sz="2195">
                <a:latin typeface="Arial" panose="020B0604020202020204" pitchFamily="34" charset="0"/>
              </a:defRPr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078" y="8326437"/>
            <a:ext cx="5154168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ctr" eaLnBrk="1" hangingPunct="1">
              <a:defRPr sz="2195">
                <a:latin typeface="Arial" panose="020B0604020202020204" pitchFamily="34" charset="0"/>
              </a:defRPr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696" y="8326437"/>
            <a:ext cx="3797808" cy="63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/>
          <a:lstStyle>
            <a:lvl1pPr algn="r" eaLnBrk="1" hangingPunct="1">
              <a:defRPr sz="2195"/>
            </a:lvl1pPr>
          </a:lstStyle>
          <a:p>
            <a:pPr defTabSz="513715" fontAlgn="base">
              <a:spcBef>
                <a:spcPct val="0"/>
              </a:spcBef>
              <a:spcAft>
                <a:spcPct val="0"/>
              </a:spcAft>
              <a:defRPr/>
            </a:pPr>
            <a:fld id="{F4264759-E7CE-4A8C-955C-20DA2A50E45F}" type="slidenum">
              <a:rPr lang="en-US" altLang="en-US" smtClean="0">
                <a:solidFill>
                  <a:srgbClr val="000000"/>
                </a:solidFill>
              </a:rPr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89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5pPr>
      <a:lvl6pPr marL="403860" algn="ctr" rtl="0" fontAlgn="base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6pPr>
      <a:lvl7pPr marL="807085" algn="ctr" rtl="0" fontAlgn="base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7pPr>
      <a:lvl8pPr marL="1210945" algn="ctr" rtl="0" fontAlgn="base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8pPr>
      <a:lvl9pPr marL="1614170" algn="ctr" rtl="0" fontAlgn="base">
        <a:spcBef>
          <a:spcPct val="0"/>
        </a:spcBef>
        <a:spcAft>
          <a:spcPct val="0"/>
        </a:spcAft>
        <a:defRPr sz="3875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537210" indent="-537210" algn="l" rtl="0" eaLnBrk="0" fontAlgn="base" hangingPunct="0">
        <a:spcBef>
          <a:spcPts val="175"/>
        </a:spcBef>
        <a:spcAft>
          <a:spcPct val="0"/>
        </a:spcAft>
        <a:buChar char="•"/>
        <a:defRPr sz="4995">
          <a:solidFill>
            <a:schemeClr val="tx1"/>
          </a:solidFill>
          <a:latin typeface="+mn-lt"/>
          <a:ea typeface="+mn-ea"/>
          <a:cs typeface="+mn-cs"/>
        </a:defRPr>
      </a:lvl1pPr>
      <a:lvl2pPr marL="1165225" indent="-447040" algn="l" rtl="0" eaLnBrk="0" fontAlgn="base" hangingPunct="0">
        <a:spcBef>
          <a:spcPts val="175"/>
        </a:spcBef>
        <a:spcAft>
          <a:spcPct val="0"/>
        </a:spcAft>
        <a:buChar char="–"/>
        <a:defRPr sz="4390">
          <a:solidFill>
            <a:schemeClr val="tx1"/>
          </a:solidFill>
          <a:latin typeface="+mn-lt"/>
        </a:defRPr>
      </a:lvl2pPr>
      <a:lvl3pPr marL="1792605" indent="-358140" algn="l" rtl="0" eaLnBrk="0" fontAlgn="base" hangingPunct="0">
        <a:spcBef>
          <a:spcPts val="175"/>
        </a:spcBef>
        <a:spcAft>
          <a:spcPct val="0"/>
        </a:spcAft>
        <a:buChar char="•"/>
        <a:defRPr sz="3795">
          <a:solidFill>
            <a:schemeClr val="tx1"/>
          </a:solidFill>
          <a:latin typeface="+mn-lt"/>
        </a:defRPr>
      </a:lvl3pPr>
      <a:lvl4pPr marL="2509520" indent="-358140" algn="l" rtl="0" eaLnBrk="0" fontAlgn="base" hangingPunct="0">
        <a:spcBef>
          <a:spcPts val="175"/>
        </a:spcBef>
        <a:spcAft>
          <a:spcPct val="0"/>
        </a:spcAft>
        <a:buChar char="–"/>
        <a:defRPr sz="3095">
          <a:solidFill>
            <a:schemeClr val="tx1"/>
          </a:solidFill>
          <a:latin typeface="+mn-lt"/>
        </a:defRPr>
      </a:lvl4pPr>
      <a:lvl5pPr marL="3228340" indent="-358140" algn="l" rtl="0" eaLnBrk="0" fontAlgn="base" hangingPunct="0">
        <a:spcBef>
          <a:spcPts val="175"/>
        </a:spcBef>
        <a:spcAft>
          <a:spcPct val="0"/>
        </a:spcAft>
        <a:buChar char="»"/>
        <a:defRPr sz="3095">
          <a:solidFill>
            <a:schemeClr val="tx1"/>
          </a:solidFill>
          <a:latin typeface="+mn-lt"/>
        </a:defRPr>
      </a:lvl5pPr>
      <a:lvl6pPr marL="3946525" indent="-358775" algn="l" rtl="0" fontAlgn="base">
        <a:spcBef>
          <a:spcPts val="175"/>
        </a:spcBef>
        <a:spcAft>
          <a:spcPct val="0"/>
        </a:spcAft>
        <a:buChar char="»"/>
        <a:defRPr sz="3095">
          <a:solidFill>
            <a:schemeClr val="tx1"/>
          </a:solidFill>
          <a:latin typeface="+mn-lt"/>
        </a:defRPr>
      </a:lvl6pPr>
      <a:lvl7pPr marL="4664710" indent="-358775" algn="l" rtl="0" fontAlgn="base">
        <a:spcBef>
          <a:spcPts val="175"/>
        </a:spcBef>
        <a:spcAft>
          <a:spcPct val="0"/>
        </a:spcAft>
        <a:buChar char="»"/>
        <a:defRPr sz="3095">
          <a:solidFill>
            <a:schemeClr val="tx1"/>
          </a:solidFill>
          <a:latin typeface="+mn-lt"/>
        </a:defRPr>
      </a:lvl7pPr>
      <a:lvl8pPr marL="5381625" indent="-358775" algn="l" rtl="0" fontAlgn="base">
        <a:spcBef>
          <a:spcPts val="175"/>
        </a:spcBef>
        <a:spcAft>
          <a:spcPct val="0"/>
        </a:spcAft>
        <a:buChar char="»"/>
        <a:defRPr sz="3095">
          <a:solidFill>
            <a:schemeClr val="tx1"/>
          </a:solidFill>
          <a:latin typeface="+mn-lt"/>
        </a:defRPr>
      </a:lvl8pPr>
      <a:lvl9pPr marL="6099175" indent="-358775" algn="l" rtl="0" fontAlgn="base">
        <a:spcBef>
          <a:spcPts val="175"/>
        </a:spcBef>
        <a:spcAft>
          <a:spcPct val="0"/>
        </a:spcAft>
        <a:buChar char="»"/>
        <a:defRPr sz="3095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185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510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265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9565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8775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0530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2215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0400" algn="l" defTabSz="14351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24660" y="723900"/>
            <a:ext cx="12381230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81638"/>
            <a:ext cx="2005235" cy="260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907540" y="4343400"/>
            <a:ext cx="13206730" cy="1820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9: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 HỒNG CỦA THỎ CON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5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T1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2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Giáo viên: Nguyễn Thị Xiêm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anose="02020603050405020304" pitchFamily="18" charset="0"/>
              </a:rPr>
              <a:t>Lớp:  3C5</a:t>
            </a:r>
            <a:endParaRPr lang="en-US" altLang="en-US" sz="2400" b="1" i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9292" y="347531"/>
            <a:ext cx="7424825" cy="83209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4117" y="219516"/>
            <a:ext cx="7922066" cy="8704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93838" y="2275252"/>
            <a:ext cx="13578681" cy="4521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4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1: Từ đầu đến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biết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trèo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2: Tiếp theo cho đến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48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4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3: Tiếp theo cho đến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4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bụng</a:t>
            </a:r>
            <a:r>
              <a:rPr lang="en-US" sz="4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sz="4800" b="1" i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Đoạn 4: Còn lại.</a:t>
            </a:r>
            <a:endParaRPr lang="en-US" sz="4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08760" y="1143000"/>
            <a:ext cx="419100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đoạn</a:t>
            </a:r>
            <a:endParaRPr lang="en-US" sz="5400" b="1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73025" y="-152400"/>
            <a:ext cx="16193135" cy="940117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 algn="just">
              <a:defRPr/>
            </a:pPr>
            <a:r>
              <a:rPr lang="en-US" sz="3910" b="1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1.Thỏ 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lịm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.”.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ngả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trèo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b="1" kern="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2.Vừa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Thỏ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hốt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hoảng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- Cho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đói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Thỏ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ý. Đàn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ríu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rít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mổ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kern="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kern="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720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 Thỏ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liếm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môi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hỏi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-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ngọt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giống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hấu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hay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mật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Đàn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ngạc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nhiên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-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chưa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bao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giờ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à?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Thỏ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đỏ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lắc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Đàn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ái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ngại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-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tớ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không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lên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của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Thỏ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nói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-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Tớ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chỉ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mình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tớ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bụng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ăn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no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bụng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 Đàn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xúc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cảm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ơn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thỏ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rồi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Vài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sau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thỏ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đang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ngồi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nghỉ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lại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bay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-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tớ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tìm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mấy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ngày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nay.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Này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bên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kia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sườn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núi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có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đầy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Rồi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đàn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chim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thỏ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cây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lúc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lỉu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Chúng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mổ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nhiều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quả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chín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mọng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xuống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cho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thỏ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Đúng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một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cơn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mưa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2800" b="1" kern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hồng</a:t>
            </a:r>
            <a:r>
              <a:rPr lang="en-US" sz="2800" b="1" kern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!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defRPr/>
            </a:pP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51560" y="2286000"/>
            <a:ext cx="14582775" cy="219456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 algn="just"/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Vài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ngày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sau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,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/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thỏ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đang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ngồi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nghỉ</a:t>
            </a:r>
            <a:r>
              <a:rPr lang="en-US" sz="6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/</a:t>
            </a:r>
            <a:r>
              <a:rPr lang="en-US" sz="60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thì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đàn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chim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</a:t>
            </a:r>
            <a:r>
              <a:rPr lang="en-US" sz="60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lại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 bay </a:t>
            </a:r>
            <a:r>
              <a:rPr lang="en-US" sz="60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đến</a:t>
            </a:r>
            <a:r>
              <a:rPr lang="en-US" sz="60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: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//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200150" y="1334135"/>
            <a:ext cx="9422130" cy="7740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Luyện đọc câu dài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242391" y="914136"/>
            <a:ext cx="413896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5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</a:t>
            </a:r>
            <a:endParaRPr lang="en-US" alt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97940" y="2057400"/>
            <a:ext cx="13698220" cy="46170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/>
            <a:r>
              <a:rPr lang="en-US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vi-VN" sz="54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5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050290" y="2207895"/>
            <a:ext cx="14143990" cy="325882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457200" algn="just" defTabSz="914400" eaLnBrk="1" hangingPunct="1">
              <a:lnSpc>
                <a:spcPct val="115000"/>
              </a:lnSpc>
              <a:defRPr/>
            </a:pPr>
            <a:r>
              <a:rPr lang="nl-NL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Nếu dành yêu thương, dành điều tốt đẹp cho người khác, chúng ta cũng sẽ nhận lại được yêu thương cùng những điều tốt </a:t>
            </a:r>
            <a:r>
              <a:rPr lang="nl-NL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+mn-ea"/>
              </a:rPr>
              <a:t>đẹp.</a:t>
            </a:r>
            <a:endParaRPr lang="nl-NL" sz="4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p="http://schemas.openxmlformats.org/presentationml/2006/main">
  <p:tag name="PPSNARRATION" val="23,1047787239,C:\Users\Tailieu\Documents\Bai giang duong truong son_pptx\Media.ppcx"/>
</p:tagLst>
</file>

<file path=ppt/tags/tag2.xml><?xml version="1.0" encoding="utf-8"?>
<p:tagLst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0</TotalTime>
  <Words>1825</Words>
  <Application>WPS Presentation</Application>
  <PresentationFormat>Custom</PresentationFormat>
  <Paragraphs>52</Paragraphs>
  <Slides>7</Slides>
  <Notes>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1" baseType="lpstr">
      <vt:lpstr>Arial</vt:lpstr>
      <vt:lpstr>SimSun</vt:lpstr>
      <vt:lpstr>Wingdings</vt:lpstr>
      <vt:lpstr>Times New Roman</vt:lpstr>
      <vt:lpstr>Calibri</vt:lpstr>
      <vt:lpstr>字魂52号-阿开漫画体</vt:lpstr>
      <vt:lpstr>Arial</vt:lpstr>
      <vt:lpstr>Microsoft YaHei</vt:lpstr>
      <vt:lpstr>Arial Unicode MS</vt:lpstr>
      <vt:lpstr>AvantGarde</vt:lpstr>
      <vt:lpstr>Segoe Print</vt:lpstr>
      <vt:lpstr>UTM Avo</vt:lpstr>
      <vt:lpstr>Default Design</vt:lpstr>
      <vt:lpstr>1_Default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XIÊM NGUYỄN</cp:lastModifiedBy>
  <cp:revision>1055</cp:revision>
  <dcterms:created xsi:type="dcterms:W3CDTF">2008-09-09T22:52:00Z</dcterms:created>
  <dcterms:modified xsi:type="dcterms:W3CDTF">2026-02-22T10:53:24Z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99A4425E46544CD0B1893235EE5724AB_13</vt:lpwstr>
  </property>
  <property fmtid="{D5CDD505-2E9C-101B-9397-08002B2CF9AE}" pid="3" name="KSOProductBuildVer">
    <vt:lpwstr>1033-12.2.0.23196</vt:lpwstr>
  </property>
</Properties>
</file>