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mf" ContentType="image/x-w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5.svg" ContentType="image/svg+xml"/>
  <Override PartName="/ppt/media/image17.svg" ContentType="image/svg+xml"/>
  <Override PartName="/ppt/media/image20.svg" ContentType="image/svg+xml"/>
  <Override PartName="/ppt/media/image22.svg" ContentType="image/svg+xml"/>
  <Override PartName="/ppt/media/image24.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 id="2147483658" r:id="rId4"/>
    <p:sldMasterId id="2147483668" r:id="rId5"/>
    <p:sldMasterId id="2147483680" r:id="rId6"/>
  </p:sldMasterIdLst>
  <p:notesMasterIdLst>
    <p:notesMasterId r:id="rId20"/>
  </p:notesMasterIdLst>
  <p:sldIdLst>
    <p:sldId id="492" r:id="rId7"/>
    <p:sldId id="324" r:id="rId8"/>
    <p:sldId id="490" r:id="rId9"/>
    <p:sldId id="334" r:id="rId10"/>
    <p:sldId id="329" r:id="rId11"/>
    <p:sldId id="484" r:id="rId12"/>
    <p:sldId id="485" r:id="rId13"/>
    <p:sldId id="331" r:id="rId14"/>
    <p:sldId id="486" r:id="rId15"/>
    <p:sldId id="487" r:id="rId16"/>
    <p:sldId id="488" r:id="rId17"/>
    <p:sldId id="491" r:id="rId18"/>
    <p:sldId id="4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8" y="2130427"/>
            <a:ext cx="10363402"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36" y="3886200"/>
            <a:ext cx="8534567" cy="1752600"/>
          </a:xfrm>
        </p:spPr>
        <p:txBody>
          <a:bodyPr/>
          <a:lstStyle>
            <a:lvl1pPr marL="0" indent="0" algn="ctr">
              <a:buNone/>
              <a:defRPr/>
            </a:lvl1pPr>
            <a:lvl2pPr marL="537845" indent="0" algn="ctr">
              <a:buNone/>
              <a:defRPr/>
            </a:lvl2pPr>
            <a:lvl3pPr marL="1076325" indent="0" algn="ctr">
              <a:buNone/>
              <a:defRPr/>
            </a:lvl3pPr>
            <a:lvl4pPr marL="1614170" indent="0" algn="ctr">
              <a:buNone/>
              <a:defRPr/>
            </a:lvl4pPr>
            <a:lvl5pPr marL="2152650" indent="0" algn="ctr">
              <a:buNone/>
              <a:defRPr/>
            </a:lvl5pPr>
            <a:lvl6pPr marL="2690495" indent="0" algn="ctr">
              <a:buNone/>
              <a:defRPr/>
            </a:lvl6pPr>
            <a:lvl7pPr marL="3228975" indent="0" algn="ctr">
              <a:buNone/>
              <a:defRPr/>
            </a:lvl7pPr>
            <a:lvl8pPr marL="3767455" indent="0" algn="ctr">
              <a:buNone/>
              <a:defRPr/>
            </a:lvl8pPr>
            <a:lvl9pPr marL="430530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03" y="4406900"/>
            <a:ext cx="10363402" cy="1362075"/>
          </a:xfrm>
        </p:spPr>
        <p:txBody>
          <a:bodyPr anchor="t"/>
          <a:lstStyle>
            <a:lvl1pPr algn="l">
              <a:defRPr sz="4720" b="1" cap="all"/>
            </a:lvl1pPr>
          </a:lstStyle>
          <a:p>
            <a:r>
              <a:rPr lang="en-US"/>
              <a:t>Click to edit Master title style</a:t>
            </a:r>
            <a:endParaRPr lang="vi-VN"/>
          </a:p>
        </p:txBody>
      </p:sp>
      <p:sp>
        <p:nvSpPr>
          <p:cNvPr id="3" name="Text Placeholder 2"/>
          <p:cNvSpPr>
            <a:spLocks noGrp="1"/>
          </p:cNvSpPr>
          <p:nvPr>
            <p:ph type="body" idx="1"/>
          </p:nvPr>
        </p:nvSpPr>
        <p:spPr>
          <a:xfrm>
            <a:off x="963103" y="2906714"/>
            <a:ext cx="10363402" cy="1500187"/>
          </a:xfrm>
        </p:spPr>
        <p:txBody>
          <a:bodyPr anchor="b"/>
          <a:lstStyle>
            <a:lvl1pPr marL="0" indent="0">
              <a:buNone/>
              <a:defRPr sz="2320"/>
            </a:lvl1pPr>
            <a:lvl2pPr marL="537845" indent="0">
              <a:buNone/>
              <a:defRPr sz="2095"/>
            </a:lvl2pPr>
            <a:lvl3pPr marL="1076325" indent="0">
              <a:buNone/>
              <a:defRPr sz="1875"/>
            </a:lvl3pPr>
            <a:lvl4pPr marL="1614170" indent="0">
              <a:buNone/>
              <a:defRPr sz="1650"/>
            </a:lvl4pPr>
            <a:lvl5pPr marL="2152650" indent="0">
              <a:buNone/>
              <a:defRPr sz="1650"/>
            </a:lvl5pPr>
            <a:lvl6pPr marL="2690495" indent="0">
              <a:buNone/>
              <a:defRPr sz="1650"/>
            </a:lvl6pPr>
            <a:lvl7pPr marL="3228975" indent="0">
              <a:buNone/>
              <a:defRPr sz="1650"/>
            </a:lvl7pPr>
            <a:lvl8pPr marL="3767455" indent="0">
              <a:buNone/>
              <a:defRPr sz="1650"/>
            </a:lvl8pPr>
            <a:lvl9pPr marL="4305300" indent="0">
              <a:buNone/>
              <a:defRPr sz="165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12" y="1600202"/>
            <a:ext cx="5384905"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97721" y="1600202"/>
            <a:ext cx="5384905"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12" y="1535113"/>
            <a:ext cx="5387022"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975" indent="0">
              <a:buNone/>
              <a:defRPr sz="1875" b="1"/>
            </a:lvl7pPr>
            <a:lvl8pPr marL="3767455" indent="0">
              <a:buNone/>
              <a:defRPr sz="1875" b="1"/>
            </a:lvl8pPr>
            <a:lvl9pPr marL="4305300"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12" y="2174875"/>
            <a:ext cx="5387022"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93488" y="1535113"/>
            <a:ext cx="5389139"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975" indent="0">
              <a:buNone/>
              <a:defRPr sz="1875" b="1"/>
            </a:lvl7pPr>
            <a:lvl8pPr marL="3767455" indent="0">
              <a:buNone/>
              <a:defRPr sz="1875" b="1"/>
            </a:lvl8pPr>
            <a:lvl9pPr marL="4305300"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488" y="2174875"/>
            <a:ext cx="5389139"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273050"/>
            <a:ext cx="4011163" cy="1162050"/>
          </a:xfrm>
        </p:spPr>
        <p:txBody>
          <a:bodyPr anchor="b"/>
          <a:lstStyle>
            <a:lvl1pPr algn="l">
              <a:defRPr sz="2320" b="1"/>
            </a:lvl1pPr>
          </a:lstStyle>
          <a:p>
            <a:r>
              <a:rPr lang="en-US"/>
              <a:t>Click to edit Master title style</a:t>
            </a:r>
            <a:endParaRPr lang="vi-VN"/>
          </a:p>
        </p:txBody>
      </p:sp>
      <p:sp>
        <p:nvSpPr>
          <p:cNvPr id="3" name="Content Placeholder 2"/>
          <p:cNvSpPr>
            <a:spLocks noGrp="1"/>
          </p:cNvSpPr>
          <p:nvPr>
            <p:ph idx="1"/>
          </p:nvPr>
        </p:nvSpPr>
        <p:spPr>
          <a:xfrm>
            <a:off x="4766826" y="273051"/>
            <a:ext cx="6815800" cy="5853113"/>
          </a:xfrm>
        </p:spPr>
        <p:txBody>
          <a:bodyPr/>
          <a:lstStyle>
            <a:lvl1pPr>
              <a:defRPr sz="3745"/>
            </a:lvl1pPr>
            <a:lvl2pPr>
              <a:defRPr sz="3295"/>
            </a:lvl2pPr>
            <a:lvl3pPr>
              <a:defRPr sz="2845"/>
            </a:lvl3pPr>
            <a:lvl4pPr>
              <a:defRPr sz="2320"/>
            </a:lvl4pPr>
            <a:lvl5pPr>
              <a:defRPr sz="2320"/>
            </a:lvl5pPr>
            <a:lvl6pPr>
              <a:defRPr sz="2320"/>
            </a:lvl6pPr>
            <a:lvl7pPr>
              <a:defRPr sz="2320"/>
            </a:lvl7pPr>
            <a:lvl8pPr>
              <a:defRPr sz="2320"/>
            </a:lvl8pPr>
            <a:lvl9pPr>
              <a:defRPr sz="232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609613" y="1435101"/>
            <a:ext cx="4011163" cy="4691063"/>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975" indent="0">
              <a:buNone/>
              <a:defRPr sz="1050"/>
            </a:lvl7pPr>
            <a:lvl8pPr marL="3767455" indent="0">
              <a:buNone/>
              <a:defRPr sz="1050"/>
            </a:lvl8pPr>
            <a:lvl9pPr marL="4305300"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64" y="4800601"/>
            <a:ext cx="7315343" cy="566738"/>
          </a:xfrm>
        </p:spPr>
        <p:txBody>
          <a:bodyPr anchor="b"/>
          <a:lstStyle>
            <a:lvl1pPr algn="l">
              <a:defRPr sz="2320" b="1"/>
            </a:lvl1pPr>
          </a:lstStyle>
          <a:p>
            <a:r>
              <a:rPr lang="en-US"/>
              <a:t>Click to edit Master title style</a:t>
            </a:r>
            <a:endParaRPr lang="vi-VN"/>
          </a:p>
        </p:txBody>
      </p:sp>
      <p:sp>
        <p:nvSpPr>
          <p:cNvPr id="3" name="Picture Placeholder 2"/>
          <p:cNvSpPr>
            <a:spLocks noGrp="1"/>
          </p:cNvSpPr>
          <p:nvPr>
            <p:ph type="pic" idx="1"/>
          </p:nvPr>
        </p:nvSpPr>
        <p:spPr>
          <a:xfrm>
            <a:off x="2389764" y="612775"/>
            <a:ext cx="7315343" cy="4114800"/>
          </a:xfrm>
        </p:spPr>
        <p:txBody>
          <a:bodyPr/>
          <a:lstStyle>
            <a:lvl1pPr marL="0" indent="0">
              <a:buNone/>
              <a:defRPr sz="3745"/>
            </a:lvl1pPr>
            <a:lvl2pPr marL="537845" indent="0">
              <a:buNone/>
              <a:defRPr sz="3295"/>
            </a:lvl2pPr>
            <a:lvl3pPr marL="1076325" indent="0">
              <a:buNone/>
              <a:defRPr sz="2845"/>
            </a:lvl3pPr>
            <a:lvl4pPr marL="1614170" indent="0">
              <a:buNone/>
              <a:defRPr sz="2320"/>
            </a:lvl4pPr>
            <a:lvl5pPr marL="2152650" indent="0">
              <a:buNone/>
              <a:defRPr sz="2320"/>
            </a:lvl5pPr>
            <a:lvl6pPr marL="2690495" indent="0">
              <a:buNone/>
              <a:defRPr sz="2320"/>
            </a:lvl6pPr>
            <a:lvl7pPr marL="3228975" indent="0">
              <a:buNone/>
              <a:defRPr sz="2320"/>
            </a:lvl7pPr>
            <a:lvl8pPr marL="3767455" indent="0">
              <a:buNone/>
              <a:defRPr sz="2320"/>
            </a:lvl8pPr>
            <a:lvl9pPr marL="4305300" indent="0">
              <a:buNone/>
              <a:defRPr sz="2320"/>
            </a:lvl9pPr>
          </a:lstStyle>
          <a:p>
            <a:pPr lvl="0"/>
            <a:endParaRPr lang="vi-VN" noProof="0"/>
          </a:p>
        </p:txBody>
      </p:sp>
      <p:sp>
        <p:nvSpPr>
          <p:cNvPr id="4" name="Text Placeholder 3"/>
          <p:cNvSpPr>
            <a:spLocks noGrp="1"/>
          </p:cNvSpPr>
          <p:nvPr>
            <p:ph type="body" sz="half" idx="2"/>
          </p:nvPr>
        </p:nvSpPr>
        <p:spPr>
          <a:xfrm>
            <a:off x="2389764" y="5367339"/>
            <a:ext cx="7315343" cy="804862"/>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975" indent="0">
              <a:buNone/>
              <a:defRPr sz="1050"/>
            </a:lvl7pPr>
            <a:lvl8pPr marL="3767455" indent="0">
              <a:buNone/>
              <a:defRPr sz="1050"/>
            </a:lvl8pPr>
            <a:lvl9pPr marL="4305300"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72" y="274640"/>
            <a:ext cx="2743254"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12" y="274640"/>
            <a:ext cx="8026557"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fld>
            <a:endParaRPr lang="zh-CN" altLang="en-US">
              <a:solidFill>
                <a:prstClr val="black"/>
              </a:solidFill>
            </a:endParaRPr>
          </a:p>
        </p:txBody>
      </p:sp>
    </p:spTree>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image" Target="../media/image1.png"/><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5" Type="http://schemas.openxmlformats.org/officeDocument/2006/relationships/theme" Target="../theme/theme3.xml"/><Relationship Id="rId14" Type="http://schemas.openxmlformats.org/officeDocument/2006/relationships/image" Target="../media/image5.png"/><Relationship Id="rId13" Type="http://schemas.openxmlformats.org/officeDocument/2006/relationships/image" Target="../media/image4.png"/><Relationship Id="rId12" Type="http://schemas.openxmlformats.org/officeDocument/2006/relationships/image" Target="../media/image1.png"/><Relationship Id="rId11" Type="http://schemas.microsoft.com/office/2007/relationships/hdphoto" Target="../media/image3.wdp"/><Relationship Id="rId10" Type="http://schemas.openxmlformats.org/officeDocument/2006/relationships/image" Target="../media/image2.png"/><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2" Type="http://schemas.openxmlformats.org/officeDocument/2006/relationships/theme" Target="../theme/theme4.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3" Type="http://schemas.openxmlformats.org/officeDocument/2006/relationships/theme" Target="../theme/theme5.xml"/><Relationship Id="rId12" Type="http://schemas.openxmlformats.org/officeDocument/2006/relationships/image" Target="../media/image6.jpeg"/><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23488" y="0"/>
            <a:ext cx="12215488" cy="684530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b="33889"/>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a:off x="402772" y="215900"/>
            <a:ext cx="11375699" cy="6235700"/>
          </a:xfrm>
          <a:prstGeom prst="rect">
            <a:avLst/>
          </a:prstGeom>
        </p:spPr>
      </p:pic>
      <p:pic>
        <p:nvPicPr>
          <p:cNvPr id="3" name="Picture 2"/>
          <p:cNvPicPr>
            <a:picLocks noChangeAspect="1"/>
          </p:cNvPicPr>
          <p:nvPr userDrawn="1"/>
        </p:nvPicPr>
        <p:blipFill>
          <a:blip r:embed="rId14"/>
          <a:stretch>
            <a:fillRect/>
          </a:stretch>
        </p:blipFill>
        <p:spPr>
          <a:xfrm>
            <a:off x="0" y="0"/>
            <a:ext cx="12178948" cy="6858000"/>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12" y="275035"/>
            <a:ext cx="1097301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12" y="1600200"/>
            <a:ext cx="10973014"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12" y="6244829"/>
            <a:ext cx="284485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165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65682" y="6244829"/>
            <a:ext cx="386087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165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771" y="6244829"/>
            <a:ext cx="284485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1650"/>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517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403225" indent="-403225" algn="l" rtl="0" eaLnBrk="0" fontAlgn="base" hangingPunct="0">
        <a:spcBef>
          <a:spcPct val="15000"/>
        </a:spcBef>
        <a:spcAft>
          <a:spcPct val="0"/>
        </a:spcAft>
        <a:buChar char="•"/>
        <a:defRPr sz="3745">
          <a:solidFill>
            <a:schemeClr val="tx1"/>
          </a:solidFill>
          <a:latin typeface="+mn-lt"/>
          <a:ea typeface="+mn-ea"/>
          <a:cs typeface="+mn-cs"/>
        </a:defRPr>
      </a:lvl1pPr>
      <a:lvl2pPr marL="874395" indent="-335280" algn="l" rtl="0" eaLnBrk="0" fontAlgn="base" hangingPunct="0">
        <a:spcBef>
          <a:spcPct val="15000"/>
        </a:spcBef>
        <a:spcAft>
          <a:spcPct val="0"/>
        </a:spcAft>
        <a:buChar char="–"/>
        <a:defRPr sz="3295">
          <a:solidFill>
            <a:schemeClr val="tx1"/>
          </a:solidFill>
          <a:latin typeface="+mn-lt"/>
        </a:defRPr>
      </a:lvl2pPr>
      <a:lvl3pPr marL="1344930" indent="-268605" algn="l" rtl="0" eaLnBrk="0" fontAlgn="base" hangingPunct="0">
        <a:spcBef>
          <a:spcPct val="15000"/>
        </a:spcBef>
        <a:spcAft>
          <a:spcPct val="0"/>
        </a:spcAft>
        <a:buChar char="•"/>
        <a:defRPr sz="2845">
          <a:solidFill>
            <a:schemeClr val="tx1"/>
          </a:solidFill>
          <a:latin typeface="+mn-lt"/>
        </a:defRPr>
      </a:lvl3pPr>
      <a:lvl4pPr marL="1882775" indent="-268605" algn="l" rtl="0" eaLnBrk="0" fontAlgn="base" hangingPunct="0">
        <a:spcBef>
          <a:spcPct val="15000"/>
        </a:spcBef>
        <a:spcAft>
          <a:spcPct val="0"/>
        </a:spcAft>
        <a:buChar char="–"/>
        <a:defRPr sz="2320">
          <a:solidFill>
            <a:schemeClr val="tx1"/>
          </a:solidFill>
          <a:latin typeface="+mn-lt"/>
        </a:defRPr>
      </a:lvl4pPr>
      <a:lvl5pPr marL="2421255" indent="-268605" algn="l" rtl="0" eaLnBrk="0" fontAlgn="base" hangingPunct="0">
        <a:spcBef>
          <a:spcPct val="15000"/>
        </a:spcBef>
        <a:spcAft>
          <a:spcPct val="0"/>
        </a:spcAft>
        <a:buChar char="»"/>
        <a:defRPr sz="2320">
          <a:solidFill>
            <a:schemeClr val="tx1"/>
          </a:solidFill>
          <a:latin typeface="+mn-lt"/>
        </a:defRPr>
      </a:lvl5pPr>
      <a:lvl6pPr marL="2959735" indent="-269240" algn="l" rtl="0" fontAlgn="base">
        <a:spcBef>
          <a:spcPct val="15000"/>
        </a:spcBef>
        <a:spcAft>
          <a:spcPct val="0"/>
        </a:spcAft>
        <a:buChar char="»"/>
        <a:defRPr sz="2320">
          <a:solidFill>
            <a:schemeClr val="tx1"/>
          </a:solidFill>
          <a:latin typeface="+mn-lt"/>
        </a:defRPr>
      </a:lvl6pPr>
      <a:lvl7pPr marL="3498215" indent="-269240" algn="l" rtl="0" fontAlgn="base">
        <a:spcBef>
          <a:spcPct val="15000"/>
        </a:spcBef>
        <a:spcAft>
          <a:spcPct val="0"/>
        </a:spcAft>
        <a:buChar char="»"/>
        <a:defRPr sz="2320">
          <a:solidFill>
            <a:schemeClr val="tx1"/>
          </a:solidFill>
          <a:latin typeface="+mn-lt"/>
        </a:defRPr>
      </a:lvl7pPr>
      <a:lvl8pPr marL="4036695" indent="-269240" algn="l" rtl="0" fontAlgn="base">
        <a:spcBef>
          <a:spcPct val="15000"/>
        </a:spcBef>
        <a:spcAft>
          <a:spcPct val="0"/>
        </a:spcAft>
        <a:buChar char="»"/>
        <a:defRPr sz="2320">
          <a:solidFill>
            <a:schemeClr val="tx1"/>
          </a:solidFill>
          <a:latin typeface="+mn-lt"/>
        </a:defRPr>
      </a:lvl8pPr>
      <a:lvl9pPr marL="4574540" indent="-269240" algn="l" rtl="0" fontAlgn="base">
        <a:spcBef>
          <a:spcPct val="15000"/>
        </a:spcBef>
        <a:spcAft>
          <a:spcPct val="0"/>
        </a:spcAft>
        <a:buChar char="»"/>
        <a:defRPr sz="2320">
          <a:solidFill>
            <a:schemeClr val="tx1"/>
          </a:solidFill>
          <a:latin typeface="+mn-lt"/>
        </a:defRPr>
      </a:lvl9pPr>
    </p:bodyStyle>
    <p:otherStyle>
      <a:defPPr>
        <a:defRPr lang="vi-VN"/>
      </a:defPPr>
      <a:lvl1pPr marL="0" algn="l" defTabSz="1076325" rtl="0" eaLnBrk="1" latinLnBrk="0" hangingPunct="1">
        <a:defRPr sz="2095" kern="1200">
          <a:solidFill>
            <a:schemeClr val="tx1"/>
          </a:solidFill>
          <a:latin typeface="+mn-lt"/>
          <a:ea typeface="+mn-ea"/>
          <a:cs typeface="+mn-cs"/>
        </a:defRPr>
      </a:lvl1pPr>
      <a:lvl2pPr marL="537845" algn="l" defTabSz="1076325" rtl="0" eaLnBrk="1" latinLnBrk="0" hangingPunct="1">
        <a:defRPr sz="2095" kern="1200">
          <a:solidFill>
            <a:schemeClr val="tx1"/>
          </a:solidFill>
          <a:latin typeface="+mn-lt"/>
          <a:ea typeface="+mn-ea"/>
          <a:cs typeface="+mn-cs"/>
        </a:defRPr>
      </a:lvl2pPr>
      <a:lvl3pPr marL="1076325" algn="l" defTabSz="1076325" rtl="0" eaLnBrk="1" latinLnBrk="0" hangingPunct="1">
        <a:defRPr sz="2095" kern="1200">
          <a:solidFill>
            <a:schemeClr val="tx1"/>
          </a:solidFill>
          <a:latin typeface="+mn-lt"/>
          <a:ea typeface="+mn-ea"/>
          <a:cs typeface="+mn-cs"/>
        </a:defRPr>
      </a:lvl3pPr>
      <a:lvl4pPr marL="1614170" algn="l" defTabSz="1076325" rtl="0" eaLnBrk="1" latinLnBrk="0" hangingPunct="1">
        <a:defRPr sz="2095" kern="1200">
          <a:solidFill>
            <a:schemeClr val="tx1"/>
          </a:solidFill>
          <a:latin typeface="+mn-lt"/>
          <a:ea typeface="+mn-ea"/>
          <a:cs typeface="+mn-cs"/>
        </a:defRPr>
      </a:lvl4pPr>
      <a:lvl5pPr marL="2152650" algn="l" defTabSz="1076325" rtl="0" eaLnBrk="1" latinLnBrk="0" hangingPunct="1">
        <a:defRPr sz="2095" kern="1200">
          <a:solidFill>
            <a:schemeClr val="tx1"/>
          </a:solidFill>
          <a:latin typeface="+mn-lt"/>
          <a:ea typeface="+mn-ea"/>
          <a:cs typeface="+mn-cs"/>
        </a:defRPr>
      </a:lvl5pPr>
      <a:lvl6pPr marL="2690495" algn="l" defTabSz="1076325" rtl="0" eaLnBrk="1" latinLnBrk="0" hangingPunct="1">
        <a:defRPr sz="2095" kern="1200">
          <a:solidFill>
            <a:schemeClr val="tx1"/>
          </a:solidFill>
          <a:latin typeface="+mn-lt"/>
          <a:ea typeface="+mn-ea"/>
          <a:cs typeface="+mn-cs"/>
        </a:defRPr>
      </a:lvl6pPr>
      <a:lvl7pPr marL="3228975" algn="l" defTabSz="1076325" rtl="0" eaLnBrk="1" latinLnBrk="0" hangingPunct="1">
        <a:defRPr sz="2095" kern="1200">
          <a:solidFill>
            <a:schemeClr val="tx1"/>
          </a:solidFill>
          <a:latin typeface="+mn-lt"/>
          <a:ea typeface="+mn-ea"/>
          <a:cs typeface="+mn-cs"/>
        </a:defRPr>
      </a:lvl7pPr>
      <a:lvl8pPr marL="3767455" algn="l" defTabSz="1076325" rtl="0" eaLnBrk="1" latinLnBrk="0" hangingPunct="1">
        <a:defRPr sz="2095" kern="1200">
          <a:solidFill>
            <a:schemeClr val="tx1"/>
          </a:solidFill>
          <a:latin typeface="+mn-lt"/>
          <a:ea typeface="+mn-ea"/>
          <a:cs typeface="+mn-cs"/>
        </a:defRPr>
      </a:lvl8pPr>
      <a:lvl9pPr marL="4305300" algn="l" defTabSz="1076325" rtl="0" eaLnBrk="1" latinLnBrk="0" hangingPunct="1">
        <a:defRPr sz="20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image" Target="../media/image12.wmf"/><Relationship Id="rId5" Type="http://schemas.openxmlformats.org/officeDocument/2006/relationships/image" Target="../media/image11.GIF"/><Relationship Id="rId4" Type="http://schemas.openxmlformats.org/officeDocument/2006/relationships/image" Target="../media/image10.GIF"/><Relationship Id="rId3" Type="http://schemas.openxmlformats.org/officeDocument/2006/relationships/image" Target="../media/image9.wmf"/><Relationship Id="rId2" Type="http://schemas.openxmlformats.org/officeDocument/2006/relationships/image" Target="../media/image8.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9" Type="http://schemas.openxmlformats.org/officeDocument/2006/relationships/image" Target="../media/image22.svg"/><Relationship Id="rId8" Type="http://schemas.openxmlformats.org/officeDocument/2006/relationships/image" Target="../media/image21.png"/><Relationship Id="rId7" Type="http://schemas.openxmlformats.org/officeDocument/2006/relationships/image" Target="../media/image20.sv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15.svg"/><Relationship Id="rId14" Type="http://schemas.openxmlformats.org/officeDocument/2006/relationships/slideLayout" Target="../slideLayouts/slideLayout24.xml"/><Relationship Id="rId13" Type="http://schemas.openxmlformats.org/officeDocument/2006/relationships/image" Target="../media/image36.png"/><Relationship Id="rId12" Type="http://schemas.openxmlformats.org/officeDocument/2006/relationships/image" Target="../media/image25.png"/><Relationship Id="rId11" Type="http://schemas.openxmlformats.org/officeDocument/2006/relationships/image" Target="../media/image24.svg"/><Relationship Id="rId10" Type="http://schemas.openxmlformats.org/officeDocument/2006/relationships/image" Target="../media/image23.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9" Type="http://schemas.openxmlformats.org/officeDocument/2006/relationships/image" Target="../media/image22.svg"/><Relationship Id="rId8" Type="http://schemas.openxmlformats.org/officeDocument/2006/relationships/image" Target="../media/image21.png"/><Relationship Id="rId7" Type="http://schemas.openxmlformats.org/officeDocument/2006/relationships/image" Target="../media/image20.sv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15.svg"/><Relationship Id="rId14" Type="http://schemas.openxmlformats.org/officeDocument/2006/relationships/slideLayout" Target="../slideLayouts/slideLayout24.xml"/><Relationship Id="rId13" Type="http://schemas.openxmlformats.org/officeDocument/2006/relationships/image" Target="../media/image26.png"/><Relationship Id="rId12" Type="http://schemas.openxmlformats.org/officeDocument/2006/relationships/image" Target="../media/image25.png"/><Relationship Id="rId11" Type="http://schemas.openxmlformats.org/officeDocument/2006/relationships/image" Target="../media/image24.svg"/><Relationship Id="rId10" Type="http://schemas.openxmlformats.org/officeDocument/2006/relationships/image" Target="../media/image23.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8.png"/><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9.png"/><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1646719" y="546528"/>
            <a:ext cx="8266891" cy="50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2" tIns="53815" rIns="107632"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20" b="1" dirty="0">
                <a:solidFill>
                  <a:srgbClr val="FF0066"/>
                </a:solidFill>
                <a:latin typeface="Times New Roman" panose="02020603050405020304" pitchFamily="18" charset="0"/>
              </a:rPr>
              <a:t>TRƯỜNG TIỂU HỌC TOÀN THẮNG - TIÊN THẮNG</a:t>
            </a:r>
            <a:endParaRPr lang="en-US" altLang="en-US" sz="2620" b="1" dirty="0">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41" y="4081837"/>
            <a:ext cx="1524030" cy="1978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5260" y="3257765"/>
            <a:ext cx="818621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2" tIns="53815" rIns="107632"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2995"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Đạo đức </a:t>
            </a:r>
            <a:endPar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7: Khám phá bản thân (T3)</a:t>
            </a:r>
            <a:endPar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1857865" y="1545404"/>
            <a:ext cx="8592625" cy="149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2" tIns="53815" rIns="107632"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endParaRPr lang="en-US" sz="4495"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endParaRPr lang="en-US" sz="4495"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3773788" y="4670937"/>
            <a:ext cx="4475326" cy="93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2" tIns="53815" rIns="107632"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95" b="1" dirty="0" err="1">
                <a:solidFill>
                  <a:srgbClr val="0000CC"/>
                </a:solidFill>
                <a:latin typeface="Times New Roman" panose="02020603050405020304" pitchFamily="18" charset="0"/>
              </a:rPr>
              <a:t>Giáo</a:t>
            </a:r>
            <a:r>
              <a:rPr lang="en-US" altLang="en-US" sz="2695" b="1" dirty="0">
                <a:solidFill>
                  <a:srgbClr val="0000CC"/>
                </a:solidFill>
                <a:latin typeface="Times New Roman" panose="02020603050405020304" pitchFamily="18" charset="0"/>
              </a:rPr>
              <a:t> </a:t>
            </a:r>
            <a:r>
              <a:rPr lang="en-US" altLang="en-US" sz="2695" b="1" dirty="0" err="1">
                <a:solidFill>
                  <a:srgbClr val="0000CC"/>
                </a:solidFill>
                <a:latin typeface="Times New Roman" panose="02020603050405020304" pitchFamily="18" charset="0"/>
              </a:rPr>
              <a:t>viên</a:t>
            </a:r>
            <a:r>
              <a:rPr lang="en-US" altLang="en-US" sz="2695" b="1" dirty="0">
                <a:solidFill>
                  <a:srgbClr val="0000CC"/>
                </a:solidFill>
                <a:latin typeface="Times New Roman" panose="02020603050405020304" pitchFamily="18" charset="0"/>
              </a:rPr>
              <a:t>: Nguyễn Thị Xiêm</a:t>
            </a:r>
            <a:endParaRPr lang="en-US" altLang="en-US" sz="2695" b="1" dirty="0">
              <a:solidFill>
                <a:srgbClr val="0000CC"/>
              </a:solidFill>
              <a:latin typeface="Times New Roman" panose="02020603050405020304" pitchFamily="18" charset="0"/>
            </a:endParaRPr>
          </a:p>
          <a:p>
            <a:pPr eaLnBrk="1" hangingPunct="1"/>
            <a:r>
              <a:rPr lang="en-US" altLang="en-US" sz="2695" b="1" dirty="0" err="1">
                <a:solidFill>
                  <a:srgbClr val="0000CC"/>
                </a:solidFill>
                <a:latin typeface="Times New Roman" panose="02020603050405020304" pitchFamily="18" charset="0"/>
              </a:rPr>
              <a:t>Lớp</a:t>
            </a:r>
            <a:r>
              <a:rPr lang="en-US" altLang="en-US" sz="2695" b="1" dirty="0">
                <a:solidFill>
                  <a:srgbClr val="0000CC"/>
                </a:solidFill>
                <a:latin typeface="Times New Roman" panose="02020603050405020304" pitchFamily="18" charset="0"/>
              </a:rPr>
              <a:t>:  3C5</a:t>
            </a:r>
            <a:endParaRPr lang="en-US" altLang="en-US" sz="2695" b="1" dirty="0">
              <a:solidFill>
                <a:srgbClr val="0000CC"/>
              </a:solidFill>
              <a:latin typeface="Times New Roman" panose="02020603050405020304" pitchFamily="18" charset="0"/>
            </a:endParaRP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833452" y="252592"/>
            <a:ext cx="1558961" cy="199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829512" y="313724"/>
            <a:ext cx="1564906" cy="187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775" y="974618"/>
            <a:ext cx="448379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4"/>
          <a:srcRect/>
          <a:stretch>
            <a:fillRect/>
          </a:stretch>
        </p:blipFill>
        <p:spPr bwMode="auto">
          <a:xfrm rot="9961410">
            <a:off x="9836040" y="741547"/>
            <a:ext cx="1104317" cy="144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srcRect/>
          <a:stretch>
            <a:fillRect/>
          </a:stretch>
        </p:blipFill>
        <p:spPr bwMode="auto">
          <a:xfrm rot="417220" flipH="1">
            <a:off x="817172" y="3434351"/>
            <a:ext cx="1060773" cy="77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8451" y="3833404"/>
            <a:ext cx="3247000" cy="231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p:cNvPicPr>
            <a:picLocks noChangeAspect="1"/>
          </p:cNvPicPr>
          <p:nvPr/>
        </p:nvPicPr>
        <p:blipFill>
          <a:blip r:embed="rId1"/>
          <a:stretch>
            <a:fillRect/>
          </a:stretch>
        </p:blipFill>
        <p:spPr>
          <a:xfrm>
            <a:off x="971550" y="2233612"/>
            <a:ext cx="4495420" cy="24431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p:cNvPicPr>
            <a:picLocks noChangeAspect="1"/>
          </p:cNvPicPr>
          <p:nvPr/>
        </p:nvPicPr>
        <p:blipFill>
          <a:blip r:embed="rId1"/>
          <a:stretch>
            <a:fillRect/>
          </a:stretch>
        </p:blipFill>
        <p:spPr>
          <a:xfrm>
            <a:off x="1119187" y="2338387"/>
            <a:ext cx="4173665" cy="223361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1">
              <a:alphaModFix amt="56000"/>
              <a:extLst>
                <a:ext uri="{96DAC541-7B7A-43D3-8B79-37D633B846F1}">
                  <asvg:svgBlip xmlns:asvg="http://schemas.microsoft.com/office/drawing/2016/SVG/main" r:embed="rId2"/>
                </a:ext>
              </a:extLst>
            </a:blip>
            <a:stretch>
              <a:fillRect/>
            </a:stretch>
          </a:blipFill>
          <a:ln cap="sq">
            <a:noFill/>
            <a:prstDash val="solid"/>
            <a:miter/>
          </a:ln>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5"/>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green and orange letters&#10;&#10;AI-generated content may be incorrect."/>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865" y="2454752"/>
            <a:ext cx="8236410"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388110" y="1265237"/>
            <a:ext cx="9352664" cy="3794443"/>
          </a:xfrm>
          <a:prstGeom prst="rect">
            <a:avLst/>
          </a:prstGeom>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É KHỎE BÉ NGOA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B"/>
        </a:solidFill>
        <a:effectLst/>
      </p:bgPr>
    </p:bg>
    <p:spTree>
      <p:nvGrpSpPr>
        <p:cNvPr id="1" name=""/>
        <p:cNvGrpSpPr/>
        <p:nvPr/>
      </p:nvGrpSpPr>
      <p:grpSpPr>
        <a:xfrm>
          <a:off x="0" y="0"/>
          <a:ext cx="0" cy="0"/>
          <a:chOff x="0" y="0"/>
          <a:chExt cx="0" cy="0"/>
        </a:xfrm>
      </p:grpSpPr>
      <p:sp>
        <p:nvSpPr>
          <p:cNvPr id="2" name="Freeform 2"/>
          <p:cNvSpPr/>
          <p:nvPr/>
        </p:nvSpPr>
        <p:spPr>
          <a:xfrm rot="-2208271">
            <a:off x="-513037" y="678413"/>
            <a:ext cx="4876800" cy="1870918"/>
          </a:xfrm>
          <a:custGeom>
            <a:avLst/>
            <a:gdLst/>
            <a:ahLst/>
            <a:cxnLst/>
            <a:rect l="l" t="t" r="r" b="b"/>
            <a:pathLst>
              <a:path w="7315200" h="2806377">
                <a:moveTo>
                  <a:pt x="0" y="0"/>
                </a:moveTo>
                <a:lnTo>
                  <a:pt x="7315200" y="0"/>
                </a:lnTo>
                <a:lnTo>
                  <a:pt x="7315200" y="2806376"/>
                </a:lnTo>
                <a:lnTo>
                  <a:pt x="0" y="2806376"/>
                </a:lnTo>
                <a:lnTo>
                  <a:pt x="0" y="0"/>
                </a:lnTo>
                <a:close/>
              </a:path>
            </a:pathLst>
          </a:custGeom>
          <a:blipFill>
            <a:blip r:embed="rId1">
              <a:alphaModFix amt="56000"/>
              <a:extLst>
                <a:ext uri="{96DAC541-7B7A-43D3-8B79-37D633B846F1}">
                  <asvg:svgBlip xmlns:asvg="http://schemas.microsoft.com/office/drawing/2016/SVG/main" r:embed="rId2"/>
                </a:ext>
              </a:extLst>
            </a:blip>
            <a:stretch>
              <a:fillRect/>
            </a:stretch>
          </a:blipFill>
          <a:ln cap="sq">
            <a:noFill/>
            <a:prstDash val="solid"/>
            <a:miter/>
          </a:ln>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462174">
            <a:off x="398921" y="512333"/>
            <a:ext cx="1420004" cy="1683799"/>
          </a:xfrm>
          <a:custGeom>
            <a:avLst/>
            <a:gdLst/>
            <a:ahLst/>
            <a:cxnLst/>
            <a:rect l="l" t="t" r="r" b="b"/>
            <a:pathLst>
              <a:path w="2130006" h="2525698">
                <a:moveTo>
                  <a:pt x="0" y="0"/>
                </a:moveTo>
                <a:lnTo>
                  <a:pt x="2130005" y="0"/>
                </a:lnTo>
                <a:lnTo>
                  <a:pt x="2130005" y="2525698"/>
                </a:lnTo>
                <a:lnTo>
                  <a:pt x="0" y="252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9755" y="6328307"/>
            <a:ext cx="12172245" cy="953493"/>
          </a:xfrm>
          <a:custGeom>
            <a:avLst/>
            <a:gdLst/>
            <a:ahLst/>
            <a:cxnLst/>
            <a:rect l="l" t="t" r="r" b="b"/>
            <a:pathLst>
              <a:path w="18258368" h="1430239">
                <a:moveTo>
                  <a:pt x="0" y="0"/>
                </a:moveTo>
                <a:lnTo>
                  <a:pt x="18258368" y="0"/>
                </a:lnTo>
                <a:lnTo>
                  <a:pt x="18258368" y="1430238"/>
                </a:lnTo>
                <a:lnTo>
                  <a:pt x="0" y="1430238"/>
                </a:lnTo>
                <a:lnTo>
                  <a:pt x="0" y="0"/>
                </a:lnTo>
                <a:close/>
              </a:path>
            </a:pathLst>
          </a:custGeom>
          <a:blipFill>
            <a:blip r:embed="rId5"/>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flipH="1">
            <a:off x="685800" y="4847725"/>
            <a:ext cx="2225416" cy="1818351"/>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rot="-8605644">
            <a:off x="9537954" y="295106"/>
            <a:ext cx="3353601" cy="1097542"/>
          </a:xfrm>
          <a:custGeom>
            <a:avLst/>
            <a:gdLst/>
            <a:ahLst/>
            <a:cxnLst/>
            <a:rect l="l" t="t" r="r" b="b"/>
            <a:pathLst>
              <a:path w="5030401" h="1646313">
                <a:moveTo>
                  <a:pt x="0" y="0"/>
                </a:moveTo>
                <a:lnTo>
                  <a:pt x="5030401" y="0"/>
                </a:lnTo>
                <a:lnTo>
                  <a:pt x="5030401" y="1646312"/>
                </a:lnTo>
                <a:lnTo>
                  <a:pt x="0" y="1646312"/>
                </a:lnTo>
                <a:lnTo>
                  <a:pt x="0" y="0"/>
                </a:lnTo>
                <a:close/>
              </a:path>
            </a:pathLst>
          </a:custGeom>
          <a:blipFill>
            <a:blip r:embed="rId8">
              <a:alphaModFix amt="56000"/>
              <a:extLst>
                <a:ext uri="{96DAC541-7B7A-43D3-8B79-37D633B846F1}">
                  <asvg:svgBlip xmlns:asvg="http://schemas.microsoft.com/office/drawing/2016/SVG/main" r:embed="rId9"/>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9033106" y="4880543"/>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p:cNvSpPr/>
          <p:nvPr/>
        </p:nvSpPr>
        <p:spPr>
          <a:xfrm>
            <a:off x="9111277" y="2108601"/>
            <a:ext cx="3288977" cy="4557475"/>
          </a:xfrm>
          <a:custGeom>
            <a:avLst/>
            <a:gdLst/>
            <a:ahLst/>
            <a:cxnLst/>
            <a:rect l="l" t="t" r="r" b="b"/>
            <a:pathLst>
              <a:path w="4933466" h="6836212">
                <a:moveTo>
                  <a:pt x="0" y="0"/>
                </a:moveTo>
                <a:lnTo>
                  <a:pt x="4933466" y="0"/>
                </a:lnTo>
                <a:lnTo>
                  <a:pt x="4933466" y="6836211"/>
                </a:lnTo>
                <a:lnTo>
                  <a:pt x="0" y="6836211"/>
                </a:lnTo>
                <a:lnTo>
                  <a:pt x="0" y="0"/>
                </a:lnTo>
                <a:close/>
              </a:path>
            </a:pathLst>
          </a:custGeom>
          <a:blipFill>
            <a:blip r:embed="rId12"/>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Purple and white text on a black background&#10;&#10;AI-generated content may be incorrect."/>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405" y="706973"/>
            <a:ext cx="10662828" cy="5401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endParaRPr>
            </a:p>
          </p:txBody>
        </p:sp>
      </p:grpSp>
      <p:pic>
        <p:nvPicPr>
          <p:cNvPr id="4" name="Picture 3"/>
          <p:cNvPicPr>
            <a:picLocks noChangeAspect="1"/>
          </p:cNvPicPr>
          <p:nvPr/>
        </p:nvPicPr>
        <p:blipFill>
          <a:blip r:embed="rId1"/>
          <a:stretch>
            <a:fillRect/>
          </a:stretch>
        </p:blipFill>
        <p:spPr>
          <a:xfrm>
            <a:off x="1509713" y="1319213"/>
            <a:ext cx="8548688" cy="1667716"/>
          </a:xfrm>
          <a:prstGeom prst="rect">
            <a:avLst/>
          </a:prstGeom>
        </p:spPr>
      </p:pic>
      <p:pic>
        <p:nvPicPr>
          <p:cNvPr id="6" name="Picture 5"/>
          <p:cNvPicPr>
            <a:picLocks noChangeAspect="1"/>
          </p:cNvPicPr>
          <p:nvPr/>
        </p:nvPicPr>
        <p:blipFill>
          <a:blip r:embed="rId2"/>
          <a:stretch>
            <a:fillRect/>
          </a:stretch>
        </p:blipFill>
        <p:spPr>
          <a:xfrm>
            <a:off x="1952624" y="3162301"/>
            <a:ext cx="7800975" cy="2938462"/>
          </a:xfrm>
          <a:prstGeom prst="rect">
            <a:avLst/>
          </a:prstGeom>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27972" y="371476"/>
            <a:ext cx="5820753" cy="704850"/>
            <a:chOff x="1235349" y="785665"/>
            <a:chExt cx="9960347" cy="1015187"/>
          </a:xfrm>
        </p:grpSpPr>
        <p:sp>
          <p:nvSpPr>
            <p:cNvPr id="14"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p:cNvPicPr>
            <a:picLocks noChangeAspect="1"/>
          </p:cNvPicPr>
          <p:nvPr/>
        </p:nvPicPr>
        <p:blipFill>
          <a:blip r:embed="rId1"/>
          <a:stretch>
            <a:fillRect/>
          </a:stretch>
        </p:blipFill>
        <p:spPr>
          <a:xfrm>
            <a:off x="1509713" y="1319213"/>
            <a:ext cx="8548688" cy="1667716"/>
          </a:xfrm>
          <a:prstGeom prst="rect">
            <a:avLst/>
          </a:prstGeom>
        </p:spPr>
      </p:pic>
      <p:pic>
        <p:nvPicPr>
          <p:cNvPr id="3" name="Picture 2"/>
          <p:cNvPicPr>
            <a:picLocks noChangeAspect="1"/>
          </p:cNvPicPr>
          <p:nvPr/>
        </p:nvPicPr>
        <p:blipFill>
          <a:blip r:embed="rId2"/>
          <a:stretch>
            <a:fillRect/>
          </a:stretch>
        </p:blipFill>
        <p:spPr>
          <a:xfrm>
            <a:off x="1452563" y="3371849"/>
            <a:ext cx="3995738" cy="1819275"/>
          </a:xfrm>
          <a:prstGeom prst="rect">
            <a:avLst/>
          </a:prstGeom>
        </p:spPr>
      </p:pic>
      <p:grpSp>
        <p:nvGrpSpPr>
          <p:cNvPr id="17" name="Group 16"/>
          <p:cNvGrpSpPr/>
          <p:nvPr/>
        </p:nvGrpSpPr>
        <p:grpSpPr>
          <a:xfrm flipH="1">
            <a:off x="5657849" y="2876550"/>
            <a:ext cx="6010275" cy="3073955"/>
            <a:chOff x="5667646" y="720179"/>
            <a:chExt cx="7399941" cy="4614392"/>
          </a:xfrm>
        </p:grpSpPr>
        <p:sp>
          <p:nvSpPr>
            <p:cNvPr id="18" name="Rectangle 17"/>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9" name="Google Shape;1012;p37"/>
            <p:cNvGrpSpPr/>
            <p:nvPr/>
          </p:nvGrpSpPr>
          <p:grpSpPr>
            <a:xfrm>
              <a:off x="5667646" y="720179"/>
              <a:ext cx="1455282" cy="1508052"/>
              <a:chOff x="5949775" y="2481625"/>
              <a:chExt cx="400600" cy="445825"/>
            </a:xfrm>
          </p:grpSpPr>
          <p:sp>
            <p:nvSpPr>
              <p:cNvPr id="20"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1"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2"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3"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4"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5"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6"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7"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8"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9"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0"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1"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2"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3"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4"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5"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6"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7"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14626" y="371476"/>
            <a:ext cx="6696074" cy="1193234"/>
            <a:chOff x="1235349" y="785665"/>
            <a:chExt cx="9960347" cy="1718600"/>
          </a:xfrm>
        </p:grpSpPr>
        <p:sp>
          <p:nvSpPr>
            <p:cNvPr id="14"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17" name="Group 16"/>
          <p:cNvGrpSpPr/>
          <p:nvPr/>
        </p:nvGrpSpPr>
        <p:grpSpPr>
          <a:xfrm flipH="1">
            <a:off x="5657849" y="2876550"/>
            <a:ext cx="6010275" cy="3073955"/>
            <a:chOff x="5667646" y="720179"/>
            <a:chExt cx="7399941" cy="4614392"/>
          </a:xfrm>
        </p:grpSpPr>
        <p:sp>
          <p:nvSpPr>
            <p:cNvPr id="18" name="Rectangle 17"/>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p:cNvGrpSpPr/>
            <p:nvPr/>
          </p:nvGrpSpPr>
          <p:grpSpPr>
            <a:xfrm>
              <a:off x="5667646" y="720179"/>
              <a:ext cx="1455282" cy="1508052"/>
              <a:chOff x="5949775" y="2481625"/>
              <a:chExt cx="400600" cy="445825"/>
            </a:xfrm>
          </p:grpSpPr>
          <p:sp>
            <p:nvSpPr>
              <p:cNvPr id="20"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1"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2"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3"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4"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5"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6"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7"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8"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29"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0"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1"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2"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3"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4"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5"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6"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sp>
            <p:nvSpPr>
              <p:cNvPr id="37"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775" rtl="0" eaLnBrk="1" fontAlgn="base"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Arial" panose="020B0604020202020204" pitchFamily="34" charset="0"/>
                </a:endParaRPr>
              </a:p>
            </p:txBody>
          </p:sp>
        </p:grpSp>
      </p:grpSp>
      <p:pic>
        <p:nvPicPr>
          <p:cNvPr id="4" name="Picture 3"/>
          <p:cNvPicPr>
            <a:picLocks noChangeAspect="1"/>
          </p:cNvPicPr>
          <p:nvPr/>
        </p:nvPicPr>
        <p:blipFill>
          <a:blip r:embed="rId1"/>
          <a:stretch>
            <a:fillRect/>
          </a:stretch>
        </p:blipFill>
        <p:spPr>
          <a:xfrm>
            <a:off x="1166812" y="1433512"/>
            <a:ext cx="8955309" cy="19764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endPar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endParaRPr>
            </a:p>
          </p:txBody>
        </p:sp>
      </p:grpSp>
      <p:pic>
        <p:nvPicPr>
          <p:cNvPr id="3" name="Picture 2"/>
          <p:cNvPicPr>
            <a:picLocks noChangeAspect="1"/>
          </p:cNvPicPr>
          <p:nvPr/>
        </p:nvPicPr>
        <p:blipFill>
          <a:blip r:embed="rId1"/>
          <a:stretch>
            <a:fillRect/>
          </a:stretch>
        </p:blipFill>
        <p:spPr>
          <a:xfrm>
            <a:off x="1576387" y="1381124"/>
            <a:ext cx="7680123" cy="4143375"/>
          </a:xfrm>
          <a:prstGeom prst="rect">
            <a:avLst/>
          </a:prstGeom>
        </p:spPr>
      </p:pic>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009650" y="2867024"/>
            <a:ext cx="4416136" cy="2428875"/>
          </a:xfrm>
          <a:prstGeom prst="rect">
            <a:avLst/>
          </a:prstGeom>
        </p:spPr>
      </p:pic>
      <p:sp>
        <p:nvSpPr>
          <p:cNvPr id="9" name="Speech Bubble: Rectangle with Corners Rounded 4"/>
          <p:cNvSpPr/>
          <p:nvPr/>
        </p:nvSpPr>
        <p:spPr>
          <a:xfrm flipH="1">
            <a:off x="5526232" y="1971675"/>
            <a:ext cx="5732318" cy="321701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1"/>
          <a:stretch>
            <a:fillRect/>
          </a:stretch>
        </p:blipFill>
        <p:spPr>
          <a:xfrm>
            <a:off x="995362" y="2319337"/>
            <a:ext cx="4393894" cy="246221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1330</Words>
  <Application>WPS Presentation</Application>
  <PresentationFormat>Widescreen</PresentationFormat>
  <Paragraphs>35</Paragraphs>
  <Slides>13</Slides>
  <Notes>0</Notes>
  <HiddenSlides>0</HiddenSlides>
  <MMClips>1</MMClips>
  <ScaleCrop>false</ScaleCrop>
  <HeadingPairs>
    <vt:vector size="6" baseType="variant">
      <vt:variant>
        <vt:lpstr>已用的字体</vt:lpstr>
      </vt:variant>
      <vt:variant>
        <vt:i4>14</vt:i4>
      </vt:variant>
      <vt:variant>
        <vt:lpstr>主题</vt:lpstr>
      </vt:variant>
      <vt:variant>
        <vt:i4>5</vt:i4>
      </vt:variant>
      <vt:variant>
        <vt:lpstr>幻灯片标题</vt:lpstr>
      </vt:variant>
      <vt:variant>
        <vt:i4>13</vt:i4>
      </vt:variant>
    </vt:vector>
  </HeadingPairs>
  <TitlesOfParts>
    <vt:vector size="32" baseType="lpstr">
      <vt:lpstr>Arial</vt:lpstr>
      <vt:lpstr>SimSun</vt:lpstr>
      <vt:lpstr>Wingdings</vt:lpstr>
      <vt:lpstr>Calibri</vt:lpstr>
      <vt:lpstr>等线</vt:lpstr>
      <vt:lpstr>字魂64号-萌趣软糖体</vt:lpstr>
      <vt:lpstr>Calibri</vt:lpstr>
      <vt:lpstr>字魂64号-萌趣软糖体</vt:lpstr>
      <vt:lpstr>UTM Showcard</vt:lpstr>
      <vt:lpstr>Segoe Print</vt:lpstr>
      <vt:lpstr>Cambria</vt:lpstr>
      <vt:lpstr>Microsoft YaHei</vt:lpstr>
      <vt:lpstr>Arial Unicode MS</vt:lpstr>
      <vt:lpstr>Times New Roman</vt:lpstr>
      <vt:lpstr>Office 主题​​</vt:lpstr>
      <vt:lpstr>2_Office 主题​​</vt:lpstr>
      <vt:lpstr>3_Office 主题​​</vt:lpstr>
      <vt:lpstr>Office Theme</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XIÊM NGUYỄN</cp:lastModifiedBy>
  <cp:revision>35</cp:revision>
  <dcterms:created xsi:type="dcterms:W3CDTF">2022-10-29T12:15:00Z</dcterms:created>
  <dcterms:modified xsi:type="dcterms:W3CDTF">2026-02-22T12:35:06Z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E2BD9F3CBEBF469CACE138EBD3D9468E_13</vt:lpwstr>
  </property>
  <property fmtid="{D5CDD505-2E9C-101B-9397-08002B2CF9AE}" pid="3" name="KSOProductBuildVer">
    <vt:lpwstr>1033-12.2.0.23196</vt:lpwstr>
  </property>
</Properties>
</file>