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7" r:id="rId4"/>
  </p:sldMasterIdLst>
  <p:notesMasterIdLst>
    <p:notesMasterId r:id="rId8"/>
  </p:notesMasterIdLst>
  <p:sldIdLst>
    <p:sldId id="327" r:id="rId5"/>
    <p:sldId id="472" r:id="rId6"/>
    <p:sldId id="473" r:id="rId7"/>
    <p:sldId id="474" r:id="rId9"/>
    <p:sldId id="475" r:id="rId10"/>
    <p:sldId id="408" r:id="rId11"/>
    <p:sldId id="437" r:id="rId12"/>
    <p:sldId id="438" r:id="rId13"/>
    <p:sldId id="471" r:id="rId14"/>
    <p:sldId id="340" r:id="rId15"/>
  </p:sldIdLst>
  <p:sldSz cx="16276320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6600"/>
    <a:srgbClr val="FF3399"/>
    <a:srgbClr val="FF7C80"/>
    <a:srgbClr val="EDF6F7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65" d="100"/>
          <a:sy n="65" d="100"/>
        </p:scale>
        <p:origin x="437" y="38"/>
      </p:cViewPr>
      <p:guideLst>
        <p:guide orient="horz" pos="2880"/>
        <p:guide pos="5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Nhấn</a:t>
            </a:r>
            <a:r>
              <a:rPr lang="en-GB" b="1" baseline="0" dirty="0"/>
              <a:t> </a:t>
            </a:r>
            <a:r>
              <a:rPr lang="en-GB" b="1" baseline="0" dirty="0" err="1"/>
              <a:t>vào</a:t>
            </a:r>
            <a:r>
              <a:rPr lang="en-GB" b="1" baseline="0" dirty="0"/>
              <a:t> </a:t>
            </a:r>
            <a:r>
              <a:rPr lang="en-GB" b="1" baseline="0" dirty="0" err="1"/>
              <a:t>hình</a:t>
            </a:r>
            <a:r>
              <a:rPr lang="en-GB" b="1" baseline="0" dirty="0"/>
              <a:t> </a:t>
            </a:r>
            <a:r>
              <a:rPr lang="en-GB" b="1" baseline="0" dirty="0" err="1"/>
              <a:t>mặt</a:t>
            </a:r>
            <a:r>
              <a:rPr lang="en-GB" b="1" baseline="0" dirty="0"/>
              <a:t> </a:t>
            </a:r>
            <a:r>
              <a:rPr lang="en-GB" b="1" baseline="0" dirty="0" err="1"/>
              <a:t>trời</a:t>
            </a:r>
            <a:r>
              <a:rPr lang="en-GB" b="1" baseline="0" dirty="0"/>
              <a:t> </a:t>
            </a:r>
            <a:r>
              <a:rPr lang="en-GB" b="1" baseline="0" dirty="0" err="1"/>
              <a:t>để</a:t>
            </a:r>
            <a:r>
              <a:rPr lang="en-GB" b="1" baseline="0" dirty="0"/>
              <a:t> quay </a:t>
            </a:r>
            <a:r>
              <a:rPr lang="en-GB" b="1" baseline="0" dirty="0" err="1"/>
              <a:t>về</a:t>
            </a:r>
            <a:r>
              <a:rPr lang="en-GB" b="1" baseline="0" dirty="0"/>
              <a:t> slide </a:t>
            </a:r>
            <a:r>
              <a:rPr lang="en-GB" b="1" baseline="0" dirty="0" err="1"/>
              <a:t>trò</a:t>
            </a:r>
            <a:r>
              <a:rPr lang="en-GB" b="1" baseline="0" dirty="0"/>
              <a:t> </a:t>
            </a:r>
            <a:r>
              <a:rPr lang="en-GB" b="1" baseline="0" dirty="0" err="1"/>
              <a:t>chơi</a:t>
            </a:r>
            <a:r>
              <a:rPr lang="en-GB" b="1" baseline="0" dirty="0"/>
              <a:t>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313F8F-41F3-4107-9304-65A289301D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b="1" dirty="0" err="1"/>
              <a:t>Nhấn</a:t>
            </a:r>
            <a:r>
              <a:rPr lang="en-GB" b="1" baseline="0" dirty="0"/>
              <a:t> </a:t>
            </a:r>
            <a:r>
              <a:rPr lang="en-GB" b="1" baseline="0" dirty="0" err="1"/>
              <a:t>vào</a:t>
            </a:r>
            <a:r>
              <a:rPr lang="en-GB" b="1" baseline="0" dirty="0"/>
              <a:t> </a:t>
            </a:r>
            <a:r>
              <a:rPr lang="en-GB" b="1" baseline="0" dirty="0" err="1"/>
              <a:t>hình</a:t>
            </a:r>
            <a:r>
              <a:rPr lang="en-GB" b="1" baseline="0" dirty="0"/>
              <a:t> </a:t>
            </a:r>
            <a:r>
              <a:rPr lang="en-GB" b="1" baseline="0" dirty="0" err="1"/>
              <a:t>mặt</a:t>
            </a:r>
            <a:r>
              <a:rPr lang="en-GB" b="1" baseline="0" dirty="0"/>
              <a:t> </a:t>
            </a:r>
            <a:r>
              <a:rPr lang="en-GB" b="1" baseline="0" dirty="0" err="1"/>
              <a:t>trời</a:t>
            </a:r>
            <a:r>
              <a:rPr lang="en-GB" b="1" baseline="0" dirty="0"/>
              <a:t> </a:t>
            </a:r>
            <a:r>
              <a:rPr lang="en-GB" b="1" baseline="0" dirty="0" err="1"/>
              <a:t>để</a:t>
            </a:r>
            <a:r>
              <a:rPr lang="en-GB" b="1" baseline="0" dirty="0"/>
              <a:t> quay </a:t>
            </a:r>
            <a:r>
              <a:rPr lang="en-GB" b="1" baseline="0" dirty="0" err="1"/>
              <a:t>về</a:t>
            </a:r>
            <a:r>
              <a:rPr lang="en-GB" b="1" baseline="0" dirty="0"/>
              <a:t> slide </a:t>
            </a:r>
            <a:r>
              <a:rPr lang="en-GB" b="1" baseline="0" dirty="0" err="1"/>
              <a:t>trò</a:t>
            </a:r>
            <a:r>
              <a:rPr lang="en-GB" b="1" baseline="0" dirty="0"/>
              <a:t> </a:t>
            </a:r>
            <a:r>
              <a:rPr lang="en-GB" b="1" baseline="0" dirty="0" err="1"/>
              <a:t>chơi</a:t>
            </a:r>
            <a:r>
              <a:rPr lang="en-GB" b="1" baseline="0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313F8F-41F3-4107-9304-65A289301D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b="1" dirty="0" err="1"/>
              <a:t>Nhấn</a:t>
            </a:r>
            <a:r>
              <a:rPr lang="en-GB" b="1" baseline="0" dirty="0"/>
              <a:t> </a:t>
            </a:r>
            <a:r>
              <a:rPr lang="en-GB" b="1" baseline="0" dirty="0" err="1"/>
              <a:t>vào</a:t>
            </a:r>
            <a:r>
              <a:rPr lang="en-GB" b="1" baseline="0" dirty="0"/>
              <a:t> </a:t>
            </a:r>
            <a:r>
              <a:rPr lang="en-GB" b="1" baseline="0" dirty="0" err="1"/>
              <a:t>hình</a:t>
            </a:r>
            <a:r>
              <a:rPr lang="en-GB" b="1" baseline="0" dirty="0"/>
              <a:t> </a:t>
            </a:r>
            <a:r>
              <a:rPr lang="en-GB" b="1" baseline="0" dirty="0" err="1"/>
              <a:t>mặt</a:t>
            </a:r>
            <a:r>
              <a:rPr lang="en-GB" b="1" baseline="0" dirty="0"/>
              <a:t> </a:t>
            </a:r>
            <a:r>
              <a:rPr lang="en-GB" b="1" baseline="0" dirty="0" err="1"/>
              <a:t>trời</a:t>
            </a:r>
            <a:r>
              <a:rPr lang="en-GB" b="1" baseline="0" dirty="0"/>
              <a:t> </a:t>
            </a:r>
            <a:r>
              <a:rPr lang="en-GB" b="1" baseline="0" dirty="0" err="1"/>
              <a:t>để</a:t>
            </a:r>
            <a:r>
              <a:rPr lang="en-GB" b="1" baseline="0" dirty="0"/>
              <a:t> quay </a:t>
            </a:r>
            <a:r>
              <a:rPr lang="en-GB" b="1" baseline="0" dirty="0" err="1"/>
              <a:t>về</a:t>
            </a:r>
            <a:r>
              <a:rPr lang="en-GB" b="1" baseline="0" dirty="0"/>
              <a:t> slide </a:t>
            </a:r>
            <a:r>
              <a:rPr lang="en-GB" b="1" baseline="0" dirty="0" err="1"/>
              <a:t>trò</a:t>
            </a:r>
            <a:r>
              <a:rPr lang="en-GB" b="1" baseline="0" dirty="0"/>
              <a:t> </a:t>
            </a:r>
            <a:r>
              <a:rPr lang="en-GB" b="1" baseline="0" dirty="0" err="1"/>
              <a:t>chơi</a:t>
            </a:r>
            <a:r>
              <a:rPr lang="en-GB" b="1" baseline="0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313F8F-41F3-4107-9304-65A289301D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4540" y="1496484"/>
            <a:ext cx="1220724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4540" y="4802717"/>
            <a:ext cx="1220724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0520" y="2279651"/>
            <a:ext cx="14038326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0520" y="6119284"/>
            <a:ext cx="14038326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899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988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117" y="2241551"/>
            <a:ext cx="688564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117" y="3340100"/>
            <a:ext cx="688564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39887" y="2241551"/>
            <a:ext cx="691955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39887" y="3340100"/>
            <a:ext cx="691955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320" cy="9144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320" cy="9144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320" cy="9144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320" cy="9144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320" cy="9144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647742" y="486833"/>
            <a:ext cx="3509582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8997" y="486833"/>
            <a:ext cx="10325291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40" y="1496484"/>
            <a:ext cx="1220724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40" y="4802717"/>
            <a:ext cx="1220724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20" y="2279651"/>
            <a:ext cx="14038326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20" y="6119284"/>
            <a:ext cx="14038326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899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988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17" y="2241551"/>
            <a:ext cx="688564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17" y="3340100"/>
            <a:ext cx="688564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9887" y="2241551"/>
            <a:ext cx="691955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9887" y="3340100"/>
            <a:ext cx="691955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742" y="486833"/>
            <a:ext cx="3509582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8997" y="486833"/>
            <a:ext cx="10325291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 spd="slow">
    <p:push dir="u"/>
  </p:transition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push dir="u"/>
  </p:transition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5.GIF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GIF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1.xml"/><Relationship Id="rId20" Type="http://schemas.openxmlformats.org/officeDocument/2006/relationships/image" Target="../media/image22.png"/><Relationship Id="rId2" Type="http://schemas.openxmlformats.org/officeDocument/2006/relationships/slide" Target="slide8.xml"/><Relationship Id="rId19" Type="http://schemas.openxmlformats.org/officeDocument/2006/relationships/image" Target="../media/image21.png"/><Relationship Id="rId18" Type="http://schemas.openxmlformats.org/officeDocument/2006/relationships/image" Target="../media/image20.GIF"/><Relationship Id="rId17" Type="http://schemas.openxmlformats.org/officeDocument/2006/relationships/slide" Target="slide1.xml"/><Relationship Id="rId16" Type="http://schemas.openxmlformats.org/officeDocument/2006/relationships/image" Target="../media/image19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18.GIF"/><Relationship Id="rId12" Type="http://schemas.openxmlformats.org/officeDocument/2006/relationships/slide" Target="slide7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9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9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9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198370" y="723900"/>
            <a:ext cx="1103630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tâp: Dấu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5038007" y="6229986"/>
            <a:ext cx="597456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Nguyễn Thị Xiêm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3C5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295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1090925" y="4579144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>
            <a:fillRect/>
          </a:stretch>
        </p:blipFill>
        <p:spPr>
          <a:xfrm rot="15884041">
            <a:off x="-81972" y="-163156"/>
            <a:ext cx="2833527" cy="3008197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530860" y="734647"/>
            <a:ext cx="14688036" cy="7710853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1060" y="1047672"/>
            <a:ext cx="14024591" cy="690252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3850403"/>
            <a:ext cx="4114800" cy="545613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437756" y="4894653"/>
            <a:ext cx="3154304" cy="2672604"/>
            <a:chOff x="701322" y="2356540"/>
            <a:chExt cx="2365728" cy="200445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38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86149" y="4967765"/>
            <a:ext cx="2926669" cy="2868136"/>
          </a:xfrm>
          <a:prstGeom prst="rect">
            <a:avLst/>
          </a:prstGeom>
        </p:spPr>
      </p:pic>
      <p:pic>
        <p:nvPicPr>
          <p:cNvPr id="39" name="Picture 3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/>
          <a:srcRect l="29592" t="42523" r="46462" b="38125"/>
          <a:stretch>
            <a:fillRect/>
          </a:stretch>
        </p:blipFill>
        <p:spPr>
          <a:xfrm>
            <a:off x="7630159" y="4419600"/>
            <a:ext cx="3147468" cy="3310616"/>
          </a:xfrm>
          <a:prstGeom prst="rect">
            <a:avLst/>
          </a:prstGeom>
        </p:spPr>
      </p:pic>
      <p:sp>
        <p:nvSpPr>
          <p:cNvPr id="40" name="Freeform 5"/>
          <p:cNvSpPr/>
          <p:nvPr/>
        </p:nvSpPr>
        <p:spPr>
          <a:xfrm>
            <a:off x="11541760" y="5107037"/>
            <a:ext cx="2617648" cy="2085273"/>
          </a:xfrm>
          <a:custGeom>
            <a:avLst/>
            <a:gdLst/>
            <a:ahLst/>
            <a:cxnLst/>
            <a:rect l="l" t="t" r="r" b="b"/>
            <a:pathLst>
              <a:path w="4467902" h="4473494">
                <a:moveTo>
                  <a:pt x="0" y="0"/>
                </a:moveTo>
                <a:lnTo>
                  <a:pt x="4467902" y="0"/>
                </a:lnTo>
                <a:lnTo>
                  <a:pt x="4467902" y="4473494"/>
                </a:lnTo>
                <a:lnTo>
                  <a:pt x="0" y="44734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1" name="Picture 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671808" y="3340100"/>
            <a:ext cx="2983865" cy="4699000"/>
          </a:xfrm>
          <a:prstGeom prst="rect">
            <a:avLst/>
          </a:prstGeom>
        </p:spPr>
      </p:pic>
      <p:pic>
        <p:nvPicPr>
          <p:cNvPr id="42" name="Video-chưa-đặt-tên-‐-Được-tạo-bằng-Clipchamp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18825" y="2806700"/>
            <a:ext cx="817033" cy="817033"/>
          </a:xfrm>
          <a:prstGeom prst="rect">
            <a:avLst/>
          </a:prstGeom>
        </p:spPr>
      </p:pic>
      <p:pic>
        <p:nvPicPr>
          <p:cNvPr id="44" name="Picture 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179355" y="3409044"/>
            <a:ext cx="1663405" cy="4158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4704" y="225985"/>
            <a:ext cx="4137511" cy="1707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9563" y="1009260"/>
            <a:ext cx="11014395" cy="313768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6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21007" y="458268"/>
            <a:ext cx="15374609" cy="2898549"/>
            <a:chOff x="383136" y="294969"/>
            <a:chExt cx="11530957" cy="2173912"/>
          </a:xfrm>
        </p:grpSpPr>
        <p:sp>
          <p:nvSpPr>
            <p:cNvPr id="47" name="Hình chữ nhật: Góc Tròn 13"/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56792" y="352179"/>
              <a:ext cx="9617637" cy="171545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 </a:t>
              </a:r>
              <a:r>
                <a:rPr lang="en-US" sz="64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vi-VN" sz="6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đặt ở cuối câu báo hiệu câu đã kết thúc. </a:t>
              </a:r>
              <a:endParaRPr lang="en-US" sz="6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5" name="b"/>
          <p:cNvSpPr/>
          <p:nvPr/>
        </p:nvSpPr>
        <p:spPr>
          <a:xfrm>
            <a:off x="3588248" y="4541551"/>
            <a:ext cx="7779025" cy="1886208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lang="en-US" sz="9335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lang="en-US" sz="9335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9335" b="1" dirty="0" err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chấm</a:t>
            </a:r>
            <a:endParaRPr lang="en-US" sz="9335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0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45" y="4237496"/>
            <a:ext cx="2175299" cy="1740237"/>
          </a:xfrm>
          <a:prstGeom prst="rect">
            <a:avLst/>
          </a:prstGeom>
        </p:spPr>
      </p:pic>
      <p:pic>
        <p:nvPicPr>
          <p:cNvPr id="66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96049" y="215935"/>
            <a:ext cx="812800" cy="812800"/>
          </a:xfrm>
          <a:prstGeom prst="rect">
            <a:avLst/>
          </a:prstGeom>
        </p:spPr>
      </p:pic>
      <p:sp>
        <p:nvSpPr>
          <p:cNvPr id="67" name="Arrow: Right 66">
            <a:hlinkClick r:id="rId6" action="ppaction://hlinksldjump"/>
          </p:cNvPr>
          <p:cNvSpPr/>
          <p:nvPr/>
        </p:nvSpPr>
        <p:spPr>
          <a:xfrm flipH="1">
            <a:off x="10160" y="95848"/>
            <a:ext cx="2729611" cy="1234831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Quay </a:t>
            </a:r>
            <a:r>
              <a:rPr kumimoji="0" lang="en-US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1007" y="458268"/>
            <a:ext cx="15374609" cy="2898549"/>
            <a:chOff x="383136" y="294969"/>
            <a:chExt cx="11530957" cy="2173912"/>
          </a:xfrm>
        </p:grpSpPr>
        <p:sp>
          <p:nvSpPr>
            <p:cNvPr id="3" name="Hình chữ nhật: Góc Tròn 13"/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7644" y="521144"/>
              <a:ext cx="9617637" cy="14435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335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 gì dùng để báo hiệu sự liệt kê hoặc nhấn mạnh ý trích dẫn trực tiếp. </a:t>
              </a:r>
              <a:endParaRPr lang="vi-VN" sz="5335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b"/>
          <p:cNvSpPr/>
          <p:nvPr/>
        </p:nvSpPr>
        <p:spPr>
          <a:xfrm>
            <a:off x="3906299" y="4316264"/>
            <a:ext cx="8401879" cy="1886208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lang="en-US" sz="9335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 ngoặc kép</a:t>
            </a:r>
            <a:endParaRPr lang="en-US" sz="9335" b="1" dirty="0" err="1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41" y="3614644"/>
            <a:ext cx="2175299" cy="1740237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96049" y="215935"/>
            <a:ext cx="812800" cy="812800"/>
          </a:xfrm>
          <a:prstGeom prst="rect">
            <a:avLst/>
          </a:prstGeom>
        </p:spPr>
      </p:pic>
      <p:sp>
        <p:nvSpPr>
          <p:cNvPr id="9" name="Arrow: Right 8">
            <a:hlinkClick r:id="rId6" action="ppaction://hlinksldjump"/>
          </p:cNvPr>
          <p:cNvSpPr/>
          <p:nvPr/>
        </p:nvSpPr>
        <p:spPr>
          <a:xfrm flipH="1">
            <a:off x="10160" y="95848"/>
            <a:ext cx="2729611" cy="1234831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Quay </a:t>
            </a:r>
            <a:r>
              <a:rPr kumimoji="0" lang="en-US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1007" y="458268"/>
            <a:ext cx="15374609" cy="2898549"/>
            <a:chOff x="383136" y="294969"/>
            <a:chExt cx="11530957" cy="2173912"/>
          </a:xfrm>
        </p:grpSpPr>
        <p:sp>
          <p:nvSpPr>
            <p:cNvPr id="4" name="Hình chữ nhật: Góc Tròn 13"/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17644" y="521144"/>
              <a:ext cx="9617637" cy="14435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335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Đâu là dấu được dùng để kết thúc câu cảm thán, câu cầu khiến</a:t>
              </a:r>
              <a:endParaRPr lang="vi-VN" sz="5335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b"/>
          <p:cNvSpPr/>
          <p:nvPr/>
        </p:nvSpPr>
        <p:spPr>
          <a:xfrm>
            <a:off x="3866544" y="4316264"/>
            <a:ext cx="8441635" cy="1886208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lang="en-US" sz="8800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 chấm than</a:t>
            </a:r>
            <a:endParaRPr lang="en-US" sz="8800" b="1" dirty="0" err="1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9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41" y="3614644"/>
            <a:ext cx="2175299" cy="1740237"/>
          </a:xfrm>
          <a:prstGeom prst="rect">
            <a:avLst/>
          </a:prstGeom>
        </p:spPr>
      </p:pic>
      <p:pic>
        <p:nvPicPr>
          <p:cNvPr id="10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96049" y="215935"/>
            <a:ext cx="812800" cy="812800"/>
          </a:xfrm>
          <a:prstGeom prst="rect">
            <a:avLst/>
          </a:prstGeom>
        </p:spPr>
      </p:pic>
      <p:sp>
        <p:nvSpPr>
          <p:cNvPr id="11" name="Arrow: Right 10">
            <a:hlinkClick r:id="rId6" action="ppaction://hlinksldjump"/>
          </p:cNvPr>
          <p:cNvSpPr/>
          <p:nvPr/>
        </p:nvSpPr>
        <p:spPr>
          <a:xfrm flipH="1">
            <a:off x="10160" y="95848"/>
            <a:ext cx="2729611" cy="1234831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Quay </a:t>
            </a:r>
            <a:r>
              <a:rPr kumimoji="0" lang="en-US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440" y="827903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2438400"/>
            <a:ext cx="13966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32919" y="1383957"/>
            <a:ext cx="9144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38919" y="1421774"/>
            <a:ext cx="24384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04519" y="1409417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330" y="914400"/>
            <a:ext cx="14131925" cy="2896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04119" y="2667000"/>
            <a:ext cx="8229600" cy="762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37719" y="1752359"/>
            <a:ext cx="4876800" cy="762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7519" y="2667102"/>
            <a:ext cx="4953000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795" y="728345"/>
            <a:ext cx="1465516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nl-NL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6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nl-NL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66319" y="1599959"/>
            <a:ext cx="76200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6319" y="3428759"/>
            <a:ext cx="7924800" cy="7620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1719" y="4343159"/>
            <a:ext cx="41910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1719" y="3428759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34319" y="2514359"/>
            <a:ext cx="1219200" cy="0"/>
          </a:xfrm>
          <a:prstGeom prst="line">
            <a:avLst/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Đác - uyn (12/2/1808- 19/4/1882)</a:t>
            </a:r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635" y="1553845"/>
            <a:ext cx="14723745" cy="7418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0.6|1.4"/>
</p:tagLst>
</file>

<file path=ppt/tags/tag2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1199</Words>
  <Application>WPS Presentation</Application>
  <PresentationFormat>Custom</PresentationFormat>
  <Paragraphs>48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Tahoma</vt:lpstr>
      <vt:lpstr>Arial</vt:lpstr>
      <vt:lpstr>Microsoft YaHei</vt:lpstr>
      <vt:lpstr>Arial Unicode MS</vt:lpstr>
      <vt:lpstr>等线</vt:lpstr>
      <vt:lpstr>等线</vt:lpstr>
      <vt:lpstr>等线 Light</vt:lpstr>
      <vt:lpstr>Cambria</vt:lpstr>
      <vt:lpstr>Arial-Rounded</vt:lpstr>
      <vt:lpstr>Segoe UI Symbol</vt:lpstr>
      <vt:lpstr>Calibri</vt:lpstr>
      <vt:lpstr>Calibri Light</vt:lpstr>
      <vt:lpstr>Default Design</vt:lpstr>
      <vt:lpstr>1_Office 主题​​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Đác - uyn (12/2/1808- 19/4/1882)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XIÊM NGUYỄN</cp:lastModifiedBy>
  <cp:revision>1086</cp:revision>
  <dcterms:created xsi:type="dcterms:W3CDTF">2008-09-09T22:52:00Z</dcterms:created>
  <dcterms:modified xsi:type="dcterms:W3CDTF">2026-02-22T10:59:27Z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3D2C5D60D0504CE0B5BD0F4046F7EC74_13</vt:lpwstr>
  </property>
  <property fmtid="{D5CDD505-2E9C-101B-9397-08002B2CF9AE}" pid="3" name="KSOProductBuildVer">
    <vt:lpwstr>1033-12.2.0.23196</vt:lpwstr>
  </property>
</Properties>
</file>