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mf" ContentType="image/x-wmf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11"/>
  </p:notesMasterIdLst>
  <p:sldIdLst>
    <p:sldId id="2713" r:id="rId4"/>
    <p:sldId id="2714" r:id="rId5"/>
    <p:sldId id="2715" r:id="rId6"/>
    <p:sldId id="2716" r:id="rId7"/>
    <p:sldId id="2717" r:id="rId8"/>
    <p:sldId id="2718" r:id="rId9"/>
    <p:sldId id="2721" r:id="rId10"/>
    <p:sldId id="2720" r:id="rId12"/>
    <p:sldId id="271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A09A0-2F0B-428D-9F9F-5B8076901133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47ECC-C848-464F-B780-4F8D1E3A743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F2A6EB-9F69-4690-847A-BD7D4AC91AE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思源黑体 Light" panose="020B0300000000000000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思源黑体 Light" panose="020B0300000000000000" pitchFamily="3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18" y="2130426"/>
            <a:ext cx="1036340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36" y="3886200"/>
            <a:ext cx="853456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1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3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80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2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35608" y="366713"/>
            <a:ext cx="4881129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5873" y="366713"/>
            <a:ext cx="14446532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704424" y="395351"/>
            <a:ext cx="10783151" cy="791753"/>
          </a:xfrm>
        </p:spPr>
        <p:txBody>
          <a:bodyPr lIns="0" tIns="0" rIns="0" bIns="0"/>
          <a:lstStyle>
            <a:lvl1pPr algn="ctr" fontAlgn="base">
              <a:defRPr sz="3195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comb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comb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03" y="4406900"/>
            <a:ext cx="10363402" cy="1362075"/>
          </a:xfrm>
        </p:spPr>
        <p:txBody>
          <a:bodyPr anchor="t"/>
          <a:lstStyle>
            <a:lvl1pPr algn="l">
              <a:defRPr sz="4795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103" y="2906714"/>
            <a:ext cx="10363402" cy="1500187"/>
          </a:xfrm>
        </p:spPr>
        <p:txBody>
          <a:bodyPr anchor="b"/>
          <a:lstStyle>
            <a:lvl1pPr marL="0" indent="0">
              <a:buNone/>
              <a:defRPr sz="2395">
                <a:solidFill>
                  <a:schemeClr val="tx1">
                    <a:tint val="75000"/>
                  </a:schemeClr>
                </a:solidFill>
              </a:defRPr>
            </a:lvl1pPr>
            <a:lvl2pPr marL="544195" indent="0">
              <a:buNone/>
              <a:defRPr sz="2170">
                <a:solidFill>
                  <a:schemeClr val="tx1">
                    <a:tint val="75000"/>
                  </a:schemeClr>
                </a:solidFill>
              </a:defRPr>
            </a:lvl2pPr>
            <a:lvl3pPr marL="1087755" indent="0">
              <a:buNone/>
              <a:defRPr sz="1875">
                <a:solidFill>
                  <a:schemeClr val="tx1">
                    <a:tint val="75000"/>
                  </a:schemeClr>
                </a:solidFill>
              </a:defRPr>
            </a:lvl3pPr>
            <a:lvl4pPr marL="163195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4pPr>
            <a:lvl5pPr marL="2176145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5pPr>
            <a:lvl6pPr marL="272034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6pPr>
            <a:lvl7pPr marL="326390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7pPr>
            <a:lvl8pPr marL="3808095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8pPr>
            <a:lvl9pPr marL="435229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873" y="2133600"/>
            <a:ext cx="9662772" cy="6034088"/>
          </a:xfrm>
        </p:spPr>
        <p:txBody>
          <a:bodyPr/>
          <a:lstStyle>
            <a:lvl1pPr>
              <a:defRPr sz="3295"/>
            </a:lvl1pPr>
            <a:lvl2pPr>
              <a:defRPr sz="2845"/>
            </a:lvl2pPr>
            <a:lvl3pPr>
              <a:defRPr sz="2395"/>
            </a:lvl3pPr>
            <a:lvl4pPr>
              <a:defRPr sz="2170"/>
            </a:lvl4pPr>
            <a:lvl5pPr>
              <a:defRPr sz="2170"/>
            </a:lvl5pPr>
            <a:lvl6pPr>
              <a:defRPr sz="2170"/>
            </a:lvl6pPr>
            <a:lvl7pPr>
              <a:defRPr sz="2170"/>
            </a:lvl7pPr>
            <a:lvl8pPr>
              <a:defRPr sz="2170"/>
            </a:lvl8pPr>
            <a:lvl9pPr>
              <a:defRPr sz="217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51848" y="2133600"/>
            <a:ext cx="9664889" cy="6034088"/>
          </a:xfrm>
        </p:spPr>
        <p:txBody>
          <a:bodyPr/>
          <a:lstStyle>
            <a:lvl1pPr>
              <a:defRPr sz="3295"/>
            </a:lvl1pPr>
            <a:lvl2pPr>
              <a:defRPr sz="2845"/>
            </a:lvl2pPr>
            <a:lvl3pPr>
              <a:defRPr sz="2395"/>
            </a:lvl3pPr>
            <a:lvl4pPr>
              <a:defRPr sz="2170"/>
            </a:lvl4pPr>
            <a:lvl5pPr>
              <a:defRPr sz="2170"/>
            </a:lvl5pPr>
            <a:lvl6pPr>
              <a:defRPr sz="2170"/>
            </a:lvl6pPr>
            <a:lvl7pPr>
              <a:defRPr sz="2170"/>
            </a:lvl7pPr>
            <a:lvl8pPr>
              <a:defRPr sz="2170"/>
            </a:lvl8pPr>
            <a:lvl9pPr>
              <a:defRPr sz="217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12" y="274638"/>
            <a:ext cx="1097301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12" y="1535113"/>
            <a:ext cx="5387022" cy="639762"/>
          </a:xfrm>
        </p:spPr>
        <p:txBody>
          <a:bodyPr anchor="b"/>
          <a:lstStyle>
            <a:lvl1pPr marL="0" indent="0">
              <a:buNone/>
              <a:defRPr sz="2845" b="1"/>
            </a:lvl1pPr>
            <a:lvl2pPr marL="544195" indent="0">
              <a:buNone/>
              <a:defRPr sz="2395" b="1"/>
            </a:lvl2pPr>
            <a:lvl3pPr marL="1087755" indent="0">
              <a:buNone/>
              <a:defRPr sz="2170" b="1"/>
            </a:lvl3pPr>
            <a:lvl4pPr marL="1631950" indent="0">
              <a:buNone/>
              <a:defRPr sz="1875" b="1"/>
            </a:lvl4pPr>
            <a:lvl5pPr marL="2176145" indent="0">
              <a:buNone/>
              <a:defRPr sz="1875" b="1"/>
            </a:lvl5pPr>
            <a:lvl6pPr marL="2720340" indent="0">
              <a:buNone/>
              <a:defRPr sz="1875" b="1"/>
            </a:lvl6pPr>
            <a:lvl7pPr marL="3263900" indent="0">
              <a:buNone/>
              <a:defRPr sz="1875" b="1"/>
            </a:lvl7pPr>
            <a:lvl8pPr marL="3808095" indent="0">
              <a:buNone/>
              <a:defRPr sz="1875" b="1"/>
            </a:lvl8pPr>
            <a:lvl9pPr marL="4352290" indent="0">
              <a:buNone/>
              <a:defRPr sz="1875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12" y="2174875"/>
            <a:ext cx="5387022" cy="3951288"/>
          </a:xfrm>
        </p:spPr>
        <p:txBody>
          <a:bodyPr/>
          <a:lstStyle>
            <a:lvl1pPr>
              <a:defRPr sz="2845"/>
            </a:lvl1pPr>
            <a:lvl2pPr>
              <a:defRPr sz="2395"/>
            </a:lvl2pPr>
            <a:lvl3pPr>
              <a:defRPr sz="2170"/>
            </a:lvl3pPr>
            <a:lvl4pPr>
              <a:defRPr sz="1875"/>
            </a:lvl4pPr>
            <a:lvl5pPr>
              <a:defRPr sz="1875"/>
            </a:lvl5pPr>
            <a:lvl6pPr>
              <a:defRPr sz="1875"/>
            </a:lvl6pPr>
            <a:lvl7pPr>
              <a:defRPr sz="1875"/>
            </a:lvl7pPr>
            <a:lvl8pPr>
              <a:defRPr sz="1875"/>
            </a:lvl8pPr>
            <a:lvl9pPr>
              <a:defRPr sz="18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488" y="1535113"/>
            <a:ext cx="5389139" cy="639762"/>
          </a:xfrm>
        </p:spPr>
        <p:txBody>
          <a:bodyPr anchor="b"/>
          <a:lstStyle>
            <a:lvl1pPr marL="0" indent="0">
              <a:buNone/>
              <a:defRPr sz="2845" b="1"/>
            </a:lvl1pPr>
            <a:lvl2pPr marL="544195" indent="0">
              <a:buNone/>
              <a:defRPr sz="2395" b="1"/>
            </a:lvl2pPr>
            <a:lvl3pPr marL="1087755" indent="0">
              <a:buNone/>
              <a:defRPr sz="2170" b="1"/>
            </a:lvl3pPr>
            <a:lvl4pPr marL="1631950" indent="0">
              <a:buNone/>
              <a:defRPr sz="1875" b="1"/>
            </a:lvl4pPr>
            <a:lvl5pPr marL="2176145" indent="0">
              <a:buNone/>
              <a:defRPr sz="1875" b="1"/>
            </a:lvl5pPr>
            <a:lvl6pPr marL="2720340" indent="0">
              <a:buNone/>
              <a:defRPr sz="1875" b="1"/>
            </a:lvl6pPr>
            <a:lvl7pPr marL="3263900" indent="0">
              <a:buNone/>
              <a:defRPr sz="1875" b="1"/>
            </a:lvl7pPr>
            <a:lvl8pPr marL="3808095" indent="0">
              <a:buNone/>
              <a:defRPr sz="1875" b="1"/>
            </a:lvl8pPr>
            <a:lvl9pPr marL="4352290" indent="0">
              <a:buNone/>
              <a:defRPr sz="1875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488" y="2174875"/>
            <a:ext cx="5389139" cy="3951288"/>
          </a:xfrm>
        </p:spPr>
        <p:txBody>
          <a:bodyPr/>
          <a:lstStyle>
            <a:lvl1pPr>
              <a:defRPr sz="2845"/>
            </a:lvl1pPr>
            <a:lvl2pPr>
              <a:defRPr sz="2395"/>
            </a:lvl2pPr>
            <a:lvl3pPr>
              <a:defRPr sz="2170"/>
            </a:lvl3pPr>
            <a:lvl4pPr>
              <a:defRPr sz="1875"/>
            </a:lvl4pPr>
            <a:lvl5pPr>
              <a:defRPr sz="1875"/>
            </a:lvl5pPr>
            <a:lvl6pPr>
              <a:defRPr sz="1875"/>
            </a:lvl6pPr>
            <a:lvl7pPr>
              <a:defRPr sz="1875"/>
            </a:lvl7pPr>
            <a:lvl8pPr>
              <a:defRPr sz="1875"/>
            </a:lvl8pPr>
            <a:lvl9pPr>
              <a:defRPr sz="18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13" y="273050"/>
            <a:ext cx="4011163" cy="1162050"/>
          </a:xfrm>
        </p:spPr>
        <p:txBody>
          <a:bodyPr anchor="b"/>
          <a:lstStyle>
            <a:lvl1pPr algn="l">
              <a:defRPr sz="239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826" y="273050"/>
            <a:ext cx="6815800" cy="5853113"/>
          </a:xfrm>
        </p:spPr>
        <p:txBody>
          <a:bodyPr/>
          <a:lstStyle>
            <a:lvl1pPr>
              <a:defRPr sz="3820"/>
            </a:lvl1pPr>
            <a:lvl2pPr>
              <a:defRPr sz="3295"/>
            </a:lvl2pPr>
            <a:lvl3pPr>
              <a:defRPr sz="2845"/>
            </a:lvl3pPr>
            <a:lvl4pPr>
              <a:defRPr sz="2395"/>
            </a:lvl4pPr>
            <a:lvl5pPr>
              <a:defRPr sz="2395"/>
            </a:lvl5pPr>
            <a:lvl6pPr>
              <a:defRPr sz="2395"/>
            </a:lvl6pPr>
            <a:lvl7pPr>
              <a:defRPr sz="2395"/>
            </a:lvl7pPr>
            <a:lvl8pPr>
              <a:defRPr sz="2395"/>
            </a:lvl8pPr>
            <a:lvl9pPr>
              <a:defRPr sz="239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13" y="1435100"/>
            <a:ext cx="4011163" cy="4691063"/>
          </a:xfrm>
        </p:spPr>
        <p:txBody>
          <a:bodyPr/>
          <a:lstStyle>
            <a:lvl1pPr marL="0" indent="0">
              <a:buNone/>
              <a:defRPr sz="1650"/>
            </a:lvl1pPr>
            <a:lvl2pPr marL="544195" indent="0">
              <a:buNone/>
              <a:defRPr sz="1425"/>
            </a:lvl2pPr>
            <a:lvl3pPr marL="1087755" indent="0">
              <a:buNone/>
              <a:defRPr sz="1200"/>
            </a:lvl3pPr>
            <a:lvl4pPr marL="1631950" indent="0">
              <a:buNone/>
              <a:defRPr sz="1050"/>
            </a:lvl4pPr>
            <a:lvl5pPr marL="2176145" indent="0">
              <a:buNone/>
              <a:defRPr sz="1050"/>
            </a:lvl5pPr>
            <a:lvl6pPr marL="2720340" indent="0">
              <a:buNone/>
              <a:defRPr sz="1050"/>
            </a:lvl6pPr>
            <a:lvl7pPr marL="3263900" indent="0">
              <a:buNone/>
              <a:defRPr sz="1050"/>
            </a:lvl7pPr>
            <a:lvl8pPr marL="3808095" indent="0">
              <a:buNone/>
              <a:defRPr sz="1050"/>
            </a:lvl8pPr>
            <a:lvl9pPr marL="435229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64" y="4800600"/>
            <a:ext cx="7315343" cy="566738"/>
          </a:xfrm>
        </p:spPr>
        <p:txBody>
          <a:bodyPr anchor="b"/>
          <a:lstStyle>
            <a:lvl1pPr algn="l">
              <a:defRPr sz="239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64" y="612775"/>
            <a:ext cx="7315343" cy="4114800"/>
          </a:xfrm>
        </p:spPr>
        <p:txBody>
          <a:bodyPr/>
          <a:lstStyle>
            <a:lvl1pPr marL="0" indent="0">
              <a:buNone/>
              <a:defRPr sz="3820"/>
            </a:lvl1pPr>
            <a:lvl2pPr marL="544195" indent="0">
              <a:buNone/>
              <a:defRPr sz="3295"/>
            </a:lvl2pPr>
            <a:lvl3pPr marL="1087755" indent="0">
              <a:buNone/>
              <a:defRPr sz="2845"/>
            </a:lvl3pPr>
            <a:lvl4pPr marL="1631950" indent="0">
              <a:buNone/>
              <a:defRPr sz="2395"/>
            </a:lvl4pPr>
            <a:lvl5pPr marL="2176145" indent="0">
              <a:buNone/>
              <a:defRPr sz="2395"/>
            </a:lvl5pPr>
            <a:lvl6pPr marL="2720340" indent="0">
              <a:buNone/>
              <a:defRPr sz="2395"/>
            </a:lvl6pPr>
            <a:lvl7pPr marL="3263900" indent="0">
              <a:buNone/>
              <a:defRPr sz="2395"/>
            </a:lvl7pPr>
            <a:lvl8pPr marL="3808095" indent="0">
              <a:buNone/>
              <a:defRPr sz="2395"/>
            </a:lvl8pPr>
            <a:lvl9pPr marL="4352290" indent="0">
              <a:buNone/>
              <a:defRPr sz="239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64" y="5367338"/>
            <a:ext cx="7315343" cy="804862"/>
          </a:xfrm>
        </p:spPr>
        <p:txBody>
          <a:bodyPr/>
          <a:lstStyle>
            <a:lvl1pPr marL="0" indent="0">
              <a:buNone/>
              <a:defRPr sz="1650"/>
            </a:lvl1pPr>
            <a:lvl2pPr marL="544195" indent="0">
              <a:buNone/>
              <a:defRPr sz="1425"/>
            </a:lvl2pPr>
            <a:lvl3pPr marL="1087755" indent="0">
              <a:buNone/>
              <a:defRPr sz="1200"/>
            </a:lvl3pPr>
            <a:lvl4pPr marL="1631950" indent="0">
              <a:buNone/>
              <a:defRPr sz="1050"/>
            </a:lvl4pPr>
            <a:lvl5pPr marL="2176145" indent="0">
              <a:buNone/>
              <a:defRPr sz="1050"/>
            </a:lvl5pPr>
            <a:lvl6pPr marL="2720340" indent="0">
              <a:buNone/>
              <a:defRPr sz="1050"/>
            </a:lvl6pPr>
            <a:lvl7pPr marL="3263900" indent="0">
              <a:buNone/>
              <a:defRPr sz="1050"/>
            </a:lvl7pPr>
            <a:lvl8pPr marL="3808095" indent="0">
              <a:buNone/>
              <a:defRPr sz="1050"/>
            </a:lvl8pPr>
            <a:lvl9pPr marL="435229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12" y="274638"/>
            <a:ext cx="10973014" cy="1143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12" y="1600201"/>
            <a:ext cx="10973014" cy="4525963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12" y="6356351"/>
            <a:ext cx="2844855" cy="36512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82" y="6356351"/>
            <a:ext cx="3860876" cy="36512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771" y="6356351"/>
            <a:ext cx="2844855" cy="36512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087755" rtl="0" eaLnBrk="1" latinLnBrk="0" hangingPunct="1">
        <a:spcBef>
          <a:spcPct val="0"/>
        </a:spcBef>
        <a:buNone/>
        <a:defRPr sz="52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305" indent="-408305" algn="l" defTabSz="1087755" rtl="0" eaLnBrk="1" latinLnBrk="0" hangingPunct="1">
        <a:spcBef>
          <a:spcPct val="15000"/>
        </a:spcBef>
        <a:buFont typeface="Arial" panose="020B0604020202020204" pitchFamily="34" charset="0"/>
        <a:buChar char="•"/>
        <a:defRPr sz="3820" kern="1200">
          <a:solidFill>
            <a:schemeClr val="tx1"/>
          </a:solidFill>
          <a:latin typeface="+mn-lt"/>
          <a:ea typeface="+mn-ea"/>
          <a:cs typeface="+mn-cs"/>
        </a:defRPr>
      </a:lvl1pPr>
      <a:lvl2pPr marL="884555" indent="-340360" algn="l" defTabSz="1087755" rtl="0" eaLnBrk="1" latinLnBrk="0" hangingPunct="1">
        <a:spcBef>
          <a:spcPct val="15000"/>
        </a:spcBef>
        <a:buFont typeface="Arial" panose="020B0604020202020204" pitchFamily="34" charset="0"/>
        <a:buChar char="–"/>
        <a:defRPr sz="3295" kern="1200">
          <a:solidFill>
            <a:schemeClr val="tx1"/>
          </a:solidFill>
          <a:latin typeface="+mn-lt"/>
          <a:ea typeface="+mn-ea"/>
          <a:cs typeface="+mn-cs"/>
        </a:defRPr>
      </a:lvl2pPr>
      <a:lvl3pPr marL="1360170" indent="-271780" algn="l" defTabSz="1087755" rtl="0" eaLnBrk="1" latinLnBrk="0" hangingPunct="1">
        <a:spcBef>
          <a:spcPct val="15000"/>
        </a:spcBef>
        <a:buFont typeface="Arial" panose="020B0604020202020204" pitchFamily="34" charset="0"/>
        <a:buChar char="•"/>
        <a:defRPr sz="2845" kern="1200">
          <a:solidFill>
            <a:schemeClr val="tx1"/>
          </a:solidFill>
          <a:latin typeface="+mn-lt"/>
          <a:ea typeface="+mn-ea"/>
          <a:cs typeface="+mn-cs"/>
        </a:defRPr>
      </a:lvl3pPr>
      <a:lvl4pPr marL="1904365" indent="-271780" algn="l" defTabSz="1087755" rtl="0" eaLnBrk="1" latinLnBrk="0" hangingPunct="1">
        <a:spcBef>
          <a:spcPct val="15000"/>
        </a:spcBef>
        <a:buFont typeface="Arial" panose="020B0604020202020204" pitchFamily="34" charset="0"/>
        <a:buChar char="–"/>
        <a:defRPr sz="2395" kern="1200">
          <a:solidFill>
            <a:schemeClr val="tx1"/>
          </a:solidFill>
          <a:latin typeface="+mn-lt"/>
          <a:ea typeface="+mn-ea"/>
          <a:cs typeface="+mn-cs"/>
        </a:defRPr>
      </a:lvl4pPr>
      <a:lvl5pPr marL="2447925" indent="-271780" algn="l" defTabSz="1087755" rtl="0" eaLnBrk="1" latinLnBrk="0" hangingPunct="1">
        <a:spcBef>
          <a:spcPct val="15000"/>
        </a:spcBef>
        <a:buFont typeface="Arial" panose="020B0604020202020204" pitchFamily="34" charset="0"/>
        <a:buChar char="»"/>
        <a:defRPr sz="2395" kern="1200">
          <a:solidFill>
            <a:schemeClr val="tx1"/>
          </a:solidFill>
          <a:latin typeface="+mn-lt"/>
          <a:ea typeface="+mn-ea"/>
          <a:cs typeface="+mn-cs"/>
        </a:defRPr>
      </a:lvl5pPr>
      <a:lvl6pPr marL="2992120" indent="-271780" algn="l" defTabSz="1087755" rtl="0" eaLnBrk="1" latinLnBrk="0" hangingPunct="1">
        <a:spcBef>
          <a:spcPct val="15000"/>
        </a:spcBef>
        <a:buFont typeface="Arial" panose="020B0604020202020204" pitchFamily="34" charset="0"/>
        <a:buChar char="•"/>
        <a:defRPr sz="2395" kern="1200">
          <a:solidFill>
            <a:schemeClr val="tx1"/>
          </a:solidFill>
          <a:latin typeface="+mn-lt"/>
          <a:ea typeface="+mn-ea"/>
          <a:cs typeface="+mn-cs"/>
        </a:defRPr>
      </a:lvl6pPr>
      <a:lvl7pPr marL="3536315" indent="-271780" algn="l" defTabSz="1087755" rtl="0" eaLnBrk="1" latinLnBrk="0" hangingPunct="1">
        <a:spcBef>
          <a:spcPct val="15000"/>
        </a:spcBef>
        <a:buFont typeface="Arial" panose="020B0604020202020204" pitchFamily="34" charset="0"/>
        <a:buChar char="•"/>
        <a:defRPr sz="2395" kern="1200">
          <a:solidFill>
            <a:schemeClr val="tx1"/>
          </a:solidFill>
          <a:latin typeface="+mn-lt"/>
          <a:ea typeface="+mn-ea"/>
          <a:cs typeface="+mn-cs"/>
        </a:defRPr>
      </a:lvl7pPr>
      <a:lvl8pPr marL="4079875" indent="-271780" algn="l" defTabSz="1087755" rtl="0" eaLnBrk="1" latinLnBrk="0" hangingPunct="1">
        <a:spcBef>
          <a:spcPct val="15000"/>
        </a:spcBef>
        <a:buFont typeface="Arial" panose="020B0604020202020204" pitchFamily="34" charset="0"/>
        <a:buChar char="•"/>
        <a:defRPr sz="2395" kern="1200">
          <a:solidFill>
            <a:schemeClr val="tx1"/>
          </a:solidFill>
          <a:latin typeface="+mn-lt"/>
          <a:ea typeface="+mn-ea"/>
          <a:cs typeface="+mn-cs"/>
        </a:defRPr>
      </a:lvl8pPr>
      <a:lvl9pPr marL="4624070" indent="-271780" algn="l" defTabSz="1087755" rtl="0" eaLnBrk="1" latinLnBrk="0" hangingPunct="1">
        <a:spcBef>
          <a:spcPct val="15000"/>
        </a:spcBef>
        <a:buFont typeface="Arial" panose="020B0604020202020204" pitchFamily="34" charset="0"/>
        <a:buChar char="•"/>
        <a:defRPr sz="23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755" rtl="0" eaLnBrk="1" latinLnBrk="0" hangingPunct="1">
        <a:defRPr sz="2170" kern="1200">
          <a:solidFill>
            <a:schemeClr val="tx1"/>
          </a:solidFill>
          <a:latin typeface="+mn-lt"/>
          <a:ea typeface="+mn-ea"/>
          <a:cs typeface="+mn-cs"/>
        </a:defRPr>
      </a:lvl1pPr>
      <a:lvl2pPr marL="544195" algn="l" defTabSz="1087755" rtl="0" eaLnBrk="1" latinLnBrk="0" hangingPunct="1">
        <a:defRPr sz="2170" kern="1200">
          <a:solidFill>
            <a:schemeClr val="tx1"/>
          </a:solidFill>
          <a:latin typeface="+mn-lt"/>
          <a:ea typeface="+mn-ea"/>
          <a:cs typeface="+mn-cs"/>
        </a:defRPr>
      </a:lvl2pPr>
      <a:lvl3pPr marL="1087755" algn="l" defTabSz="1087755" rtl="0" eaLnBrk="1" latinLnBrk="0" hangingPunct="1">
        <a:defRPr sz="2170" kern="1200">
          <a:solidFill>
            <a:schemeClr val="tx1"/>
          </a:solidFill>
          <a:latin typeface="+mn-lt"/>
          <a:ea typeface="+mn-ea"/>
          <a:cs typeface="+mn-cs"/>
        </a:defRPr>
      </a:lvl3pPr>
      <a:lvl4pPr marL="1631950" algn="l" defTabSz="1087755" rtl="0" eaLnBrk="1" latinLnBrk="0" hangingPunct="1">
        <a:defRPr sz="2170" kern="1200">
          <a:solidFill>
            <a:schemeClr val="tx1"/>
          </a:solidFill>
          <a:latin typeface="+mn-lt"/>
          <a:ea typeface="+mn-ea"/>
          <a:cs typeface="+mn-cs"/>
        </a:defRPr>
      </a:lvl4pPr>
      <a:lvl5pPr marL="2176145" algn="l" defTabSz="1087755" rtl="0" eaLnBrk="1" latinLnBrk="0" hangingPunct="1">
        <a:defRPr sz="2170" kern="1200">
          <a:solidFill>
            <a:schemeClr val="tx1"/>
          </a:solidFill>
          <a:latin typeface="+mn-lt"/>
          <a:ea typeface="+mn-ea"/>
          <a:cs typeface="+mn-cs"/>
        </a:defRPr>
      </a:lvl5pPr>
      <a:lvl6pPr marL="2720340" algn="l" defTabSz="1087755" rtl="0" eaLnBrk="1" latinLnBrk="0" hangingPunct="1">
        <a:defRPr sz="2170" kern="1200">
          <a:solidFill>
            <a:schemeClr val="tx1"/>
          </a:solidFill>
          <a:latin typeface="+mn-lt"/>
          <a:ea typeface="+mn-ea"/>
          <a:cs typeface="+mn-cs"/>
        </a:defRPr>
      </a:lvl6pPr>
      <a:lvl7pPr marL="3263900" algn="l" defTabSz="1087755" rtl="0" eaLnBrk="1" latinLnBrk="0" hangingPunct="1">
        <a:defRPr sz="2170" kern="1200">
          <a:solidFill>
            <a:schemeClr val="tx1"/>
          </a:solidFill>
          <a:latin typeface="+mn-lt"/>
          <a:ea typeface="+mn-ea"/>
          <a:cs typeface="+mn-cs"/>
        </a:defRPr>
      </a:lvl7pPr>
      <a:lvl8pPr marL="3808095" algn="l" defTabSz="1087755" rtl="0" eaLnBrk="1" latinLnBrk="0" hangingPunct="1">
        <a:defRPr sz="2170" kern="1200">
          <a:solidFill>
            <a:schemeClr val="tx1"/>
          </a:solidFill>
          <a:latin typeface="+mn-lt"/>
          <a:ea typeface="+mn-ea"/>
          <a:cs typeface="+mn-cs"/>
        </a:defRPr>
      </a:lvl8pPr>
      <a:lvl9pPr marL="4352290" algn="l" defTabSz="1087755" rtl="0" eaLnBrk="1" latinLnBrk="0" hangingPunct="1">
        <a:defRPr sz="21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F3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ransition spd="slow">
    <p:comb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image" Target="../media/image6.GIF"/><Relationship Id="rId4" Type="http://schemas.openxmlformats.org/officeDocument/2006/relationships/image" Target="../media/image5.GIF"/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8.png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756" y="4906774"/>
            <a:ext cx="2188015" cy="191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33936" y="2525255"/>
            <a:ext cx="10499142" cy="1923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2" tIns="53815" rIns="107632" bIns="53815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995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95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TRẢI NGHIỆM</a:t>
            </a:r>
            <a:endParaRPr lang="en-US" sz="3295" b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4045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 hoạt lớp -  Sinh hoạt theo chủ đề</a:t>
            </a:r>
            <a:endParaRPr lang="en-US" sz="4045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4045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45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Cẩm nang ăn uống an toàn</a:t>
            </a:r>
            <a:endParaRPr lang="en-US" sz="4045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4045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727" y="4570573"/>
            <a:ext cx="4206806" cy="153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1308424">
            <a:off x="9228816" y="5062913"/>
            <a:ext cx="870975" cy="113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417220" flipH="1">
            <a:off x="1733393" y="5154558"/>
            <a:ext cx="800999" cy="582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005555" y="-78044"/>
            <a:ext cx="1035741" cy="1238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1"/>
          <p:cNvSpPr txBox="1"/>
          <p:nvPr/>
        </p:nvSpPr>
        <p:spPr>
          <a:xfrm>
            <a:off x="3878494" y="5783494"/>
            <a:ext cx="5972330" cy="839532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2395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Xiêm</a:t>
            </a:r>
            <a:endParaRPr lang="en-US" sz="2395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95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Toàn Thắng - Tiên Thắng</a:t>
            </a:r>
            <a:endParaRPr lang="en-US" sz="2395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1553491" y="564603"/>
            <a:ext cx="10134315" cy="1398903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3595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sym typeface="+mn-ea"/>
              </a:rPr>
              <a:t> </a:t>
            </a:r>
            <a:r>
              <a:rPr lang="en-US" sz="3200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sym typeface="+mn-ea"/>
              </a:rPr>
              <a:t>TRƯỜNG </a:t>
            </a:r>
            <a:r>
              <a:rPr lang="en-US" altLang="en-US" sz="3200" b="1">
                <a:solidFill>
                  <a:srgbClr val="0070C0"/>
                </a:solidFill>
                <a:latin typeface="Times New Roman" panose="02020603050405020304" pitchFamily="18" charset="0"/>
                <a:sym typeface="+mn-ea"/>
              </a:rPr>
              <a:t>TIỂU HỌC TOÀN THẮNG - TIÊN THẮNG</a:t>
            </a:r>
            <a:endParaRPr lang="en-US" altLang="en-US" sz="3200" b="1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endParaRPr lang="en-US" altLang="en-US" sz="3200" b="1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3833487" y="803382"/>
            <a:ext cx="426021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GB" sz="4045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LỚP</a:t>
            </a:r>
            <a:endParaRPr lang="en-US" altLang="en-GB" sz="4045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1814830" y="1945005"/>
            <a:ext cx="9636125" cy="33159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Sơ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kết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thi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đua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tuần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24</a:t>
            </a:r>
            <a:endParaRPr lang="en-US" sz="4495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Phương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hướng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hoạt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động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tuần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25</a:t>
            </a:r>
            <a:endParaRPr lang="en-US" altLang="en-GB" sz="4495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en-US" sz="4495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30"/>
          <p:cNvSpPr txBox="1"/>
          <p:nvPr/>
        </p:nvSpPr>
        <p:spPr>
          <a:xfrm>
            <a:off x="1162978" y="3639715"/>
            <a:ext cx="11028547" cy="2316918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sz="2995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3833487" y="803382"/>
            <a:ext cx="426021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GB" sz="4045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LỚP</a:t>
            </a:r>
            <a:endParaRPr lang="en-US" altLang="en-GB" sz="4045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2109056" y="1694760"/>
            <a:ext cx="8930906" cy="1047393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Sơ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kết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thi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đua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49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tuần</a:t>
            </a:r>
            <a:r>
              <a:rPr lang="en-US" sz="449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25</a:t>
            </a:r>
            <a:endParaRPr lang="en-US" sz="4495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en-US" altLang="en-GB" sz="4495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en-US" sz="4495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30"/>
          <p:cNvSpPr txBox="1"/>
          <p:nvPr/>
        </p:nvSpPr>
        <p:spPr>
          <a:xfrm>
            <a:off x="1162978" y="3639715"/>
            <a:ext cx="11028547" cy="2316918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sz="2995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3833487" y="803382"/>
            <a:ext cx="426021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GB" sz="4045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LỚP</a:t>
            </a:r>
            <a:endParaRPr lang="en-US" altLang="en-GB" sz="4045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1244315" y="2801135"/>
            <a:ext cx="10081517" cy="1853154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494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Phương hướng hoạt động tuần 25</a:t>
            </a:r>
            <a:endParaRPr lang="en-US" sz="494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1187236" y="1716640"/>
            <a:ext cx="8930906" cy="1047393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494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en-US" sz="494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Sơ</a:t>
            </a:r>
            <a:r>
              <a:rPr lang="en-US" sz="494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94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kết</a:t>
            </a:r>
            <a:r>
              <a:rPr lang="en-US" sz="494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94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thi</a:t>
            </a:r>
            <a:r>
              <a:rPr lang="en-US" sz="494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94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đua</a:t>
            </a:r>
            <a:r>
              <a:rPr lang="en-US" sz="494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94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tuần</a:t>
            </a:r>
            <a:r>
              <a:rPr lang="en-US" sz="494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24</a:t>
            </a:r>
            <a:endParaRPr lang="en-US" sz="4945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en-US" altLang="en-GB" sz="4945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en-US" sz="4945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94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94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742" y="689225"/>
            <a:ext cx="11962734" cy="1571566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altLang="en-US" sz="329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Về nề nếp:</a:t>
            </a:r>
            <a:endParaRPr lang="en-US" altLang="en-US" sz="32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295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Tiếp tục thực hiện tốt  nội quy của lớp, của trường.</a:t>
            </a:r>
            <a:endParaRPr lang="en-US" altLang="en-US" sz="3295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3295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45438" y="2002034"/>
            <a:ext cx="11676865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lang="en-US" altLang="en-US" sz="329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 Về học tập:</a:t>
            </a:r>
            <a:endParaRPr lang="en-US" altLang="en-US" sz="32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altLang="en-US" sz="3295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Đăng ký tuần học tốt chào mừng ngày 8/3</a:t>
            </a:r>
            <a:endParaRPr lang="en-US" altLang="en-US" sz="3295" b="1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295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 Trong lớp chú ý nghe cô giáo giảng bài, chuẩn bị bài  đầy đủ trước khi đến lớp.</a:t>
            </a:r>
            <a:endParaRPr lang="en-US" altLang="en-US" sz="3295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73978" y="4228101"/>
            <a:ext cx="10931037" cy="1614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lang="en-US" altLang="en-US" sz="329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3. Về các phong trào khác:</a:t>
            </a:r>
            <a:endParaRPr lang="en-US" altLang="en-US" sz="32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295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Thường xuyên nhặt cỏ, chăm sóc bồn cây của lớp.</a:t>
            </a:r>
            <a:endParaRPr lang="en-US" altLang="en-US" sz="3295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295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Thực hiện tốt an toàn giao thông.</a:t>
            </a:r>
            <a:endParaRPr lang="en-US" altLang="en-US" sz="3295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787685" y="289674"/>
            <a:ext cx="10644217" cy="598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algn="ctr">
              <a:buNone/>
            </a:pPr>
            <a:r>
              <a:rPr lang="en-US" sz="329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PHƯƠNG HƯỚNG HOẠT ĐỘNG TUẦN  25</a:t>
            </a:r>
            <a:endParaRPr lang="en-US" sz="32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2619620" y="232596"/>
            <a:ext cx="6794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GB" sz="4045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THEO CHỦ ĐỀ</a:t>
            </a:r>
            <a:endParaRPr lang="en-US" altLang="en-GB" sz="4045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616585" y="1830705"/>
            <a:ext cx="11575415" cy="25901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>
              <a:buNone/>
            </a:pPr>
            <a:r>
              <a:rPr lang="en-US" sz="329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nl-NL" sz="3295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Xây dựng cẩm nang đảm bảo an toàn khi ăn uống bên ngoài</a:t>
            </a:r>
            <a:endParaRPr kumimoji="0" lang="en-US" sz="3295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0">
              <a:buNone/>
            </a:pPr>
            <a:endParaRPr lang="en-US" sz="32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>
              <a:buNone/>
            </a:pPr>
            <a:endParaRPr lang="en-US" sz="329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214652" y="1031697"/>
            <a:ext cx="7912052" cy="74487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045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Cẩm nang ăn uống an toàn</a:t>
            </a:r>
            <a:endParaRPr lang="en-US" sz="4045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45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A-任意多边形 5"/>
          <p:cNvSpPr/>
          <p:nvPr>
            <p:custDataLst>
              <p:tags r:id="rId1"/>
            </p:custDataLst>
          </p:nvPr>
        </p:nvSpPr>
        <p:spPr bwMode="auto">
          <a:xfrm flipV="1">
            <a:off x="0" y="3639191"/>
            <a:ext cx="2331042" cy="3218809"/>
          </a:xfrm>
          <a:custGeom>
            <a:avLst/>
            <a:gdLst>
              <a:gd name="T0" fmla="*/ 7421 w 7526"/>
              <a:gd name="T1" fmla="*/ 0 h 8065"/>
              <a:gd name="T2" fmla="*/ 5118 w 7526"/>
              <a:gd name="T3" fmla="*/ 3445 h 8065"/>
              <a:gd name="T4" fmla="*/ 2011 w 7526"/>
              <a:gd name="T5" fmla="*/ 6210 h 8065"/>
              <a:gd name="T6" fmla="*/ 0 w 7526"/>
              <a:gd name="T7" fmla="*/ 7984 h 8065"/>
              <a:gd name="T8" fmla="*/ 0 w 7526"/>
              <a:gd name="T9" fmla="*/ 0 h 8065"/>
              <a:gd name="T10" fmla="*/ 7421 w 7526"/>
              <a:gd name="T11" fmla="*/ 0 h 80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526" h="8065">
                <a:moveTo>
                  <a:pt x="7421" y="0"/>
                </a:moveTo>
                <a:cubicBezTo>
                  <a:pt x="7421" y="0"/>
                  <a:pt x="7526" y="2446"/>
                  <a:pt x="5118" y="3445"/>
                </a:cubicBezTo>
                <a:cubicBezTo>
                  <a:pt x="3830" y="3979"/>
                  <a:pt x="3083" y="3787"/>
                  <a:pt x="2011" y="6210"/>
                </a:cubicBezTo>
                <a:cubicBezTo>
                  <a:pt x="1189" y="8065"/>
                  <a:pt x="0" y="7984"/>
                  <a:pt x="0" y="7984"/>
                </a:cubicBezTo>
                <a:cubicBezTo>
                  <a:pt x="0" y="0"/>
                  <a:pt x="0" y="0"/>
                  <a:pt x="0" y="0"/>
                </a:cubicBezTo>
                <a:lnTo>
                  <a:pt x="7421" y="0"/>
                </a:lnTo>
                <a:close/>
              </a:path>
            </a:pathLst>
          </a:custGeom>
          <a:solidFill>
            <a:srgbClr val="D5F3FE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 Light" panose="020B0300000000000000" pitchFamily="34" charset="-122"/>
              <a:ea typeface="思源黑体 Light" panose="020B0300000000000000" pitchFamily="34" charset="-122"/>
              <a:cs typeface="+mn-cs"/>
            </a:endParaRPr>
          </a:p>
        </p:txBody>
      </p:sp>
      <p:sp>
        <p:nvSpPr>
          <p:cNvPr id="2" name="Rectangle: Rounded Corners 1"/>
          <p:cNvSpPr/>
          <p:nvPr/>
        </p:nvSpPr>
        <p:spPr>
          <a:xfrm>
            <a:off x="638175" y="114301"/>
            <a:ext cx="10991850" cy="81915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20000"/>
              </a:lnSpc>
              <a:defRPr/>
            </a:pPr>
            <a:r>
              <a:rPr lang="nl-NL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Xây dựng cẩm nang đảm bảo an toàn khi ăn uống bên ngoài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1428750"/>
            <a:ext cx="9105900" cy="3408056"/>
          </a:xfrm>
          <a:prstGeom prst="rect">
            <a:avLst/>
          </a:prstGeom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2562541" y="175517"/>
            <a:ext cx="6794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GB" sz="4045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THEO CHỦ ĐỀ</a:t>
            </a:r>
            <a:endParaRPr lang="en-US" altLang="en-GB" sz="4045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673528" y="1716640"/>
            <a:ext cx="10227543" cy="115156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>
              <a:buNone/>
            </a:pPr>
            <a:r>
              <a:rPr lang="en-US" sz="329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3295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157573" y="803382"/>
            <a:ext cx="7912052" cy="74487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495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Cẩm nang ăn uống an toàn</a:t>
            </a:r>
            <a:endParaRPr lang="en-US" sz="4495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95" dirty="0"/>
          </a:p>
        </p:txBody>
      </p:sp>
      <p:sp>
        <p:nvSpPr>
          <p:cNvPr id="2" name="Text Box 1"/>
          <p:cNvSpPr txBox="1"/>
          <p:nvPr/>
        </p:nvSpPr>
        <p:spPr>
          <a:xfrm>
            <a:off x="673528" y="2801135"/>
            <a:ext cx="11093236" cy="8542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>
              <a:buNone/>
            </a:pPr>
            <a:endParaRPr lang="en-US" sz="3295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581660" y="2168525"/>
            <a:ext cx="11541760" cy="26631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/>
            <a:r>
              <a:rPr lang="en-US" sz="329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nl-NL" sz="3295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Xây dựng cẩm nang đảm bảo an toàn khi ăn uống bên ngoài</a:t>
            </a:r>
            <a:endParaRPr lang="en-US" sz="32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9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Cam kết hành động</a:t>
            </a:r>
            <a:endParaRPr lang="en-US" sz="32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95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Cùng người thân thực hiện theo cẩm nang đã làm.</a:t>
            </a:r>
            <a:endParaRPr lang="en-US" sz="3295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95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Trò chuyện c</a:t>
            </a:r>
            <a:r>
              <a:rPr lang="en-US" sz="3295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ùng người thân về việc lựa chọn hàng qquán đảm bảo vệ sinh an toàn nếu cần ăn uống bên ngoài.</a:t>
            </a:r>
            <a:endParaRPr lang="en-US" sz="3295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3269180" y="1526378"/>
            <a:ext cx="6390906" cy="722521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sz="32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33547" y="1095910"/>
            <a:ext cx="11958929" cy="1002682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359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Tự đánh giá sau chủ đề “Ăn uống an toàn, hợp vệ sinh”</a:t>
            </a:r>
            <a:endParaRPr lang="en-US" sz="3595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47980" y="1746885"/>
            <a:ext cx="11760200" cy="53251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3595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Nêu được những nguy cơ nếu không thực hiện vệ sinh an toàn thực phẩm và thường xuyên nhắc nhở mọi người về vấn đề này.</a:t>
            </a:r>
            <a:endParaRPr lang="en-US" sz="3595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595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Thực hiện các hành động theo quy tắc vệ sinh an toàn trong ăn uống.</a:t>
            </a:r>
            <a:endParaRPr lang="en-US" sz="3595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PA" val="v5.1.2"/>
  <p:tag name="WHOLESPTYPE" val="Shape_Other"/>
</p:tagLst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7">
      <a:majorFont>
        <a:latin typeface="字魂35号-经典雅黑"/>
        <a:ea typeface="字魂35号-经典雅黑"/>
        <a:cs typeface=""/>
      </a:majorFont>
      <a:minorFont>
        <a:latin typeface="字魂35号-经典雅黑"/>
        <a:ea typeface="字魂35号-经典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1407</Words>
  <Application>WPS Presentation</Application>
  <PresentationFormat>Widescreen</PresentationFormat>
  <Paragraphs>80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9" baseType="lpstr">
      <vt:lpstr>Arial</vt:lpstr>
      <vt:lpstr>SimSun</vt:lpstr>
      <vt:lpstr>Wingdings</vt:lpstr>
      <vt:lpstr>Calibri</vt:lpstr>
      <vt:lpstr>Calibri</vt:lpstr>
      <vt:lpstr>#9Slide05 Phobia</vt:lpstr>
      <vt:lpstr>Yu Gothic UI</vt:lpstr>
      <vt:lpstr>思源黑体 Light</vt:lpstr>
      <vt:lpstr>Cambria</vt:lpstr>
      <vt:lpstr>Times New Roman</vt:lpstr>
      <vt:lpstr>Symbol</vt:lpstr>
      <vt:lpstr>AvantGarde</vt:lpstr>
      <vt:lpstr>Segoe Print</vt:lpstr>
      <vt:lpstr>Arial</vt:lpstr>
      <vt:lpstr>Microsoft YaHei</vt:lpstr>
      <vt:lpstr>Arial Unicode MS</vt:lpstr>
      <vt:lpstr>Calibri Light</vt:lpstr>
      <vt:lpstr>字魂35号-经典雅黑</vt:lpstr>
      <vt:lpstr>2_Office Theme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XIÊM NGUYỄN</cp:lastModifiedBy>
  <cp:revision>22</cp:revision>
  <dcterms:created xsi:type="dcterms:W3CDTF">2022-11-27T01:41:00Z</dcterms:created>
  <dcterms:modified xsi:type="dcterms:W3CDTF">2026-02-22T13:10:51Z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4831A20B576649E794C7F7F31CA96B2B_13</vt:lpwstr>
  </property>
  <property fmtid="{D5CDD505-2E9C-101B-9397-08002B2CF9AE}" pid="3" name="KSOProductBuildVer">
    <vt:lpwstr>1033-12.2.0.23196</vt:lpwstr>
  </property>
</Properties>
</file>