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98" r:id="rId5"/>
  </p:sldMasterIdLst>
  <p:notesMasterIdLst>
    <p:notesMasterId r:id="rId11"/>
  </p:notesMasterIdLst>
  <p:sldIdLst>
    <p:sldId id="463" r:id="rId6"/>
    <p:sldId id="469" r:id="rId7"/>
    <p:sldId id="470" r:id="rId8"/>
    <p:sldId id="427" r:id="rId9"/>
    <p:sldId id="467" r:id="rId10"/>
    <p:sldId id="430" r:id="rId12"/>
    <p:sldId id="431" r:id="rId13"/>
    <p:sldId id="434" r:id="rId14"/>
  </p:sldIdLst>
  <p:sldSz cx="16276320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00"/>
    <a:srgbClr val="66FFFF"/>
    <a:srgbClr val="800080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40" d="100"/>
          <a:sy n="40" d="100"/>
        </p:scale>
        <p:origin x="162" y="438"/>
      </p:cViewPr>
      <p:guideLst>
        <p:guide orient="horz" pos="2880"/>
        <p:guide pos="51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4540" y="1496484"/>
            <a:ext cx="1220724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4540" y="4802717"/>
            <a:ext cx="1220724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18532"/>
            <a:ext cx="16276320" cy="83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 7"/>
          <p:cNvSpPr/>
          <p:nvPr userDrawn="1"/>
        </p:nvSpPr>
        <p:spPr>
          <a:xfrm>
            <a:off x="0" y="418532"/>
            <a:ext cx="16276320" cy="527713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 userDrawn="1"/>
        </p:nvSpPr>
        <p:spPr>
          <a:xfrm>
            <a:off x="0" y="946244"/>
            <a:ext cx="16276320" cy="200167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 userDrawn="1"/>
        </p:nvSpPr>
        <p:spPr>
          <a:xfrm>
            <a:off x="0" y="8124968"/>
            <a:ext cx="16276320" cy="527713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8652680"/>
            <a:ext cx="16276320" cy="200167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>
            <a:fillRect/>
          </a:stretch>
        </p:blipFill>
        <p:spPr>
          <a:xfrm>
            <a:off x="0" y="4162567"/>
            <a:ext cx="7524762" cy="4981433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88647" y="386853"/>
            <a:ext cx="24314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02.</a:t>
            </a:r>
            <a:r>
              <a:rPr lang="zh-CN" altLang="en-US" sz="32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  <a:endParaRPr lang="zh-CN" altLang="en-US" sz="3200" b="1" dirty="0">
              <a:solidFill>
                <a:schemeClr val="bg1"/>
              </a:solidFill>
              <a:latin typeface="字魂37号-波纹乖乖体" panose="00000500000000000000" pitchFamily="2" charset="-122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8532"/>
            <a:ext cx="16276320" cy="83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 userDrawn="1"/>
        </p:nvSpPr>
        <p:spPr>
          <a:xfrm>
            <a:off x="0" y="418532"/>
            <a:ext cx="16276320" cy="527713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 userDrawn="1"/>
        </p:nvSpPr>
        <p:spPr>
          <a:xfrm>
            <a:off x="0" y="946244"/>
            <a:ext cx="16276320" cy="200167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8124968"/>
            <a:ext cx="16276320" cy="527713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 userDrawn="1"/>
        </p:nvSpPr>
        <p:spPr>
          <a:xfrm>
            <a:off x="0" y="8652680"/>
            <a:ext cx="16276320" cy="200167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>
            <a:fillRect/>
          </a:stretch>
        </p:blipFill>
        <p:spPr>
          <a:xfrm>
            <a:off x="0" y="4162567"/>
            <a:ext cx="7524762" cy="4981433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388647" y="386853"/>
            <a:ext cx="24314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lang="zh-CN" altLang="en-US" sz="32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  <a:endParaRPr lang="zh-CN" altLang="en-US" sz="3200" b="1" dirty="0">
              <a:solidFill>
                <a:schemeClr val="bg1"/>
              </a:solidFill>
              <a:latin typeface="字魂37号-波纹乖乖体" panose="00000500000000000000" pitchFamily="2" charset="-122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8532"/>
            <a:ext cx="16276320" cy="83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 userDrawn="1"/>
        </p:nvSpPr>
        <p:spPr>
          <a:xfrm>
            <a:off x="0" y="418532"/>
            <a:ext cx="16276320" cy="527713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 userDrawn="1"/>
        </p:nvSpPr>
        <p:spPr>
          <a:xfrm>
            <a:off x="0" y="946244"/>
            <a:ext cx="16276320" cy="200167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8124968"/>
            <a:ext cx="16276320" cy="527713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 userDrawn="1"/>
        </p:nvSpPr>
        <p:spPr>
          <a:xfrm>
            <a:off x="0" y="8652680"/>
            <a:ext cx="16276320" cy="200167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>
            <a:fillRect/>
          </a:stretch>
        </p:blipFill>
        <p:spPr>
          <a:xfrm>
            <a:off x="0" y="4162567"/>
            <a:ext cx="7524762" cy="4981433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388647" y="386853"/>
            <a:ext cx="24314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lang="zh-CN" altLang="en-US" sz="32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  <a:endParaRPr lang="zh-CN" altLang="en-US" sz="3200" b="1" dirty="0">
              <a:solidFill>
                <a:schemeClr val="bg1"/>
              </a:solidFill>
              <a:latin typeface="字魂37号-波纹乖乖体" panose="00000500000000000000" pitchFamily="2" charset="-122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486833"/>
            <a:ext cx="14038326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117" y="2241551"/>
            <a:ext cx="6885646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117" y="3340100"/>
            <a:ext cx="6885646" cy="4912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39887" y="2241551"/>
            <a:ext cx="6919556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39887" y="3340100"/>
            <a:ext cx="6919556" cy="4912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19556" y="1316567"/>
            <a:ext cx="8239887" cy="6498167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17" y="2743200"/>
            <a:ext cx="5249536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19556" y="1316567"/>
            <a:ext cx="8239887" cy="6498167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17" y="2743200"/>
            <a:ext cx="5249536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647742" y="486833"/>
            <a:ext cx="3509582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8997" y="486833"/>
            <a:ext cx="10325291" cy="77491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6370" indent="0" algn="ctr">
              <a:buNone/>
              <a:defRPr/>
            </a:lvl3pPr>
            <a:lvl4pPr marL="2153920" indent="0" algn="ctr">
              <a:buNone/>
              <a:defRPr/>
            </a:lvl4pPr>
            <a:lvl5pPr marL="2872105" indent="0" algn="ctr">
              <a:buNone/>
              <a:defRPr/>
            </a:lvl5pPr>
            <a:lvl6pPr marL="3590290" indent="0" algn="ctr">
              <a:buNone/>
              <a:defRPr/>
            </a:lvl6pPr>
            <a:lvl7pPr marL="4308475" indent="0" algn="ctr">
              <a:buNone/>
              <a:defRPr/>
            </a:lvl7pPr>
            <a:lvl8pPr marL="5026660" indent="0" algn="ctr">
              <a:buNone/>
              <a:defRPr/>
            </a:lvl8pPr>
            <a:lvl9pPr marL="57442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6370" indent="0">
              <a:buNone/>
              <a:defRPr sz="2500"/>
            </a:lvl3pPr>
            <a:lvl4pPr marL="2153920" indent="0">
              <a:buNone/>
              <a:defRPr sz="2200"/>
            </a:lvl4pPr>
            <a:lvl5pPr marL="2872105" indent="0">
              <a:buNone/>
              <a:defRPr sz="2200"/>
            </a:lvl5pPr>
            <a:lvl6pPr marL="3590290" indent="0">
              <a:buNone/>
              <a:defRPr sz="2200"/>
            </a:lvl6pPr>
            <a:lvl7pPr marL="4308475" indent="0">
              <a:buNone/>
              <a:defRPr sz="2200"/>
            </a:lvl7pPr>
            <a:lvl8pPr marL="5026660" indent="0">
              <a:buNone/>
              <a:defRPr sz="2200"/>
            </a:lvl8pPr>
            <a:lvl9pPr marL="574421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6370" indent="0">
              <a:buNone/>
              <a:defRPr sz="2800" b="1"/>
            </a:lvl3pPr>
            <a:lvl4pPr marL="2153920" indent="0">
              <a:buNone/>
              <a:defRPr sz="2500" b="1"/>
            </a:lvl4pPr>
            <a:lvl5pPr marL="2872105" indent="0">
              <a:buNone/>
              <a:defRPr sz="2500" b="1"/>
            </a:lvl5pPr>
            <a:lvl6pPr marL="3590290" indent="0">
              <a:buNone/>
              <a:defRPr sz="2500" b="1"/>
            </a:lvl6pPr>
            <a:lvl7pPr marL="4308475" indent="0">
              <a:buNone/>
              <a:defRPr sz="2500" b="1"/>
            </a:lvl7pPr>
            <a:lvl8pPr marL="5026660" indent="0">
              <a:buNone/>
              <a:defRPr sz="2500" b="1"/>
            </a:lvl8pPr>
            <a:lvl9pPr marL="574421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6370" indent="0">
              <a:buNone/>
              <a:defRPr sz="2800" b="1"/>
            </a:lvl3pPr>
            <a:lvl4pPr marL="2153920" indent="0">
              <a:buNone/>
              <a:defRPr sz="2500" b="1"/>
            </a:lvl4pPr>
            <a:lvl5pPr marL="2872105" indent="0">
              <a:buNone/>
              <a:defRPr sz="2500" b="1"/>
            </a:lvl5pPr>
            <a:lvl6pPr marL="3590290" indent="0">
              <a:buNone/>
              <a:defRPr sz="2500" b="1"/>
            </a:lvl6pPr>
            <a:lvl7pPr marL="4308475" indent="0">
              <a:buNone/>
              <a:defRPr sz="2500" b="1"/>
            </a:lvl7pPr>
            <a:lvl8pPr marL="5026660" indent="0">
              <a:buNone/>
              <a:defRPr sz="2500" b="1"/>
            </a:lvl8pPr>
            <a:lvl9pPr marL="574421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6370" indent="0">
              <a:buNone/>
              <a:defRPr sz="1600"/>
            </a:lvl3pPr>
            <a:lvl4pPr marL="2153920" indent="0">
              <a:buNone/>
              <a:defRPr sz="1400"/>
            </a:lvl4pPr>
            <a:lvl5pPr marL="2872105" indent="0">
              <a:buNone/>
              <a:defRPr sz="1400"/>
            </a:lvl5pPr>
            <a:lvl6pPr marL="3590290" indent="0">
              <a:buNone/>
              <a:defRPr sz="1400"/>
            </a:lvl6pPr>
            <a:lvl7pPr marL="4308475" indent="0">
              <a:buNone/>
              <a:defRPr sz="1400"/>
            </a:lvl7pPr>
            <a:lvl8pPr marL="5026660" indent="0">
              <a:buNone/>
              <a:defRPr sz="1400"/>
            </a:lvl8pPr>
            <a:lvl9pPr marL="57442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6370" indent="0">
              <a:buNone/>
              <a:defRPr sz="3800"/>
            </a:lvl3pPr>
            <a:lvl4pPr marL="2153920" indent="0">
              <a:buNone/>
              <a:defRPr sz="3100"/>
            </a:lvl4pPr>
            <a:lvl5pPr marL="2872105" indent="0">
              <a:buNone/>
              <a:defRPr sz="3100"/>
            </a:lvl5pPr>
            <a:lvl6pPr marL="3590290" indent="0">
              <a:buNone/>
              <a:defRPr sz="3100"/>
            </a:lvl6pPr>
            <a:lvl7pPr marL="4308475" indent="0">
              <a:buNone/>
              <a:defRPr sz="3100"/>
            </a:lvl7pPr>
            <a:lvl8pPr marL="5026660" indent="0">
              <a:buNone/>
              <a:defRPr sz="3100"/>
            </a:lvl8pPr>
            <a:lvl9pPr marL="5744210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6370" indent="0">
              <a:buNone/>
              <a:defRPr sz="1600"/>
            </a:lvl3pPr>
            <a:lvl4pPr marL="2153920" indent="0">
              <a:buNone/>
              <a:defRPr sz="1400"/>
            </a:lvl4pPr>
            <a:lvl5pPr marL="2872105" indent="0">
              <a:buNone/>
              <a:defRPr sz="1400"/>
            </a:lvl5pPr>
            <a:lvl6pPr marL="3590290" indent="0">
              <a:buNone/>
              <a:defRPr sz="1400"/>
            </a:lvl6pPr>
            <a:lvl7pPr marL="4308475" indent="0">
              <a:buNone/>
              <a:defRPr sz="1400"/>
            </a:lvl7pPr>
            <a:lvl8pPr marL="5026660" indent="0">
              <a:buNone/>
              <a:defRPr sz="1400"/>
            </a:lvl8pPr>
            <a:lvl9pPr marL="57442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9" Type="http://schemas.openxmlformats.org/officeDocument/2006/relationships/theme" Target="../theme/theme3.xml"/><Relationship Id="rId28" Type="http://schemas.openxmlformats.org/officeDocument/2006/relationships/image" Target="../media/image5.png"/><Relationship Id="rId27" Type="http://schemas.openxmlformats.org/officeDocument/2006/relationships/image" Target="../media/image6.png"/><Relationship Id="rId26" Type="http://schemas.openxmlformats.org/officeDocument/2006/relationships/image" Target="../media/image4.png"/><Relationship Id="rId25" Type="http://schemas.openxmlformats.org/officeDocument/2006/relationships/image" Target="../media/image3.jpeg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9"/>
          <p:cNvGrpSpPr/>
          <p:nvPr userDrawn="1"/>
        </p:nvGrpSpPr>
        <p:grpSpPr>
          <a:xfrm>
            <a:off x="0" y="-38295"/>
            <a:ext cx="16276320" cy="9182295"/>
            <a:chOff x="0" y="-28721"/>
            <a:chExt cx="12192000" cy="6886721"/>
          </a:xfrm>
        </p:grpSpPr>
        <p:pic>
          <p:nvPicPr>
            <p:cNvPr id="8" name="图片 1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9" name="图片 2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sp>
        <p:nvSpPr>
          <p:cNvPr id="10" name="Rectangle: Rounded Corners 9"/>
          <p:cNvSpPr/>
          <p:nvPr userDrawn="1"/>
        </p:nvSpPr>
        <p:spPr>
          <a:xfrm>
            <a:off x="308689" y="252248"/>
            <a:ext cx="15743129" cy="8618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847" y="0"/>
            <a:ext cx="2038528" cy="20359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38295"/>
            <a:ext cx="16276320" cy="9182295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6" name="Picture 5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12" y="12475535"/>
            <a:ext cx="1576769" cy="1574800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847" y="0"/>
            <a:ext cx="2038528" cy="20359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ransition spd="slow">
    <p:push dir="u"/>
  </p:transition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/>
          <a:lstStyle>
            <a:lvl1pPr algn="r" eaLnBrk="1" hangingPunct="1">
              <a:defRPr sz="2200"/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637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392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21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7845" indent="-537845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495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451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1425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0245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49065" indent="-358775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7250" indent="-358775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5435" indent="-358775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3620" indent="-358775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370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3920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2105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290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8475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660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210" algn="l" defTabSz="143637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24660" y="723900"/>
            <a:ext cx="1238123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81638"/>
            <a:ext cx="200523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99845" y="4343400"/>
            <a:ext cx="14278610" cy="18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15: NGÀY NHƯ THẾ NÀO LÀ ĐẸP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Nguyễn Thị Xiêm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3C5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" y="5926667"/>
            <a:ext cx="16256000" cy="3217333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2343433" y="232928"/>
            <a:ext cx="19507200" cy="2524657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3445" y="1184369"/>
            <a:ext cx="11801396" cy="6524531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1304186"/>
                <a:ext cx="4274959" cy="112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6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Kể lại một ngày em cảm thấy rất vui</a:t>
                </a:r>
                <a:endParaRPr lang="en-US" sz="6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69" y="3354876"/>
            <a:ext cx="4936191" cy="5440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52350" r="26779" b="9706"/>
          <a:stretch>
            <a:fillRect/>
          </a:stretch>
        </p:blipFill>
        <p:spPr>
          <a:xfrm>
            <a:off x="504223" y="609601"/>
            <a:ext cx="15272617" cy="800431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838" y="2275252"/>
            <a:ext cx="13578681" cy="274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Từ đầu đến cãi lại</a:t>
            </a:r>
            <a:r>
              <a:rPr lang="en-US" sz="4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2: Tiếp theo cho đến lặn nhé</a:t>
            </a:r>
            <a:r>
              <a:rPr lang="en-US" sz="4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3: Còn lại.</a:t>
            </a:r>
            <a:endParaRPr 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8760" y="1143000"/>
            <a:ext cx="4191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</a:t>
            </a:r>
            <a:endParaRPr lang="en-US" sz="5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9303" y="5838613"/>
            <a:ext cx="8989419" cy="342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375920" y="499825"/>
            <a:ext cx="15890240" cy="777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9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NGÀY NHƯ THẾ NÀO LÀ ĐẸP?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Một ngày tuyệt đẹp!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 lau mồ hôi, ngẫm nghĩ một lát rồi nói: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Tôi sẽ trả lời câu hỏi của bạn sau khi mặt trời lặn nhé!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 trời lặn, chúng đi đến tổ kiến.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Hôm nay là ngày thế nào hả bác kiến đáng kính?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93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(V.Ô-xê-ê-va, Thúy Toàn dịch)</a:t>
            </a:r>
            <a:endParaRPr kumimoji="0" lang="vi-VN" sz="293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0160" y="0"/>
            <a:ext cx="4914839" cy="755571"/>
          </a:xfrm>
          <a:prstGeom prst="roundRect">
            <a:avLst>
              <a:gd name="adj" fmla="val 3782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2401" y="744871"/>
            <a:ext cx="1055076" cy="779111"/>
            <a:chOff x="47097" y="972081"/>
            <a:chExt cx="851094" cy="584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7633" y="1015865"/>
              <a:ext cx="374442" cy="499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1</a:t>
              </a:r>
              <a:endPara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 Medium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54385" y="4008772"/>
            <a:ext cx="1055076" cy="779111"/>
            <a:chOff x="47097" y="972081"/>
            <a:chExt cx="851094" cy="5843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7633" y="1015865"/>
              <a:ext cx="374442" cy="499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2</a:t>
              </a:r>
              <a:endPara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 Medium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54385" y="6266201"/>
            <a:ext cx="1055076" cy="779111"/>
            <a:chOff x="47097" y="972081"/>
            <a:chExt cx="851094" cy="5843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633" y="1015865"/>
              <a:ext cx="374442" cy="499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3</a:t>
              </a:r>
              <a:endPara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 Medium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560" y="2286000"/>
            <a:ext cx="14582775" cy="30899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Bác kiến ơi,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/</a:t>
            </a: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bác hãy nói giúp xem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/</a:t>
            </a: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hôm nay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/</a:t>
            </a: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là một ngày tuyệt đẹp hay đáng ghét?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//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00150" y="1334135"/>
            <a:ext cx="9422130" cy="77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đọc câu dài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242391" y="914136"/>
            <a:ext cx="41389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7940" y="2057400"/>
            <a:ext cx="13698220" cy="4617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50290" y="2207895"/>
            <a:ext cx="14143990" cy="4347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defTabSz="914400" eaLnBrk="1" hangingPunct="1">
              <a:lnSpc>
                <a:spcPct val="115000"/>
              </a:lnSpc>
              <a:defRPr/>
            </a:pP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Bài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đọc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câu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chuyện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về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những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suy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nghĩ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khác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nhau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châu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chấu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giun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đất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về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ngày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đẹp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ngày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như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thế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nào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.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Câu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chuyện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gửi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tới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bài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học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Ngày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đẹp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ngày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mỗi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người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làm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nhiều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việc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tốt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ea"/>
              </a:rPr>
              <a:t>.</a:t>
            </a:r>
            <a:endParaRPr lang="nl-NL" sz="4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1642</Words>
  <Application>WPS Presentation</Application>
  <PresentationFormat>Custom</PresentationFormat>
  <Paragraphs>56</Paragraphs>
  <Slides>8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SimSun</vt:lpstr>
      <vt:lpstr>Wingdings</vt:lpstr>
      <vt:lpstr>字魂37号-波纹乖乖体</vt:lpstr>
      <vt:lpstr>Times New Roman</vt:lpstr>
      <vt:lpstr>Calibri</vt:lpstr>
      <vt:lpstr>思源黑体 CN</vt:lpstr>
      <vt:lpstr>Cambria</vt:lpstr>
      <vt:lpstr>Arial-Rounded</vt:lpstr>
      <vt:lpstr>Segoe UI Symbol</vt:lpstr>
      <vt:lpstr>Calibri</vt:lpstr>
      <vt:lpstr>Baloo 2 Medium</vt:lpstr>
      <vt:lpstr>Arial</vt:lpstr>
      <vt:lpstr>Microsoft YaHei</vt:lpstr>
      <vt:lpstr>Arial Unicode MS</vt:lpstr>
      <vt:lpstr>Segoe Print</vt:lpstr>
      <vt:lpstr>Default Design</vt:lpstr>
      <vt:lpstr>2_Office 主题</vt:lpstr>
      <vt:lpstr>Office 主题​​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XIÊM NGUYỄN</cp:lastModifiedBy>
  <cp:revision>1061</cp:revision>
  <dcterms:created xsi:type="dcterms:W3CDTF">2008-09-09T22:52:00Z</dcterms:created>
  <dcterms:modified xsi:type="dcterms:W3CDTF">2026-03-11T03:13:53Z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99A4425E46544CD0B1893235EE5724AB_13</vt:lpwstr>
  </property>
  <property fmtid="{D5CDD505-2E9C-101B-9397-08002B2CF9AE}" pid="3" name="KSOProductBuildVer">
    <vt:lpwstr>1033-12.2.0.23196</vt:lpwstr>
  </property>
</Properties>
</file>