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1" r:id="rId2"/>
    <p:sldMasterId id="2147483753" r:id="rId3"/>
    <p:sldMasterId id="2147483768" r:id="rId4"/>
    <p:sldMasterId id="2147483781" r:id="rId5"/>
  </p:sldMasterIdLst>
  <p:notesMasterIdLst>
    <p:notesMasterId r:id="rId25"/>
  </p:notesMasterIdLst>
  <p:sldIdLst>
    <p:sldId id="403" r:id="rId6"/>
    <p:sldId id="257" r:id="rId7"/>
    <p:sldId id="258" r:id="rId8"/>
    <p:sldId id="259" r:id="rId9"/>
    <p:sldId id="260" r:id="rId10"/>
    <p:sldId id="404" r:id="rId11"/>
    <p:sldId id="409" r:id="rId12"/>
    <p:sldId id="296" r:id="rId13"/>
    <p:sldId id="395" r:id="rId14"/>
    <p:sldId id="270" r:id="rId15"/>
    <p:sldId id="408" r:id="rId16"/>
    <p:sldId id="396" r:id="rId17"/>
    <p:sldId id="297" r:id="rId18"/>
    <p:sldId id="317" r:id="rId19"/>
    <p:sldId id="298" r:id="rId20"/>
    <p:sldId id="342" r:id="rId21"/>
    <p:sldId id="344" r:id="rId22"/>
    <p:sldId id="328" r:id="rId23"/>
    <p:sldId id="34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45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87A56-8F86-45A5-9F46-34AA5F5F8062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4277-18EE-4BC2-9349-CA8EE838D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42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2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2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4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9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4277-18EE-4BC2-9349-CA8EE838DC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44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5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78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  <a:p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bác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6.xml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">
            <a:extLst>
              <a:ext uri="{FF2B5EF4-FFF2-40B4-BE49-F238E27FC236}">
                <a16:creationId xmlns:a16="http://schemas.microsoft.com/office/drawing/2014/main" xmlns="" id="{88502FF0-6E7A-FDDA-AC08-ACD5ADC36635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18" name="组合 2">
            <a:extLst>
              <a:ext uri="{FF2B5EF4-FFF2-40B4-BE49-F238E27FC236}">
                <a16:creationId xmlns:a16="http://schemas.microsoft.com/office/drawing/2014/main" xmlns="" id="{30CAE657-62FD-86D3-DA33-76EB6D6B71F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9" name="矩形 3">
              <a:extLst>
                <a:ext uri="{FF2B5EF4-FFF2-40B4-BE49-F238E27FC236}">
                  <a16:creationId xmlns:a16="http://schemas.microsoft.com/office/drawing/2014/main" xmlns="" id="{E53D74D8-B769-C01F-875C-D48D2E5F316F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4">
              <a:extLst>
                <a:ext uri="{FF2B5EF4-FFF2-40B4-BE49-F238E27FC236}">
                  <a16:creationId xmlns:a16="http://schemas.microsoft.com/office/drawing/2014/main" xmlns="" id="{C52D1E45-0EEB-0091-3F13-2C64564DCB6D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5">
              <a:extLst>
                <a:ext uri="{FF2B5EF4-FFF2-40B4-BE49-F238E27FC236}">
                  <a16:creationId xmlns:a16="http://schemas.microsoft.com/office/drawing/2014/main" xmlns="" id="{8E7D1A59-EB5C-87A4-B7C9-F472986743FD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6">
              <a:extLst>
                <a:ext uri="{FF2B5EF4-FFF2-40B4-BE49-F238E27FC236}">
                  <a16:creationId xmlns:a16="http://schemas.microsoft.com/office/drawing/2014/main" xmlns="" id="{4E00A12B-1E80-8294-B00F-4F119A49641C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7">
              <a:extLst>
                <a:ext uri="{FF2B5EF4-FFF2-40B4-BE49-F238E27FC236}">
                  <a16:creationId xmlns:a16="http://schemas.microsoft.com/office/drawing/2014/main" xmlns="" id="{F55CB4A5-73EB-2503-4905-F58266AC93AD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8">
              <a:extLst>
                <a:ext uri="{FF2B5EF4-FFF2-40B4-BE49-F238E27FC236}">
                  <a16:creationId xmlns:a16="http://schemas.microsoft.com/office/drawing/2014/main" xmlns="" id="{70C0B77E-5ADF-8B8C-8FEF-62C20D1B4989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9">
              <a:extLst>
                <a:ext uri="{FF2B5EF4-FFF2-40B4-BE49-F238E27FC236}">
                  <a16:creationId xmlns:a16="http://schemas.microsoft.com/office/drawing/2014/main" xmlns="" id="{D8F2186F-BAA1-A15E-3DB0-D6CDC54B745D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10">
              <a:extLst>
                <a:ext uri="{FF2B5EF4-FFF2-40B4-BE49-F238E27FC236}">
                  <a16:creationId xmlns:a16="http://schemas.microsoft.com/office/drawing/2014/main" xmlns="" id="{E7AEADB1-A0B0-5DEC-921F-93003390EB36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11">
              <a:extLst>
                <a:ext uri="{FF2B5EF4-FFF2-40B4-BE49-F238E27FC236}">
                  <a16:creationId xmlns:a16="http://schemas.microsoft.com/office/drawing/2014/main" xmlns="" id="{A9AC27E3-8E83-42DB-C4D6-E1769D5600C1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12">
              <a:extLst>
                <a:ext uri="{FF2B5EF4-FFF2-40B4-BE49-F238E27FC236}">
                  <a16:creationId xmlns:a16="http://schemas.microsoft.com/office/drawing/2014/main" xmlns="" id="{720C0284-C380-643C-564F-45CA24738B4F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13">
              <a:extLst>
                <a:ext uri="{FF2B5EF4-FFF2-40B4-BE49-F238E27FC236}">
                  <a16:creationId xmlns:a16="http://schemas.microsoft.com/office/drawing/2014/main" xmlns="" id="{CF196F3C-3034-559D-8CB5-375AB2D3D520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14">
              <a:extLst>
                <a:ext uri="{FF2B5EF4-FFF2-40B4-BE49-F238E27FC236}">
                  <a16:creationId xmlns:a16="http://schemas.microsoft.com/office/drawing/2014/main" xmlns="" id="{2BCD18D8-B452-AF45-A1EC-BFB167A18221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15">
              <a:extLst>
                <a:ext uri="{FF2B5EF4-FFF2-40B4-BE49-F238E27FC236}">
                  <a16:creationId xmlns:a16="http://schemas.microsoft.com/office/drawing/2014/main" xmlns="" id="{C8487913-3084-79FF-7600-34AB3DB95437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16">
              <a:extLst>
                <a:ext uri="{FF2B5EF4-FFF2-40B4-BE49-F238E27FC236}">
                  <a16:creationId xmlns:a16="http://schemas.microsoft.com/office/drawing/2014/main" xmlns="" id="{0B2C8ADD-BB23-2E8C-1A56-D83DAE71A098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Group 4">
            <a:extLst>
              <a:ext uri="{FF2B5EF4-FFF2-40B4-BE49-F238E27FC236}">
                <a16:creationId xmlns:a16="http://schemas.microsoft.com/office/drawing/2014/main" xmlns="" id="{2DDAA733-FABC-4B11-F608-299A2988A7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34" name="Group 205">
              <a:extLst>
                <a:ext uri="{FF2B5EF4-FFF2-40B4-BE49-F238E27FC236}">
                  <a16:creationId xmlns:a16="http://schemas.microsoft.com/office/drawing/2014/main" xmlns="" id="{11C3676A-8266-6A3C-2D70-34B6B5AFAFEF}"/>
                </a:ext>
              </a:extLst>
            </p:cNvPr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35" name="Freeform 5">
                <a:extLst>
                  <a:ext uri="{FF2B5EF4-FFF2-40B4-BE49-F238E27FC236}">
                    <a16:creationId xmlns:a16="http://schemas.microsoft.com/office/drawing/2014/main" xmlns="" id="{CE9081AE-4BDD-A01D-9006-77B30ABABFF3}"/>
                  </a:ext>
                </a:extLst>
              </p:cNvPr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xmlns="" id="{1E18D5A9-5CA1-A5A0-00F4-FBE551F48732}"/>
                  </a:ext>
                </a:extLst>
              </p:cNvPr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Rectangle 7">
                <a:extLst>
                  <a:ext uri="{FF2B5EF4-FFF2-40B4-BE49-F238E27FC236}">
                    <a16:creationId xmlns:a16="http://schemas.microsoft.com/office/drawing/2014/main" xmlns="" id="{6428478A-49E2-8C38-8EC9-3DF57C427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8">
                <a:extLst>
                  <a:ext uri="{FF2B5EF4-FFF2-40B4-BE49-F238E27FC236}">
                    <a16:creationId xmlns:a16="http://schemas.microsoft.com/office/drawing/2014/main" xmlns="" id="{B881E59A-63FC-CE47-43F2-8B9636ADD87F}"/>
                  </a:ext>
                </a:extLst>
              </p:cNvPr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9">
                <a:extLst>
                  <a:ext uri="{FF2B5EF4-FFF2-40B4-BE49-F238E27FC236}">
                    <a16:creationId xmlns:a16="http://schemas.microsoft.com/office/drawing/2014/main" xmlns="" id="{D9B3272E-F1D2-6C2C-5DFA-05686BC3322F}"/>
                  </a:ext>
                </a:extLst>
              </p:cNvPr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0">
                <a:extLst>
                  <a:ext uri="{FF2B5EF4-FFF2-40B4-BE49-F238E27FC236}">
                    <a16:creationId xmlns:a16="http://schemas.microsoft.com/office/drawing/2014/main" xmlns="" id="{382132C2-7B2A-5C63-977C-4BB6ED6A6E43}"/>
                  </a:ext>
                </a:extLst>
              </p:cNvPr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Rectangle 11">
                <a:extLst>
                  <a:ext uri="{FF2B5EF4-FFF2-40B4-BE49-F238E27FC236}">
                    <a16:creationId xmlns:a16="http://schemas.microsoft.com/office/drawing/2014/main" xmlns="" id="{9157807B-2E5F-7C4E-8ABB-A9795B51A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2">
                <a:extLst>
                  <a:ext uri="{FF2B5EF4-FFF2-40B4-BE49-F238E27FC236}">
                    <a16:creationId xmlns:a16="http://schemas.microsoft.com/office/drawing/2014/main" xmlns="" id="{E84D6EA9-0AB4-166C-5EBF-A6DE3EB6FAA7}"/>
                  </a:ext>
                </a:extLst>
              </p:cNvPr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13">
                <a:extLst>
                  <a:ext uri="{FF2B5EF4-FFF2-40B4-BE49-F238E27FC236}">
                    <a16:creationId xmlns:a16="http://schemas.microsoft.com/office/drawing/2014/main" xmlns="" id="{62849567-D2ED-BEA7-C518-5FE0C86C8EA2}"/>
                  </a:ext>
                </a:extLst>
              </p:cNvPr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">
                <a:extLst>
                  <a:ext uri="{FF2B5EF4-FFF2-40B4-BE49-F238E27FC236}">
                    <a16:creationId xmlns:a16="http://schemas.microsoft.com/office/drawing/2014/main" xmlns="" id="{6419A6A0-A84D-E817-8285-FEAAB4782BD4}"/>
                  </a:ext>
                </a:extLst>
              </p:cNvPr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Rectangle 15">
                <a:extLst>
                  <a:ext uri="{FF2B5EF4-FFF2-40B4-BE49-F238E27FC236}">
                    <a16:creationId xmlns:a16="http://schemas.microsoft.com/office/drawing/2014/main" xmlns="" id="{F5B88C90-4A43-7D7F-D599-41ADE4247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16">
                <a:extLst>
                  <a:ext uri="{FF2B5EF4-FFF2-40B4-BE49-F238E27FC236}">
                    <a16:creationId xmlns:a16="http://schemas.microsoft.com/office/drawing/2014/main" xmlns="" id="{BC7A7281-785B-55AC-F7DD-E8BBC7884518}"/>
                  </a:ext>
                </a:extLst>
              </p:cNvPr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17">
                <a:extLst>
                  <a:ext uri="{FF2B5EF4-FFF2-40B4-BE49-F238E27FC236}">
                    <a16:creationId xmlns:a16="http://schemas.microsoft.com/office/drawing/2014/main" xmlns="" id="{410D9B8C-CA8F-560E-1956-2F54119F019D}"/>
                  </a:ext>
                </a:extLst>
              </p:cNvPr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18">
                <a:extLst>
                  <a:ext uri="{FF2B5EF4-FFF2-40B4-BE49-F238E27FC236}">
                    <a16:creationId xmlns:a16="http://schemas.microsoft.com/office/drawing/2014/main" xmlns="" id="{D9F54D1E-0299-CE53-BE5A-73343DB198FB}"/>
                  </a:ext>
                </a:extLst>
              </p:cNvPr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Rectangle 19">
                <a:extLst>
                  <a:ext uri="{FF2B5EF4-FFF2-40B4-BE49-F238E27FC236}">
                    <a16:creationId xmlns:a16="http://schemas.microsoft.com/office/drawing/2014/main" xmlns="" id="{7D2DDFD4-5797-703D-1C01-0BF666EB9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0">
                <a:extLst>
                  <a:ext uri="{FF2B5EF4-FFF2-40B4-BE49-F238E27FC236}">
                    <a16:creationId xmlns:a16="http://schemas.microsoft.com/office/drawing/2014/main" xmlns="" id="{C009A79B-321A-9F6C-CB59-5A01551365AC}"/>
                  </a:ext>
                </a:extLst>
              </p:cNvPr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1">
                <a:extLst>
                  <a:ext uri="{FF2B5EF4-FFF2-40B4-BE49-F238E27FC236}">
                    <a16:creationId xmlns:a16="http://schemas.microsoft.com/office/drawing/2014/main" xmlns="" id="{4A120D4B-E680-F4AD-22F4-02CD47228ED4}"/>
                  </a:ext>
                </a:extLst>
              </p:cNvPr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22">
                <a:extLst>
                  <a:ext uri="{FF2B5EF4-FFF2-40B4-BE49-F238E27FC236}">
                    <a16:creationId xmlns:a16="http://schemas.microsoft.com/office/drawing/2014/main" xmlns="" id="{47AB95A6-722B-AE40-CAE1-0937FB69C2EF}"/>
                  </a:ext>
                </a:extLst>
              </p:cNvPr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Rectangle 23">
                <a:extLst>
                  <a:ext uri="{FF2B5EF4-FFF2-40B4-BE49-F238E27FC236}">
                    <a16:creationId xmlns:a16="http://schemas.microsoft.com/office/drawing/2014/main" xmlns="" id="{DC3437BD-A9AD-B1FC-2B16-4EDB60BA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24">
                <a:extLst>
                  <a:ext uri="{FF2B5EF4-FFF2-40B4-BE49-F238E27FC236}">
                    <a16:creationId xmlns:a16="http://schemas.microsoft.com/office/drawing/2014/main" xmlns="" id="{0FDF82BC-7681-5A13-D652-0C86E67539E1}"/>
                  </a:ext>
                </a:extLst>
              </p:cNvPr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Rectangle 25">
                <a:extLst>
                  <a:ext uri="{FF2B5EF4-FFF2-40B4-BE49-F238E27FC236}">
                    <a16:creationId xmlns:a16="http://schemas.microsoft.com/office/drawing/2014/main" xmlns="" id="{8C388FDD-8348-0930-12F8-7B64A141F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Oval 26">
                <a:extLst>
                  <a:ext uri="{FF2B5EF4-FFF2-40B4-BE49-F238E27FC236}">
                    <a16:creationId xmlns:a16="http://schemas.microsoft.com/office/drawing/2014/main" xmlns="" id="{532C3A08-4C82-14E2-76BB-554D93484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27">
                <a:extLst>
                  <a:ext uri="{FF2B5EF4-FFF2-40B4-BE49-F238E27FC236}">
                    <a16:creationId xmlns:a16="http://schemas.microsoft.com/office/drawing/2014/main" xmlns="" id="{006C9AD9-F63A-F9AA-21B6-44004D4008D0}"/>
                  </a:ext>
                </a:extLst>
              </p:cNvPr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28">
                <a:extLst>
                  <a:ext uri="{FF2B5EF4-FFF2-40B4-BE49-F238E27FC236}">
                    <a16:creationId xmlns:a16="http://schemas.microsoft.com/office/drawing/2014/main" xmlns="" id="{06F64E73-868F-AC2D-FC13-94A347E91346}"/>
                  </a:ext>
                </a:extLst>
              </p:cNvPr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Rectangle 29">
                <a:extLst>
                  <a:ext uri="{FF2B5EF4-FFF2-40B4-BE49-F238E27FC236}">
                    <a16:creationId xmlns:a16="http://schemas.microsoft.com/office/drawing/2014/main" xmlns="" id="{AE4B65DB-66F2-B211-3182-0BF1C7D7B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Oval 30">
                <a:extLst>
                  <a:ext uri="{FF2B5EF4-FFF2-40B4-BE49-F238E27FC236}">
                    <a16:creationId xmlns:a16="http://schemas.microsoft.com/office/drawing/2014/main" xmlns="" id="{B00F24C1-6ACA-2FC7-F907-D1DCAA529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31">
                <a:extLst>
                  <a:ext uri="{FF2B5EF4-FFF2-40B4-BE49-F238E27FC236}">
                    <a16:creationId xmlns:a16="http://schemas.microsoft.com/office/drawing/2014/main" xmlns="" id="{EAB46B9F-C375-9A8E-057F-4B5E19972E60}"/>
                  </a:ext>
                </a:extLst>
              </p:cNvPr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32">
                <a:extLst>
                  <a:ext uri="{FF2B5EF4-FFF2-40B4-BE49-F238E27FC236}">
                    <a16:creationId xmlns:a16="http://schemas.microsoft.com/office/drawing/2014/main" xmlns="" id="{D31FB632-95AA-858A-412A-821286A82A17}"/>
                  </a:ext>
                </a:extLst>
              </p:cNvPr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Rectangle 33">
                <a:extLst>
                  <a:ext uri="{FF2B5EF4-FFF2-40B4-BE49-F238E27FC236}">
                    <a16:creationId xmlns:a16="http://schemas.microsoft.com/office/drawing/2014/main" xmlns="" id="{653718D7-4074-E28A-3DB4-CAF20D41D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Oval 34">
                <a:extLst>
                  <a:ext uri="{FF2B5EF4-FFF2-40B4-BE49-F238E27FC236}">
                    <a16:creationId xmlns:a16="http://schemas.microsoft.com/office/drawing/2014/main" xmlns="" id="{C3AD2C5A-B015-553A-23E7-8696BC8CB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35">
                <a:extLst>
                  <a:ext uri="{FF2B5EF4-FFF2-40B4-BE49-F238E27FC236}">
                    <a16:creationId xmlns:a16="http://schemas.microsoft.com/office/drawing/2014/main" xmlns="" id="{F345C92C-8547-8D60-FDBE-C33AF1A36D7A}"/>
                  </a:ext>
                </a:extLst>
              </p:cNvPr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36">
                <a:extLst>
                  <a:ext uri="{FF2B5EF4-FFF2-40B4-BE49-F238E27FC236}">
                    <a16:creationId xmlns:a16="http://schemas.microsoft.com/office/drawing/2014/main" xmlns="" id="{502387A0-D0D6-17EF-E985-1BD9FC6A0928}"/>
                  </a:ext>
                </a:extLst>
              </p:cNvPr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Rectangle 37">
                <a:extLst>
                  <a:ext uri="{FF2B5EF4-FFF2-40B4-BE49-F238E27FC236}">
                    <a16:creationId xmlns:a16="http://schemas.microsoft.com/office/drawing/2014/main" xmlns="" id="{9D1C049C-39C1-F276-C8BC-5B803754F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Oval 38">
                <a:extLst>
                  <a:ext uri="{FF2B5EF4-FFF2-40B4-BE49-F238E27FC236}">
                    <a16:creationId xmlns:a16="http://schemas.microsoft.com/office/drawing/2014/main" xmlns="" id="{60888590-ABD5-050F-5EC3-4180953BE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39">
                <a:extLst>
                  <a:ext uri="{FF2B5EF4-FFF2-40B4-BE49-F238E27FC236}">
                    <a16:creationId xmlns:a16="http://schemas.microsoft.com/office/drawing/2014/main" xmlns="" id="{1C16EDF8-1D9A-9D34-71E9-F8E4CD8DBF13}"/>
                  </a:ext>
                </a:extLst>
              </p:cNvPr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40">
                <a:extLst>
                  <a:ext uri="{FF2B5EF4-FFF2-40B4-BE49-F238E27FC236}">
                    <a16:creationId xmlns:a16="http://schemas.microsoft.com/office/drawing/2014/main" xmlns="" id="{9492730F-694D-C7DA-A6BF-0D7FE6452FB7}"/>
                  </a:ext>
                </a:extLst>
              </p:cNvPr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41">
                <a:extLst>
                  <a:ext uri="{FF2B5EF4-FFF2-40B4-BE49-F238E27FC236}">
                    <a16:creationId xmlns:a16="http://schemas.microsoft.com/office/drawing/2014/main" xmlns="" id="{2437D642-AAA1-8AB5-A8CE-146E15FF453D}"/>
                  </a:ext>
                </a:extLst>
              </p:cNvPr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42">
                <a:extLst>
                  <a:ext uri="{FF2B5EF4-FFF2-40B4-BE49-F238E27FC236}">
                    <a16:creationId xmlns:a16="http://schemas.microsoft.com/office/drawing/2014/main" xmlns="" id="{CEAA0CF7-8689-FBA5-F4FB-4C34555A777C}"/>
                  </a:ext>
                </a:extLst>
              </p:cNvPr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43">
                <a:extLst>
                  <a:ext uri="{FF2B5EF4-FFF2-40B4-BE49-F238E27FC236}">
                    <a16:creationId xmlns:a16="http://schemas.microsoft.com/office/drawing/2014/main" xmlns="" id="{A300C6C8-82B9-A4BA-25ED-0B056AB9DFFD}"/>
                  </a:ext>
                </a:extLst>
              </p:cNvPr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44">
                <a:extLst>
                  <a:ext uri="{FF2B5EF4-FFF2-40B4-BE49-F238E27FC236}">
                    <a16:creationId xmlns:a16="http://schemas.microsoft.com/office/drawing/2014/main" xmlns="" id="{BBBF51BB-70A4-05A9-9232-37A7B611074A}"/>
                  </a:ext>
                </a:extLst>
              </p:cNvPr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45">
                <a:extLst>
                  <a:ext uri="{FF2B5EF4-FFF2-40B4-BE49-F238E27FC236}">
                    <a16:creationId xmlns:a16="http://schemas.microsoft.com/office/drawing/2014/main" xmlns="" id="{DC7BF9A7-38CE-97B1-4580-7E7EE3C4E476}"/>
                  </a:ext>
                </a:extLst>
              </p:cNvPr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46">
                <a:extLst>
                  <a:ext uri="{FF2B5EF4-FFF2-40B4-BE49-F238E27FC236}">
                    <a16:creationId xmlns:a16="http://schemas.microsoft.com/office/drawing/2014/main" xmlns="" id="{43B92E88-36D0-D5E1-9E59-976B5B220281}"/>
                  </a:ext>
                </a:extLst>
              </p:cNvPr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Rectangle 47">
                <a:extLst>
                  <a:ext uri="{FF2B5EF4-FFF2-40B4-BE49-F238E27FC236}">
                    <a16:creationId xmlns:a16="http://schemas.microsoft.com/office/drawing/2014/main" xmlns="" id="{E72773F4-7498-5DFB-33CA-F1427AFEA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Oval 48">
                <a:extLst>
                  <a:ext uri="{FF2B5EF4-FFF2-40B4-BE49-F238E27FC236}">
                    <a16:creationId xmlns:a16="http://schemas.microsoft.com/office/drawing/2014/main" xmlns="" id="{B2CA6FCE-E9FE-0A4C-ED24-D298EEB56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49">
                <a:extLst>
                  <a:ext uri="{FF2B5EF4-FFF2-40B4-BE49-F238E27FC236}">
                    <a16:creationId xmlns:a16="http://schemas.microsoft.com/office/drawing/2014/main" xmlns="" id="{EF77F160-1B86-6E16-2DA1-2830ABF3F8D7}"/>
                  </a:ext>
                </a:extLst>
              </p:cNvPr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50">
                <a:extLst>
                  <a:ext uri="{FF2B5EF4-FFF2-40B4-BE49-F238E27FC236}">
                    <a16:creationId xmlns:a16="http://schemas.microsoft.com/office/drawing/2014/main" xmlns="" id="{5C163EF3-3BD3-A032-069F-91761E793E23}"/>
                  </a:ext>
                </a:extLst>
              </p:cNvPr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51">
                <a:extLst>
                  <a:ext uri="{FF2B5EF4-FFF2-40B4-BE49-F238E27FC236}">
                    <a16:creationId xmlns:a16="http://schemas.microsoft.com/office/drawing/2014/main" xmlns="" id="{29074895-E530-E8F0-49C0-750EDD5BEE98}"/>
                  </a:ext>
                </a:extLst>
              </p:cNvPr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52">
                <a:extLst>
                  <a:ext uri="{FF2B5EF4-FFF2-40B4-BE49-F238E27FC236}">
                    <a16:creationId xmlns:a16="http://schemas.microsoft.com/office/drawing/2014/main" xmlns="" id="{42330429-76DE-E1F8-00CA-C3D81EBF5DCC}"/>
                  </a:ext>
                </a:extLst>
              </p:cNvPr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53">
                <a:extLst>
                  <a:ext uri="{FF2B5EF4-FFF2-40B4-BE49-F238E27FC236}">
                    <a16:creationId xmlns:a16="http://schemas.microsoft.com/office/drawing/2014/main" xmlns="" id="{677D5BD2-3AC1-C3ED-5FB9-F30298474EAE}"/>
                  </a:ext>
                </a:extLst>
              </p:cNvPr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54">
                <a:extLst>
                  <a:ext uri="{FF2B5EF4-FFF2-40B4-BE49-F238E27FC236}">
                    <a16:creationId xmlns:a16="http://schemas.microsoft.com/office/drawing/2014/main" xmlns="" id="{A4F7DFD1-D99B-3C2E-05F7-42B2B8745FC8}"/>
                  </a:ext>
                </a:extLst>
              </p:cNvPr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55">
                <a:extLst>
                  <a:ext uri="{FF2B5EF4-FFF2-40B4-BE49-F238E27FC236}">
                    <a16:creationId xmlns:a16="http://schemas.microsoft.com/office/drawing/2014/main" xmlns="" id="{E26B68C3-1506-98CD-4523-C6BDE1D35BD0}"/>
                  </a:ext>
                </a:extLst>
              </p:cNvPr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56">
                <a:extLst>
                  <a:ext uri="{FF2B5EF4-FFF2-40B4-BE49-F238E27FC236}">
                    <a16:creationId xmlns:a16="http://schemas.microsoft.com/office/drawing/2014/main" xmlns="" id="{C1773508-2FC7-7391-843E-F3D880F20CFC}"/>
                  </a:ext>
                </a:extLst>
              </p:cNvPr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Rectangle 57">
                <a:extLst>
                  <a:ext uri="{FF2B5EF4-FFF2-40B4-BE49-F238E27FC236}">
                    <a16:creationId xmlns:a16="http://schemas.microsoft.com/office/drawing/2014/main" xmlns="" id="{C4207AAC-CA1B-84DE-C562-3FCA9674D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Oval 58">
                <a:extLst>
                  <a:ext uri="{FF2B5EF4-FFF2-40B4-BE49-F238E27FC236}">
                    <a16:creationId xmlns:a16="http://schemas.microsoft.com/office/drawing/2014/main" xmlns="" id="{6D4C0440-DF73-DAAA-D0B2-4EA5D3FCE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59">
                <a:extLst>
                  <a:ext uri="{FF2B5EF4-FFF2-40B4-BE49-F238E27FC236}">
                    <a16:creationId xmlns:a16="http://schemas.microsoft.com/office/drawing/2014/main" xmlns="" id="{0F7678C1-0A1B-8CFF-45B6-8CA9B8E01A5E}"/>
                  </a:ext>
                </a:extLst>
              </p:cNvPr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60">
                <a:extLst>
                  <a:ext uri="{FF2B5EF4-FFF2-40B4-BE49-F238E27FC236}">
                    <a16:creationId xmlns:a16="http://schemas.microsoft.com/office/drawing/2014/main" xmlns="" id="{D7334DF3-097F-EDA9-D983-0517C003FE0D}"/>
                  </a:ext>
                </a:extLst>
              </p:cNvPr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61">
                <a:extLst>
                  <a:ext uri="{FF2B5EF4-FFF2-40B4-BE49-F238E27FC236}">
                    <a16:creationId xmlns:a16="http://schemas.microsoft.com/office/drawing/2014/main" xmlns="" id="{6E06F03F-BFB0-C98D-F4DC-3E3B3E7E4788}"/>
                  </a:ext>
                </a:extLst>
              </p:cNvPr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62">
                <a:extLst>
                  <a:ext uri="{FF2B5EF4-FFF2-40B4-BE49-F238E27FC236}">
                    <a16:creationId xmlns:a16="http://schemas.microsoft.com/office/drawing/2014/main" xmlns="" id="{5C94AC80-7D00-DC9E-CF40-FE618351E240}"/>
                  </a:ext>
                </a:extLst>
              </p:cNvPr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63">
                <a:extLst>
                  <a:ext uri="{FF2B5EF4-FFF2-40B4-BE49-F238E27FC236}">
                    <a16:creationId xmlns:a16="http://schemas.microsoft.com/office/drawing/2014/main" xmlns="" id="{052F6B35-DE31-C31C-3BB2-E0B3880D0C66}"/>
                  </a:ext>
                </a:extLst>
              </p:cNvPr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64">
                <a:extLst>
                  <a:ext uri="{FF2B5EF4-FFF2-40B4-BE49-F238E27FC236}">
                    <a16:creationId xmlns:a16="http://schemas.microsoft.com/office/drawing/2014/main" xmlns="" id="{146DDBFA-A148-6A83-505D-201FBADB858A}"/>
                  </a:ext>
                </a:extLst>
              </p:cNvPr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65">
                <a:extLst>
                  <a:ext uri="{FF2B5EF4-FFF2-40B4-BE49-F238E27FC236}">
                    <a16:creationId xmlns:a16="http://schemas.microsoft.com/office/drawing/2014/main" xmlns="" id="{F55E5016-212E-4296-A866-EF090F88349A}"/>
                  </a:ext>
                </a:extLst>
              </p:cNvPr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66">
                <a:extLst>
                  <a:ext uri="{FF2B5EF4-FFF2-40B4-BE49-F238E27FC236}">
                    <a16:creationId xmlns:a16="http://schemas.microsoft.com/office/drawing/2014/main" xmlns="" id="{3ECFFD21-D5F5-B3FC-6B94-78E2B5D7D180}"/>
                  </a:ext>
                </a:extLst>
              </p:cNvPr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67">
                <a:extLst>
                  <a:ext uri="{FF2B5EF4-FFF2-40B4-BE49-F238E27FC236}">
                    <a16:creationId xmlns:a16="http://schemas.microsoft.com/office/drawing/2014/main" xmlns="" id="{AB5F3C56-85D2-DEC6-FE5D-8416ED11BFAC}"/>
                  </a:ext>
                </a:extLst>
              </p:cNvPr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68">
                <a:extLst>
                  <a:ext uri="{FF2B5EF4-FFF2-40B4-BE49-F238E27FC236}">
                    <a16:creationId xmlns:a16="http://schemas.microsoft.com/office/drawing/2014/main" xmlns="" id="{AF4A757A-3071-7BC6-A7B1-52D51161745A}"/>
                  </a:ext>
                </a:extLst>
              </p:cNvPr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Rectangle 69">
                <a:extLst>
                  <a:ext uri="{FF2B5EF4-FFF2-40B4-BE49-F238E27FC236}">
                    <a16:creationId xmlns:a16="http://schemas.microsoft.com/office/drawing/2014/main" xmlns="" id="{708BFBA8-EFC3-D5B9-FA32-1D785EB92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70">
                <a:extLst>
                  <a:ext uri="{FF2B5EF4-FFF2-40B4-BE49-F238E27FC236}">
                    <a16:creationId xmlns:a16="http://schemas.microsoft.com/office/drawing/2014/main" xmlns="" id="{F5310F76-996E-3524-D1ED-D2300A52A737}"/>
                  </a:ext>
                </a:extLst>
              </p:cNvPr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71">
                <a:extLst>
                  <a:ext uri="{FF2B5EF4-FFF2-40B4-BE49-F238E27FC236}">
                    <a16:creationId xmlns:a16="http://schemas.microsoft.com/office/drawing/2014/main" xmlns="" id="{714C93D8-E095-0470-47BC-4BA77C9B3370}"/>
                  </a:ext>
                </a:extLst>
              </p:cNvPr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72">
                <a:extLst>
                  <a:ext uri="{FF2B5EF4-FFF2-40B4-BE49-F238E27FC236}">
                    <a16:creationId xmlns:a16="http://schemas.microsoft.com/office/drawing/2014/main" xmlns="" id="{F6C222E4-8E98-6740-D221-D62FBD88CD65}"/>
                  </a:ext>
                </a:extLst>
              </p:cNvPr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73">
                <a:extLst>
                  <a:ext uri="{FF2B5EF4-FFF2-40B4-BE49-F238E27FC236}">
                    <a16:creationId xmlns:a16="http://schemas.microsoft.com/office/drawing/2014/main" xmlns="" id="{88B07E6C-03FB-258E-0929-CF18ADCCA326}"/>
                  </a:ext>
                </a:extLst>
              </p:cNvPr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74">
                <a:extLst>
                  <a:ext uri="{FF2B5EF4-FFF2-40B4-BE49-F238E27FC236}">
                    <a16:creationId xmlns:a16="http://schemas.microsoft.com/office/drawing/2014/main" xmlns="" id="{C45A5A61-8C5A-0ACD-42E8-8788E8754B68}"/>
                  </a:ext>
                </a:extLst>
              </p:cNvPr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75">
                <a:extLst>
                  <a:ext uri="{FF2B5EF4-FFF2-40B4-BE49-F238E27FC236}">
                    <a16:creationId xmlns:a16="http://schemas.microsoft.com/office/drawing/2014/main" xmlns="" id="{86DB552B-C844-F955-0DBA-F45A440CEF1E}"/>
                  </a:ext>
                </a:extLst>
              </p:cNvPr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76">
                <a:extLst>
                  <a:ext uri="{FF2B5EF4-FFF2-40B4-BE49-F238E27FC236}">
                    <a16:creationId xmlns:a16="http://schemas.microsoft.com/office/drawing/2014/main" xmlns="" id="{28671B78-98F1-9ADB-08BE-BA01786D8762}"/>
                  </a:ext>
                </a:extLst>
              </p:cNvPr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77">
                <a:extLst>
                  <a:ext uri="{FF2B5EF4-FFF2-40B4-BE49-F238E27FC236}">
                    <a16:creationId xmlns:a16="http://schemas.microsoft.com/office/drawing/2014/main" xmlns="" id="{6A667B55-E0F1-7346-D6DA-554ED57056BE}"/>
                  </a:ext>
                </a:extLst>
              </p:cNvPr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78">
                <a:extLst>
                  <a:ext uri="{FF2B5EF4-FFF2-40B4-BE49-F238E27FC236}">
                    <a16:creationId xmlns:a16="http://schemas.microsoft.com/office/drawing/2014/main" xmlns="" id="{3D53259C-84B4-8CB3-997E-D069738D7E5B}"/>
                  </a:ext>
                </a:extLst>
              </p:cNvPr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79">
                <a:extLst>
                  <a:ext uri="{FF2B5EF4-FFF2-40B4-BE49-F238E27FC236}">
                    <a16:creationId xmlns:a16="http://schemas.microsoft.com/office/drawing/2014/main" xmlns="" id="{30A05DB3-4439-04A5-21AE-6D83DA9D7A38}"/>
                  </a:ext>
                </a:extLst>
              </p:cNvPr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80">
                <a:extLst>
                  <a:ext uri="{FF2B5EF4-FFF2-40B4-BE49-F238E27FC236}">
                    <a16:creationId xmlns:a16="http://schemas.microsoft.com/office/drawing/2014/main" xmlns="" id="{63F99FA0-6AF4-D2F9-DD0E-0373D81D2C59}"/>
                  </a:ext>
                </a:extLst>
              </p:cNvPr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81">
                <a:extLst>
                  <a:ext uri="{FF2B5EF4-FFF2-40B4-BE49-F238E27FC236}">
                    <a16:creationId xmlns:a16="http://schemas.microsoft.com/office/drawing/2014/main" xmlns="" id="{E8818A81-312E-D9AF-B84C-68263B777EEB}"/>
                  </a:ext>
                </a:extLst>
              </p:cNvPr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82">
                <a:extLst>
                  <a:ext uri="{FF2B5EF4-FFF2-40B4-BE49-F238E27FC236}">
                    <a16:creationId xmlns:a16="http://schemas.microsoft.com/office/drawing/2014/main" xmlns="" id="{CC19264E-BCC3-5F66-5C46-59442B252482}"/>
                  </a:ext>
                </a:extLst>
              </p:cNvPr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83">
                <a:extLst>
                  <a:ext uri="{FF2B5EF4-FFF2-40B4-BE49-F238E27FC236}">
                    <a16:creationId xmlns:a16="http://schemas.microsoft.com/office/drawing/2014/main" xmlns="" id="{0A7B8334-ACF1-1E49-9010-561DF26F9E3F}"/>
                  </a:ext>
                </a:extLst>
              </p:cNvPr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84">
                <a:extLst>
                  <a:ext uri="{FF2B5EF4-FFF2-40B4-BE49-F238E27FC236}">
                    <a16:creationId xmlns:a16="http://schemas.microsoft.com/office/drawing/2014/main" xmlns="" id="{2779E37E-78C5-3795-0BB1-6F0569926DB3}"/>
                  </a:ext>
                </a:extLst>
              </p:cNvPr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85">
                <a:extLst>
                  <a:ext uri="{FF2B5EF4-FFF2-40B4-BE49-F238E27FC236}">
                    <a16:creationId xmlns:a16="http://schemas.microsoft.com/office/drawing/2014/main" xmlns="" id="{C64EF632-E048-ACFE-B6AA-8BB2B58ADCB7}"/>
                  </a:ext>
                </a:extLst>
              </p:cNvPr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86">
                <a:extLst>
                  <a:ext uri="{FF2B5EF4-FFF2-40B4-BE49-F238E27FC236}">
                    <a16:creationId xmlns:a16="http://schemas.microsoft.com/office/drawing/2014/main" xmlns="" id="{13CD047F-7FE8-045F-A97F-65FBD2754430}"/>
                  </a:ext>
                </a:extLst>
              </p:cNvPr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87">
                <a:extLst>
                  <a:ext uri="{FF2B5EF4-FFF2-40B4-BE49-F238E27FC236}">
                    <a16:creationId xmlns:a16="http://schemas.microsoft.com/office/drawing/2014/main" xmlns="" id="{029CC82B-308E-16C3-E8F6-85D1401C790A}"/>
                  </a:ext>
                </a:extLst>
              </p:cNvPr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88">
                <a:extLst>
                  <a:ext uri="{FF2B5EF4-FFF2-40B4-BE49-F238E27FC236}">
                    <a16:creationId xmlns:a16="http://schemas.microsoft.com/office/drawing/2014/main" xmlns="" id="{DA5765AD-2FD0-B0CC-90E5-CC955656BA63}"/>
                  </a:ext>
                </a:extLst>
              </p:cNvPr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Rectangle 89">
                <a:extLst>
                  <a:ext uri="{FF2B5EF4-FFF2-40B4-BE49-F238E27FC236}">
                    <a16:creationId xmlns:a16="http://schemas.microsoft.com/office/drawing/2014/main" xmlns="" id="{83CC4B18-ED65-84E8-10A4-E8FA6DA08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90">
                <a:extLst>
                  <a:ext uri="{FF2B5EF4-FFF2-40B4-BE49-F238E27FC236}">
                    <a16:creationId xmlns:a16="http://schemas.microsoft.com/office/drawing/2014/main" xmlns="" id="{5B94097C-A1F5-FE22-1D5C-B2124DD75150}"/>
                  </a:ext>
                </a:extLst>
              </p:cNvPr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91">
                <a:extLst>
                  <a:ext uri="{FF2B5EF4-FFF2-40B4-BE49-F238E27FC236}">
                    <a16:creationId xmlns:a16="http://schemas.microsoft.com/office/drawing/2014/main" xmlns="" id="{5F34B68F-38FB-0669-BB59-8800FF5B33A1}"/>
                  </a:ext>
                </a:extLst>
              </p:cNvPr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92">
                <a:extLst>
                  <a:ext uri="{FF2B5EF4-FFF2-40B4-BE49-F238E27FC236}">
                    <a16:creationId xmlns:a16="http://schemas.microsoft.com/office/drawing/2014/main" xmlns="" id="{B91E9966-0885-A70D-CEB8-328C3CF33013}"/>
                  </a:ext>
                </a:extLst>
              </p:cNvPr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93">
                <a:extLst>
                  <a:ext uri="{FF2B5EF4-FFF2-40B4-BE49-F238E27FC236}">
                    <a16:creationId xmlns:a16="http://schemas.microsoft.com/office/drawing/2014/main" xmlns="" id="{A2FF0083-05BE-4FD1-0600-958FD8127A15}"/>
                  </a:ext>
                </a:extLst>
              </p:cNvPr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94">
                <a:extLst>
                  <a:ext uri="{FF2B5EF4-FFF2-40B4-BE49-F238E27FC236}">
                    <a16:creationId xmlns:a16="http://schemas.microsoft.com/office/drawing/2014/main" xmlns="" id="{25158147-5D27-6005-8990-A5B15538A12D}"/>
                  </a:ext>
                </a:extLst>
              </p:cNvPr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95">
                <a:extLst>
                  <a:ext uri="{FF2B5EF4-FFF2-40B4-BE49-F238E27FC236}">
                    <a16:creationId xmlns:a16="http://schemas.microsoft.com/office/drawing/2014/main" xmlns="" id="{21F861E2-BDE7-00CF-0794-C5172C9FFAC2}"/>
                  </a:ext>
                </a:extLst>
              </p:cNvPr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96">
                <a:extLst>
                  <a:ext uri="{FF2B5EF4-FFF2-40B4-BE49-F238E27FC236}">
                    <a16:creationId xmlns:a16="http://schemas.microsoft.com/office/drawing/2014/main" xmlns="" id="{5A1E4448-170D-A219-C34B-2DD3D7211D39}"/>
                  </a:ext>
                </a:extLst>
              </p:cNvPr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97">
                <a:extLst>
                  <a:ext uri="{FF2B5EF4-FFF2-40B4-BE49-F238E27FC236}">
                    <a16:creationId xmlns:a16="http://schemas.microsoft.com/office/drawing/2014/main" xmlns="" id="{71F1D033-AAB7-0B66-4158-3701B5CFCDBF}"/>
                  </a:ext>
                </a:extLst>
              </p:cNvPr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98">
                <a:extLst>
                  <a:ext uri="{FF2B5EF4-FFF2-40B4-BE49-F238E27FC236}">
                    <a16:creationId xmlns:a16="http://schemas.microsoft.com/office/drawing/2014/main" xmlns="" id="{A157DF3B-7903-3517-08A6-7A7D8AC9CC6A}"/>
                  </a:ext>
                </a:extLst>
              </p:cNvPr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99">
                <a:extLst>
                  <a:ext uri="{FF2B5EF4-FFF2-40B4-BE49-F238E27FC236}">
                    <a16:creationId xmlns:a16="http://schemas.microsoft.com/office/drawing/2014/main" xmlns="" id="{B54988A3-F865-257B-04BF-7F36D8767F9C}"/>
                  </a:ext>
                </a:extLst>
              </p:cNvPr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00">
                <a:extLst>
                  <a:ext uri="{FF2B5EF4-FFF2-40B4-BE49-F238E27FC236}">
                    <a16:creationId xmlns:a16="http://schemas.microsoft.com/office/drawing/2014/main" xmlns="" id="{68A27119-DA50-68BB-D039-9E6AAAF71ED8}"/>
                  </a:ext>
                </a:extLst>
              </p:cNvPr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01">
                <a:extLst>
                  <a:ext uri="{FF2B5EF4-FFF2-40B4-BE49-F238E27FC236}">
                    <a16:creationId xmlns:a16="http://schemas.microsoft.com/office/drawing/2014/main" xmlns="" id="{307FD6ED-72DB-26D2-77A5-9AC48BDA0540}"/>
                  </a:ext>
                </a:extLst>
              </p:cNvPr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02">
                <a:extLst>
                  <a:ext uri="{FF2B5EF4-FFF2-40B4-BE49-F238E27FC236}">
                    <a16:creationId xmlns:a16="http://schemas.microsoft.com/office/drawing/2014/main" xmlns="" id="{9DE9134A-9D5E-FBF2-2937-8299630B2820}"/>
                  </a:ext>
                </a:extLst>
              </p:cNvPr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03">
                <a:extLst>
                  <a:ext uri="{FF2B5EF4-FFF2-40B4-BE49-F238E27FC236}">
                    <a16:creationId xmlns:a16="http://schemas.microsoft.com/office/drawing/2014/main" xmlns="" id="{050242DA-74A7-81FA-F22A-D7E35665F6AC}"/>
                  </a:ext>
                </a:extLst>
              </p:cNvPr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04">
                <a:extLst>
                  <a:ext uri="{FF2B5EF4-FFF2-40B4-BE49-F238E27FC236}">
                    <a16:creationId xmlns:a16="http://schemas.microsoft.com/office/drawing/2014/main" xmlns="" id="{F741B0D1-F7CD-23B4-9FA4-1ED67E497EFA}"/>
                  </a:ext>
                </a:extLst>
              </p:cNvPr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05">
                <a:extLst>
                  <a:ext uri="{FF2B5EF4-FFF2-40B4-BE49-F238E27FC236}">
                    <a16:creationId xmlns:a16="http://schemas.microsoft.com/office/drawing/2014/main" xmlns="" id="{55364F2A-65EB-7050-5D95-0782B93E074A}"/>
                  </a:ext>
                </a:extLst>
              </p:cNvPr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06">
                <a:extLst>
                  <a:ext uri="{FF2B5EF4-FFF2-40B4-BE49-F238E27FC236}">
                    <a16:creationId xmlns:a16="http://schemas.microsoft.com/office/drawing/2014/main" xmlns="" id="{20DD9B08-03CA-6DA6-CA6A-4C81924134F7}"/>
                  </a:ext>
                </a:extLst>
              </p:cNvPr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07">
                <a:extLst>
                  <a:ext uri="{FF2B5EF4-FFF2-40B4-BE49-F238E27FC236}">
                    <a16:creationId xmlns:a16="http://schemas.microsoft.com/office/drawing/2014/main" xmlns="" id="{8898EB5D-E647-5D37-0C04-310DB09E3910}"/>
                  </a:ext>
                </a:extLst>
              </p:cNvPr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08">
                <a:extLst>
                  <a:ext uri="{FF2B5EF4-FFF2-40B4-BE49-F238E27FC236}">
                    <a16:creationId xmlns:a16="http://schemas.microsoft.com/office/drawing/2014/main" xmlns="" id="{15CAA50F-E19F-95C6-DB3A-45FC31F6C83D}"/>
                  </a:ext>
                </a:extLst>
              </p:cNvPr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Rectangle 109">
                <a:extLst>
                  <a:ext uri="{FF2B5EF4-FFF2-40B4-BE49-F238E27FC236}">
                    <a16:creationId xmlns:a16="http://schemas.microsoft.com/office/drawing/2014/main" xmlns="" id="{9D9D4EEB-3C28-2067-3C8F-9F1283135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10">
                <a:extLst>
                  <a:ext uri="{FF2B5EF4-FFF2-40B4-BE49-F238E27FC236}">
                    <a16:creationId xmlns:a16="http://schemas.microsoft.com/office/drawing/2014/main" xmlns="" id="{BAB8794F-96E5-6681-6047-8EF905173919}"/>
                  </a:ext>
                </a:extLst>
              </p:cNvPr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11">
                <a:extLst>
                  <a:ext uri="{FF2B5EF4-FFF2-40B4-BE49-F238E27FC236}">
                    <a16:creationId xmlns:a16="http://schemas.microsoft.com/office/drawing/2014/main" xmlns="" id="{97E13304-926B-6D32-F3CD-102AE674B879}"/>
                  </a:ext>
                </a:extLst>
              </p:cNvPr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12">
                <a:extLst>
                  <a:ext uri="{FF2B5EF4-FFF2-40B4-BE49-F238E27FC236}">
                    <a16:creationId xmlns:a16="http://schemas.microsoft.com/office/drawing/2014/main" xmlns="" id="{44DF8CEC-5D2C-78D0-688A-BC6064FB28EC}"/>
                  </a:ext>
                </a:extLst>
              </p:cNvPr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13">
                <a:extLst>
                  <a:ext uri="{FF2B5EF4-FFF2-40B4-BE49-F238E27FC236}">
                    <a16:creationId xmlns:a16="http://schemas.microsoft.com/office/drawing/2014/main" xmlns="" id="{D9E1B723-B256-C8E9-C003-461AA45E8981}"/>
                  </a:ext>
                </a:extLst>
              </p:cNvPr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14">
                <a:extLst>
                  <a:ext uri="{FF2B5EF4-FFF2-40B4-BE49-F238E27FC236}">
                    <a16:creationId xmlns:a16="http://schemas.microsoft.com/office/drawing/2014/main" xmlns="" id="{8E2286DF-7914-E11E-2ED6-AF31D03803AE}"/>
                  </a:ext>
                </a:extLst>
              </p:cNvPr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15">
                <a:extLst>
                  <a:ext uri="{FF2B5EF4-FFF2-40B4-BE49-F238E27FC236}">
                    <a16:creationId xmlns:a16="http://schemas.microsoft.com/office/drawing/2014/main" xmlns="" id="{AD0D6AC0-CC50-1EA8-CEB0-BB9D1E817397}"/>
                  </a:ext>
                </a:extLst>
              </p:cNvPr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16">
                <a:extLst>
                  <a:ext uri="{FF2B5EF4-FFF2-40B4-BE49-F238E27FC236}">
                    <a16:creationId xmlns:a16="http://schemas.microsoft.com/office/drawing/2014/main" xmlns="" id="{1DBDF268-32C9-4840-EC9A-E8401FAE9113}"/>
                  </a:ext>
                </a:extLst>
              </p:cNvPr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17">
                <a:extLst>
                  <a:ext uri="{FF2B5EF4-FFF2-40B4-BE49-F238E27FC236}">
                    <a16:creationId xmlns:a16="http://schemas.microsoft.com/office/drawing/2014/main" xmlns="" id="{040DB648-7A01-88D5-61AC-A1DEA6FF7457}"/>
                  </a:ext>
                </a:extLst>
              </p:cNvPr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18">
                <a:extLst>
                  <a:ext uri="{FF2B5EF4-FFF2-40B4-BE49-F238E27FC236}">
                    <a16:creationId xmlns:a16="http://schemas.microsoft.com/office/drawing/2014/main" xmlns="" id="{A8141FE0-E650-F870-F323-10EA0ADD2230}"/>
                  </a:ext>
                </a:extLst>
              </p:cNvPr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19">
                <a:extLst>
                  <a:ext uri="{FF2B5EF4-FFF2-40B4-BE49-F238E27FC236}">
                    <a16:creationId xmlns:a16="http://schemas.microsoft.com/office/drawing/2014/main" xmlns="" id="{72282B2C-FD94-869A-DA87-6F9D3C1985FE}"/>
                  </a:ext>
                </a:extLst>
              </p:cNvPr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20">
                <a:extLst>
                  <a:ext uri="{FF2B5EF4-FFF2-40B4-BE49-F238E27FC236}">
                    <a16:creationId xmlns:a16="http://schemas.microsoft.com/office/drawing/2014/main" xmlns="" id="{6D3E640B-AB2D-F2C9-A1A8-3A793DB7AB99}"/>
                  </a:ext>
                </a:extLst>
              </p:cNvPr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21">
                <a:extLst>
                  <a:ext uri="{FF2B5EF4-FFF2-40B4-BE49-F238E27FC236}">
                    <a16:creationId xmlns:a16="http://schemas.microsoft.com/office/drawing/2014/main" xmlns="" id="{2834427D-74B5-2C32-FD79-4B1D89289898}"/>
                  </a:ext>
                </a:extLst>
              </p:cNvPr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22">
                <a:extLst>
                  <a:ext uri="{FF2B5EF4-FFF2-40B4-BE49-F238E27FC236}">
                    <a16:creationId xmlns:a16="http://schemas.microsoft.com/office/drawing/2014/main" xmlns="" id="{B35A90EA-D595-B44E-24C1-3FE6102ACCD6}"/>
                  </a:ext>
                </a:extLst>
              </p:cNvPr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23">
                <a:extLst>
                  <a:ext uri="{FF2B5EF4-FFF2-40B4-BE49-F238E27FC236}">
                    <a16:creationId xmlns:a16="http://schemas.microsoft.com/office/drawing/2014/main" xmlns="" id="{5C8C5C73-486A-082F-7990-EDC41F77255B}"/>
                  </a:ext>
                </a:extLst>
              </p:cNvPr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24">
                <a:extLst>
                  <a:ext uri="{FF2B5EF4-FFF2-40B4-BE49-F238E27FC236}">
                    <a16:creationId xmlns:a16="http://schemas.microsoft.com/office/drawing/2014/main" xmlns="" id="{6362F657-1C28-842F-2155-8C95C52B9450}"/>
                  </a:ext>
                </a:extLst>
              </p:cNvPr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25">
                <a:extLst>
                  <a:ext uri="{FF2B5EF4-FFF2-40B4-BE49-F238E27FC236}">
                    <a16:creationId xmlns:a16="http://schemas.microsoft.com/office/drawing/2014/main" xmlns="" id="{721196FC-BFB0-5B71-E6D6-9869FBAB4A02}"/>
                  </a:ext>
                </a:extLst>
              </p:cNvPr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26">
                <a:extLst>
                  <a:ext uri="{FF2B5EF4-FFF2-40B4-BE49-F238E27FC236}">
                    <a16:creationId xmlns:a16="http://schemas.microsoft.com/office/drawing/2014/main" xmlns="" id="{685DC84F-E09D-6E03-D662-1BCCCD4D7669}"/>
                  </a:ext>
                </a:extLst>
              </p:cNvPr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27">
                <a:extLst>
                  <a:ext uri="{FF2B5EF4-FFF2-40B4-BE49-F238E27FC236}">
                    <a16:creationId xmlns:a16="http://schemas.microsoft.com/office/drawing/2014/main" xmlns="" id="{CEC42D35-BCFC-EE8D-2A3A-9F6F79DD923A}"/>
                  </a:ext>
                </a:extLst>
              </p:cNvPr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28">
                <a:extLst>
                  <a:ext uri="{FF2B5EF4-FFF2-40B4-BE49-F238E27FC236}">
                    <a16:creationId xmlns:a16="http://schemas.microsoft.com/office/drawing/2014/main" xmlns="" id="{9A8500DB-9E57-3CEF-AF5E-4539A7513DDD}"/>
                  </a:ext>
                </a:extLst>
              </p:cNvPr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29">
                <a:extLst>
                  <a:ext uri="{FF2B5EF4-FFF2-40B4-BE49-F238E27FC236}">
                    <a16:creationId xmlns:a16="http://schemas.microsoft.com/office/drawing/2014/main" xmlns="" id="{EDC69368-3EBA-F0DD-EC05-474D308B2ADA}"/>
                  </a:ext>
                </a:extLst>
              </p:cNvPr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30">
                <a:extLst>
                  <a:ext uri="{FF2B5EF4-FFF2-40B4-BE49-F238E27FC236}">
                    <a16:creationId xmlns:a16="http://schemas.microsoft.com/office/drawing/2014/main" xmlns="" id="{E0228BB8-D7F2-90D2-1C0E-6176140007B3}"/>
                  </a:ext>
                </a:extLst>
              </p:cNvPr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31">
                <a:extLst>
                  <a:ext uri="{FF2B5EF4-FFF2-40B4-BE49-F238E27FC236}">
                    <a16:creationId xmlns:a16="http://schemas.microsoft.com/office/drawing/2014/main" xmlns="" id="{92AD0DDA-8C8A-2376-9221-F372AC7AD584}"/>
                  </a:ext>
                </a:extLst>
              </p:cNvPr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32">
                <a:extLst>
                  <a:ext uri="{FF2B5EF4-FFF2-40B4-BE49-F238E27FC236}">
                    <a16:creationId xmlns:a16="http://schemas.microsoft.com/office/drawing/2014/main" xmlns="" id="{E8640E80-1A3E-63A9-F55F-31E6893C519F}"/>
                  </a:ext>
                </a:extLst>
              </p:cNvPr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33">
                <a:extLst>
                  <a:ext uri="{FF2B5EF4-FFF2-40B4-BE49-F238E27FC236}">
                    <a16:creationId xmlns:a16="http://schemas.microsoft.com/office/drawing/2014/main" xmlns="" id="{0AF115A6-99A4-FCD1-7207-E716700F02BC}"/>
                  </a:ext>
                </a:extLst>
              </p:cNvPr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34">
                <a:extLst>
                  <a:ext uri="{FF2B5EF4-FFF2-40B4-BE49-F238E27FC236}">
                    <a16:creationId xmlns:a16="http://schemas.microsoft.com/office/drawing/2014/main" xmlns="" id="{5009B0A7-5E46-BE57-501C-B02FFA44BA00}"/>
                  </a:ext>
                </a:extLst>
              </p:cNvPr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35">
                <a:extLst>
                  <a:ext uri="{FF2B5EF4-FFF2-40B4-BE49-F238E27FC236}">
                    <a16:creationId xmlns:a16="http://schemas.microsoft.com/office/drawing/2014/main" xmlns="" id="{1C6D7FB6-4B85-F83A-83BC-ABFE340F3EE0}"/>
                  </a:ext>
                </a:extLst>
              </p:cNvPr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36">
                <a:extLst>
                  <a:ext uri="{FF2B5EF4-FFF2-40B4-BE49-F238E27FC236}">
                    <a16:creationId xmlns:a16="http://schemas.microsoft.com/office/drawing/2014/main" xmlns="" id="{F2438D68-5C04-9DBA-01B5-1A3103280755}"/>
                  </a:ext>
                </a:extLst>
              </p:cNvPr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37">
                <a:extLst>
                  <a:ext uri="{FF2B5EF4-FFF2-40B4-BE49-F238E27FC236}">
                    <a16:creationId xmlns:a16="http://schemas.microsoft.com/office/drawing/2014/main" xmlns="" id="{4A114DAA-7C6F-87BA-EE3A-F5A4C3E079B1}"/>
                  </a:ext>
                </a:extLst>
              </p:cNvPr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38">
                <a:extLst>
                  <a:ext uri="{FF2B5EF4-FFF2-40B4-BE49-F238E27FC236}">
                    <a16:creationId xmlns:a16="http://schemas.microsoft.com/office/drawing/2014/main" xmlns="" id="{54BD993A-7514-16E5-6A43-4B9FDB507E15}"/>
                  </a:ext>
                </a:extLst>
              </p:cNvPr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39">
                <a:extLst>
                  <a:ext uri="{FF2B5EF4-FFF2-40B4-BE49-F238E27FC236}">
                    <a16:creationId xmlns:a16="http://schemas.microsoft.com/office/drawing/2014/main" xmlns="" id="{EEB5D8CC-0F96-36B9-4F82-CF42DB912FF0}"/>
                  </a:ext>
                </a:extLst>
              </p:cNvPr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40">
                <a:extLst>
                  <a:ext uri="{FF2B5EF4-FFF2-40B4-BE49-F238E27FC236}">
                    <a16:creationId xmlns:a16="http://schemas.microsoft.com/office/drawing/2014/main" xmlns="" id="{37D231C7-C333-3254-8B02-31716379FB8C}"/>
                  </a:ext>
                </a:extLst>
              </p:cNvPr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41">
                <a:extLst>
                  <a:ext uri="{FF2B5EF4-FFF2-40B4-BE49-F238E27FC236}">
                    <a16:creationId xmlns:a16="http://schemas.microsoft.com/office/drawing/2014/main" xmlns="" id="{35F1C676-D7AF-826A-E6FA-DD2CEF5B5853}"/>
                  </a:ext>
                </a:extLst>
              </p:cNvPr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42">
                <a:extLst>
                  <a:ext uri="{FF2B5EF4-FFF2-40B4-BE49-F238E27FC236}">
                    <a16:creationId xmlns:a16="http://schemas.microsoft.com/office/drawing/2014/main" xmlns="" id="{79B75B82-61FD-B111-430E-D5544E49C727}"/>
                  </a:ext>
                </a:extLst>
              </p:cNvPr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43">
                <a:extLst>
                  <a:ext uri="{FF2B5EF4-FFF2-40B4-BE49-F238E27FC236}">
                    <a16:creationId xmlns:a16="http://schemas.microsoft.com/office/drawing/2014/main" xmlns="" id="{3D8FE065-CD05-8899-00D2-8450470A7BE0}"/>
                  </a:ext>
                </a:extLst>
              </p:cNvPr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44">
                <a:extLst>
                  <a:ext uri="{FF2B5EF4-FFF2-40B4-BE49-F238E27FC236}">
                    <a16:creationId xmlns:a16="http://schemas.microsoft.com/office/drawing/2014/main" xmlns="" id="{103451BA-7C0A-BBDF-73B5-91F155ABBF49}"/>
                  </a:ext>
                </a:extLst>
              </p:cNvPr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45">
                <a:extLst>
                  <a:ext uri="{FF2B5EF4-FFF2-40B4-BE49-F238E27FC236}">
                    <a16:creationId xmlns:a16="http://schemas.microsoft.com/office/drawing/2014/main" xmlns="" id="{524C873F-C678-D1AD-682C-8AE553439192}"/>
                  </a:ext>
                </a:extLst>
              </p:cNvPr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46">
                <a:extLst>
                  <a:ext uri="{FF2B5EF4-FFF2-40B4-BE49-F238E27FC236}">
                    <a16:creationId xmlns:a16="http://schemas.microsoft.com/office/drawing/2014/main" xmlns="" id="{5BD905DF-B6A5-6784-35FE-35012395F54C}"/>
                  </a:ext>
                </a:extLst>
              </p:cNvPr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47">
                <a:extLst>
                  <a:ext uri="{FF2B5EF4-FFF2-40B4-BE49-F238E27FC236}">
                    <a16:creationId xmlns:a16="http://schemas.microsoft.com/office/drawing/2014/main" xmlns="" id="{E674A996-DEF5-FA4D-F3BB-64C227FC2FE1}"/>
                  </a:ext>
                </a:extLst>
              </p:cNvPr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48">
                <a:extLst>
                  <a:ext uri="{FF2B5EF4-FFF2-40B4-BE49-F238E27FC236}">
                    <a16:creationId xmlns:a16="http://schemas.microsoft.com/office/drawing/2014/main" xmlns="" id="{006ADE68-D856-5738-E871-9BDF31969A83}"/>
                  </a:ext>
                </a:extLst>
              </p:cNvPr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49">
                <a:extLst>
                  <a:ext uri="{FF2B5EF4-FFF2-40B4-BE49-F238E27FC236}">
                    <a16:creationId xmlns:a16="http://schemas.microsoft.com/office/drawing/2014/main" xmlns="" id="{E2791637-D849-D6FB-493C-737A241C3D68}"/>
                  </a:ext>
                </a:extLst>
              </p:cNvPr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50">
                <a:extLst>
                  <a:ext uri="{FF2B5EF4-FFF2-40B4-BE49-F238E27FC236}">
                    <a16:creationId xmlns:a16="http://schemas.microsoft.com/office/drawing/2014/main" xmlns="" id="{06A6EB75-A1D7-38DF-8CDF-68C036232932}"/>
                  </a:ext>
                </a:extLst>
              </p:cNvPr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51">
                <a:extLst>
                  <a:ext uri="{FF2B5EF4-FFF2-40B4-BE49-F238E27FC236}">
                    <a16:creationId xmlns:a16="http://schemas.microsoft.com/office/drawing/2014/main" xmlns="" id="{AB96DD4B-BACB-55FA-22A4-72752102E1A6}"/>
                  </a:ext>
                </a:extLst>
              </p:cNvPr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52">
                <a:extLst>
                  <a:ext uri="{FF2B5EF4-FFF2-40B4-BE49-F238E27FC236}">
                    <a16:creationId xmlns:a16="http://schemas.microsoft.com/office/drawing/2014/main" xmlns="" id="{CC272A43-6FEE-C447-D0AC-91319F126A4A}"/>
                  </a:ext>
                </a:extLst>
              </p:cNvPr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53">
                <a:extLst>
                  <a:ext uri="{FF2B5EF4-FFF2-40B4-BE49-F238E27FC236}">
                    <a16:creationId xmlns:a16="http://schemas.microsoft.com/office/drawing/2014/main" xmlns="" id="{A6F9A55D-A1EB-886D-FBA9-20284C8A467C}"/>
                  </a:ext>
                </a:extLst>
              </p:cNvPr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54">
                <a:extLst>
                  <a:ext uri="{FF2B5EF4-FFF2-40B4-BE49-F238E27FC236}">
                    <a16:creationId xmlns:a16="http://schemas.microsoft.com/office/drawing/2014/main" xmlns="" id="{762B51F2-2EE4-E7F4-01A7-92E8EDF0F96C}"/>
                  </a:ext>
                </a:extLst>
              </p:cNvPr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55">
                <a:extLst>
                  <a:ext uri="{FF2B5EF4-FFF2-40B4-BE49-F238E27FC236}">
                    <a16:creationId xmlns:a16="http://schemas.microsoft.com/office/drawing/2014/main" xmlns="" id="{8FF2354E-3430-629D-56E1-ADAC487B4BE4}"/>
                  </a:ext>
                </a:extLst>
              </p:cNvPr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56">
                <a:extLst>
                  <a:ext uri="{FF2B5EF4-FFF2-40B4-BE49-F238E27FC236}">
                    <a16:creationId xmlns:a16="http://schemas.microsoft.com/office/drawing/2014/main" xmlns="" id="{AA973697-15E9-7A8B-1232-86FB606B9871}"/>
                  </a:ext>
                </a:extLst>
              </p:cNvPr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57">
                <a:extLst>
                  <a:ext uri="{FF2B5EF4-FFF2-40B4-BE49-F238E27FC236}">
                    <a16:creationId xmlns:a16="http://schemas.microsoft.com/office/drawing/2014/main" xmlns="" id="{958C143B-23AD-4FD0-3C8B-BB9AE79B0C9E}"/>
                  </a:ext>
                </a:extLst>
              </p:cNvPr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58">
                <a:extLst>
                  <a:ext uri="{FF2B5EF4-FFF2-40B4-BE49-F238E27FC236}">
                    <a16:creationId xmlns:a16="http://schemas.microsoft.com/office/drawing/2014/main" xmlns="" id="{E636B3E3-0DF2-A20B-2D1C-82AC8764852C}"/>
                  </a:ext>
                </a:extLst>
              </p:cNvPr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59">
                <a:extLst>
                  <a:ext uri="{FF2B5EF4-FFF2-40B4-BE49-F238E27FC236}">
                    <a16:creationId xmlns:a16="http://schemas.microsoft.com/office/drawing/2014/main" xmlns="" id="{087BD3F0-2F6B-F085-FC37-C049D2645D72}"/>
                  </a:ext>
                </a:extLst>
              </p:cNvPr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60">
                <a:extLst>
                  <a:ext uri="{FF2B5EF4-FFF2-40B4-BE49-F238E27FC236}">
                    <a16:creationId xmlns:a16="http://schemas.microsoft.com/office/drawing/2014/main" xmlns="" id="{136CF9F4-9DE7-EAC6-ABFC-1CE651CB4046}"/>
                  </a:ext>
                </a:extLst>
              </p:cNvPr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61">
                <a:extLst>
                  <a:ext uri="{FF2B5EF4-FFF2-40B4-BE49-F238E27FC236}">
                    <a16:creationId xmlns:a16="http://schemas.microsoft.com/office/drawing/2014/main" xmlns="" id="{63C581E2-AB5B-A48B-0845-DBC52C11E85E}"/>
                  </a:ext>
                </a:extLst>
              </p:cNvPr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62">
                <a:extLst>
                  <a:ext uri="{FF2B5EF4-FFF2-40B4-BE49-F238E27FC236}">
                    <a16:creationId xmlns:a16="http://schemas.microsoft.com/office/drawing/2014/main" xmlns="" id="{D4BA604E-6167-A09F-6B2F-4271C556F5C3}"/>
                  </a:ext>
                </a:extLst>
              </p:cNvPr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63">
                <a:extLst>
                  <a:ext uri="{FF2B5EF4-FFF2-40B4-BE49-F238E27FC236}">
                    <a16:creationId xmlns:a16="http://schemas.microsoft.com/office/drawing/2014/main" xmlns="" id="{46B4859A-0A68-2C58-7C87-E31CA8DC8F22}"/>
                  </a:ext>
                </a:extLst>
              </p:cNvPr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64">
                <a:extLst>
                  <a:ext uri="{FF2B5EF4-FFF2-40B4-BE49-F238E27FC236}">
                    <a16:creationId xmlns:a16="http://schemas.microsoft.com/office/drawing/2014/main" xmlns="" id="{8E5133CA-D1AA-0B6A-DAA1-14081C2BE1D8}"/>
                  </a:ext>
                </a:extLst>
              </p:cNvPr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65">
                <a:extLst>
                  <a:ext uri="{FF2B5EF4-FFF2-40B4-BE49-F238E27FC236}">
                    <a16:creationId xmlns:a16="http://schemas.microsoft.com/office/drawing/2014/main" xmlns="" id="{39CA74F8-8768-B66E-7F3F-7021FF93C326}"/>
                  </a:ext>
                </a:extLst>
              </p:cNvPr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66">
                <a:extLst>
                  <a:ext uri="{FF2B5EF4-FFF2-40B4-BE49-F238E27FC236}">
                    <a16:creationId xmlns:a16="http://schemas.microsoft.com/office/drawing/2014/main" xmlns="" id="{7315F376-5A22-361A-AE4E-3136BE83ED06}"/>
                  </a:ext>
                </a:extLst>
              </p:cNvPr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67">
                <a:extLst>
                  <a:ext uri="{FF2B5EF4-FFF2-40B4-BE49-F238E27FC236}">
                    <a16:creationId xmlns:a16="http://schemas.microsoft.com/office/drawing/2014/main" xmlns="" id="{E0149C46-1D6A-6C9C-242D-9896C011DDDF}"/>
                  </a:ext>
                </a:extLst>
              </p:cNvPr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68">
                <a:extLst>
                  <a:ext uri="{FF2B5EF4-FFF2-40B4-BE49-F238E27FC236}">
                    <a16:creationId xmlns:a16="http://schemas.microsoft.com/office/drawing/2014/main" xmlns="" id="{E39A83D5-FFA4-6B8A-9E10-D475CE783E59}"/>
                  </a:ext>
                </a:extLst>
              </p:cNvPr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69">
                <a:extLst>
                  <a:ext uri="{FF2B5EF4-FFF2-40B4-BE49-F238E27FC236}">
                    <a16:creationId xmlns:a16="http://schemas.microsoft.com/office/drawing/2014/main" xmlns="" id="{0A46C0D2-170B-A465-73A0-4C9EA6E3A410}"/>
                  </a:ext>
                </a:extLst>
              </p:cNvPr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70">
                <a:extLst>
                  <a:ext uri="{FF2B5EF4-FFF2-40B4-BE49-F238E27FC236}">
                    <a16:creationId xmlns:a16="http://schemas.microsoft.com/office/drawing/2014/main" xmlns="" id="{68A19D11-F98F-628A-D32D-5ADDFD0D7E1E}"/>
                  </a:ext>
                </a:extLst>
              </p:cNvPr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71">
                <a:extLst>
                  <a:ext uri="{FF2B5EF4-FFF2-40B4-BE49-F238E27FC236}">
                    <a16:creationId xmlns:a16="http://schemas.microsoft.com/office/drawing/2014/main" xmlns="" id="{A5EB6113-B97E-7B25-DA1C-0FDD484F6869}"/>
                  </a:ext>
                </a:extLst>
              </p:cNvPr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72">
                <a:extLst>
                  <a:ext uri="{FF2B5EF4-FFF2-40B4-BE49-F238E27FC236}">
                    <a16:creationId xmlns:a16="http://schemas.microsoft.com/office/drawing/2014/main" xmlns="" id="{099AD849-0297-FE30-F8E0-6759D63CAD73}"/>
                  </a:ext>
                </a:extLst>
              </p:cNvPr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73">
                <a:extLst>
                  <a:ext uri="{FF2B5EF4-FFF2-40B4-BE49-F238E27FC236}">
                    <a16:creationId xmlns:a16="http://schemas.microsoft.com/office/drawing/2014/main" xmlns="" id="{0B816D2E-5AA4-2616-185E-A27775145BFF}"/>
                  </a:ext>
                </a:extLst>
              </p:cNvPr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74">
                <a:extLst>
                  <a:ext uri="{FF2B5EF4-FFF2-40B4-BE49-F238E27FC236}">
                    <a16:creationId xmlns:a16="http://schemas.microsoft.com/office/drawing/2014/main" xmlns="" id="{36D52EAA-C480-5C15-C944-F72B76B3C7D4}"/>
                  </a:ext>
                </a:extLst>
              </p:cNvPr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75">
                <a:extLst>
                  <a:ext uri="{FF2B5EF4-FFF2-40B4-BE49-F238E27FC236}">
                    <a16:creationId xmlns:a16="http://schemas.microsoft.com/office/drawing/2014/main" xmlns="" id="{C77C2CF3-94D0-4CC7-4450-213647ECFCEC}"/>
                  </a:ext>
                </a:extLst>
              </p:cNvPr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76">
                <a:extLst>
                  <a:ext uri="{FF2B5EF4-FFF2-40B4-BE49-F238E27FC236}">
                    <a16:creationId xmlns:a16="http://schemas.microsoft.com/office/drawing/2014/main" xmlns="" id="{C326E107-4554-082B-5D26-52F427FE2DEB}"/>
                  </a:ext>
                </a:extLst>
              </p:cNvPr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77">
                <a:extLst>
                  <a:ext uri="{FF2B5EF4-FFF2-40B4-BE49-F238E27FC236}">
                    <a16:creationId xmlns:a16="http://schemas.microsoft.com/office/drawing/2014/main" xmlns="" id="{21540D60-5A54-28B3-CEBA-172E2F2CCDA9}"/>
                  </a:ext>
                </a:extLst>
              </p:cNvPr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78">
                <a:extLst>
                  <a:ext uri="{FF2B5EF4-FFF2-40B4-BE49-F238E27FC236}">
                    <a16:creationId xmlns:a16="http://schemas.microsoft.com/office/drawing/2014/main" xmlns="" id="{C8775576-AD57-854F-6A7A-3A1D4294C756}"/>
                  </a:ext>
                </a:extLst>
              </p:cNvPr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79">
                <a:extLst>
                  <a:ext uri="{FF2B5EF4-FFF2-40B4-BE49-F238E27FC236}">
                    <a16:creationId xmlns:a16="http://schemas.microsoft.com/office/drawing/2014/main" xmlns="" id="{BD097CBF-8CEE-5BFB-6272-7B8567ED681D}"/>
                  </a:ext>
                </a:extLst>
              </p:cNvPr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80">
                <a:extLst>
                  <a:ext uri="{FF2B5EF4-FFF2-40B4-BE49-F238E27FC236}">
                    <a16:creationId xmlns:a16="http://schemas.microsoft.com/office/drawing/2014/main" xmlns="" id="{510E41FA-65F8-9356-EC2E-904C7F1A468E}"/>
                  </a:ext>
                </a:extLst>
              </p:cNvPr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81">
                <a:extLst>
                  <a:ext uri="{FF2B5EF4-FFF2-40B4-BE49-F238E27FC236}">
                    <a16:creationId xmlns:a16="http://schemas.microsoft.com/office/drawing/2014/main" xmlns="" id="{06AE26D9-4598-D4C3-DC6E-9CE4A8020B6B}"/>
                  </a:ext>
                </a:extLst>
              </p:cNvPr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82">
                <a:extLst>
                  <a:ext uri="{FF2B5EF4-FFF2-40B4-BE49-F238E27FC236}">
                    <a16:creationId xmlns:a16="http://schemas.microsoft.com/office/drawing/2014/main" xmlns="" id="{DA208626-F563-EEA6-C249-493B9EFF4A7A}"/>
                  </a:ext>
                </a:extLst>
              </p:cNvPr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83">
                <a:extLst>
                  <a:ext uri="{FF2B5EF4-FFF2-40B4-BE49-F238E27FC236}">
                    <a16:creationId xmlns:a16="http://schemas.microsoft.com/office/drawing/2014/main" xmlns="" id="{CBDA4A41-68DF-0106-E5CC-2E396B15E769}"/>
                  </a:ext>
                </a:extLst>
              </p:cNvPr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84">
                <a:extLst>
                  <a:ext uri="{FF2B5EF4-FFF2-40B4-BE49-F238E27FC236}">
                    <a16:creationId xmlns:a16="http://schemas.microsoft.com/office/drawing/2014/main" xmlns="" id="{089748B6-FA17-634C-7310-EEA48E44883C}"/>
                  </a:ext>
                </a:extLst>
              </p:cNvPr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185">
                <a:extLst>
                  <a:ext uri="{FF2B5EF4-FFF2-40B4-BE49-F238E27FC236}">
                    <a16:creationId xmlns:a16="http://schemas.microsoft.com/office/drawing/2014/main" xmlns="" id="{6067A002-DCAD-FE17-2872-E25A1EA51D0E}"/>
                  </a:ext>
                </a:extLst>
              </p:cNvPr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186">
                <a:extLst>
                  <a:ext uri="{FF2B5EF4-FFF2-40B4-BE49-F238E27FC236}">
                    <a16:creationId xmlns:a16="http://schemas.microsoft.com/office/drawing/2014/main" xmlns="" id="{28B8B105-5FDB-4D9C-351C-47CFB9ECB09B}"/>
                  </a:ext>
                </a:extLst>
              </p:cNvPr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187">
                <a:extLst>
                  <a:ext uri="{FF2B5EF4-FFF2-40B4-BE49-F238E27FC236}">
                    <a16:creationId xmlns:a16="http://schemas.microsoft.com/office/drawing/2014/main" xmlns="" id="{5AFA92DC-805A-B979-52C3-4646D9AA5254}"/>
                  </a:ext>
                </a:extLst>
              </p:cNvPr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188">
                <a:extLst>
                  <a:ext uri="{FF2B5EF4-FFF2-40B4-BE49-F238E27FC236}">
                    <a16:creationId xmlns:a16="http://schemas.microsoft.com/office/drawing/2014/main" xmlns="" id="{2C8700F6-CC8A-8BF6-0A71-D6BD7C3136E4}"/>
                  </a:ext>
                </a:extLst>
              </p:cNvPr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189">
                <a:extLst>
                  <a:ext uri="{FF2B5EF4-FFF2-40B4-BE49-F238E27FC236}">
                    <a16:creationId xmlns:a16="http://schemas.microsoft.com/office/drawing/2014/main" xmlns="" id="{9C87583F-3AD7-8148-7FD4-D718B3809685}"/>
                  </a:ext>
                </a:extLst>
              </p:cNvPr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190">
                <a:extLst>
                  <a:ext uri="{FF2B5EF4-FFF2-40B4-BE49-F238E27FC236}">
                    <a16:creationId xmlns:a16="http://schemas.microsoft.com/office/drawing/2014/main" xmlns="" id="{D4FB2821-5A3C-0CDC-7C10-988C84563773}"/>
                  </a:ext>
                </a:extLst>
              </p:cNvPr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191">
                <a:extLst>
                  <a:ext uri="{FF2B5EF4-FFF2-40B4-BE49-F238E27FC236}">
                    <a16:creationId xmlns:a16="http://schemas.microsoft.com/office/drawing/2014/main" xmlns="" id="{8550A2C8-44F4-D001-7E34-022CF1273BE8}"/>
                  </a:ext>
                </a:extLst>
              </p:cNvPr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Freeform 192">
                <a:extLst>
                  <a:ext uri="{FF2B5EF4-FFF2-40B4-BE49-F238E27FC236}">
                    <a16:creationId xmlns:a16="http://schemas.microsoft.com/office/drawing/2014/main" xmlns="" id="{32F3B4AC-BE6D-C5F1-A6FC-5331DC00DD0F}"/>
                  </a:ext>
                </a:extLst>
              </p:cNvPr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193">
                <a:extLst>
                  <a:ext uri="{FF2B5EF4-FFF2-40B4-BE49-F238E27FC236}">
                    <a16:creationId xmlns:a16="http://schemas.microsoft.com/office/drawing/2014/main" xmlns="" id="{FA0597DD-A7CA-7734-29DC-BA4573851C16}"/>
                  </a:ext>
                </a:extLst>
              </p:cNvPr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194">
                <a:extLst>
                  <a:ext uri="{FF2B5EF4-FFF2-40B4-BE49-F238E27FC236}">
                    <a16:creationId xmlns:a16="http://schemas.microsoft.com/office/drawing/2014/main" xmlns="" id="{50ABA8F3-44AD-4949-2BB4-54EF7CA15987}"/>
                  </a:ext>
                </a:extLst>
              </p:cNvPr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195">
                <a:extLst>
                  <a:ext uri="{FF2B5EF4-FFF2-40B4-BE49-F238E27FC236}">
                    <a16:creationId xmlns:a16="http://schemas.microsoft.com/office/drawing/2014/main" xmlns="" id="{61553167-E2CC-316B-C212-A487E53990ED}"/>
                  </a:ext>
                </a:extLst>
              </p:cNvPr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196">
                <a:extLst>
                  <a:ext uri="{FF2B5EF4-FFF2-40B4-BE49-F238E27FC236}">
                    <a16:creationId xmlns:a16="http://schemas.microsoft.com/office/drawing/2014/main" xmlns="" id="{028EC11D-5731-E042-F0DC-D77FD6F53025}"/>
                  </a:ext>
                </a:extLst>
              </p:cNvPr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197">
                <a:extLst>
                  <a:ext uri="{FF2B5EF4-FFF2-40B4-BE49-F238E27FC236}">
                    <a16:creationId xmlns:a16="http://schemas.microsoft.com/office/drawing/2014/main" xmlns="" id="{0BD64C8C-15F8-7084-E910-907D86D5BA27}"/>
                  </a:ext>
                </a:extLst>
              </p:cNvPr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198">
                <a:extLst>
                  <a:ext uri="{FF2B5EF4-FFF2-40B4-BE49-F238E27FC236}">
                    <a16:creationId xmlns:a16="http://schemas.microsoft.com/office/drawing/2014/main" xmlns="" id="{C6D9DDC0-1B9A-C3A5-2BD4-132DB8F1EDDE}"/>
                  </a:ext>
                </a:extLst>
              </p:cNvPr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199">
                <a:extLst>
                  <a:ext uri="{FF2B5EF4-FFF2-40B4-BE49-F238E27FC236}">
                    <a16:creationId xmlns:a16="http://schemas.microsoft.com/office/drawing/2014/main" xmlns="" id="{6050A847-AE69-563F-ECC1-03FD72E94024}"/>
                  </a:ext>
                </a:extLst>
              </p:cNvPr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00">
                <a:extLst>
                  <a:ext uri="{FF2B5EF4-FFF2-40B4-BE49-F238E27FC236}">
                    <a16:creationId xmlns:a16="http://schemas.microsoft.com/office/drawing/2014/main" xmlns="" id="{A975B1E0-9AF3-52F0-6449-9D3FD97B2679}"/>
                  </a:ext>
                </a:extLst>
              </p:cNvPr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01">
                <a:extLst>
                  <a:ext uri="{FF2B5EF4-FFF2-40B4-BE49-F238E27FC236}">
                    <a16:creationId xmlns:a16="http://schemas.microsoft.com/office/drawing/2014/main" xmlns="" id="{1F90D8CB-AF44-A09C-55C6-2F91001BEC1C}"/>
                  </a:ext>
                </a:extLst>
              </p:cNvPr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02">
                <a:extLst>
                  <a:ext uri="{FF2B5EF4-FFF2-40B4-BE49-F238E27FC236}">
                    <a16:creationId xmlns:a16="http://schemas.microsoft.com/office/drawing/2014/main" xmlns="" id="{F1A17154-5A47-EB8E-7E2D-9695A0237F6A}"/>
                  </a:ext>
                </a:extLst>
              </p:cNvPr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03">
                <a:extLst>
                  <a:ext uri="{FF2B5EF4-FFF2-40B4-BE49-F238E27FC236}">
                    <a16:creationId xmlns:a16="http://schemas.microsoft.com/office/drawing/2014/main" xmlns="" id="{F6E67DE4-B76B-534E-6BFA-A43DE79F5F4B}"/>
                  </a:ext>
                </a:extLst>
              </p:cNvPr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04">
                <a:extLst>
                  <a:ext uri="{FF2B5EF4-FFF2-40B4-BE49-F238E27FC236}">
                    <a16:creationId xmlns:a16="http://schemas.microsoft.com/office/drawing/2014/main" xmlns="" id="{39CB5923-A1AA-DA14-039C-3EDE9AAEA87D}"/>
                  </a:ext>
                </a:extLst>
              </p:cNvPr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206">
              <a:extLst>
                <a:ext uri="{FF2B5EF4-FFF2-40B4-BE49-F238E27FC236}">
                  <a16:creationId xmlns:a16="http://schemas.microsoft.com/office/drawing/2014/main" xmlns="" id="{9DDEB58F-EB51-E4E3-E1CA-60F7D5CE66B9}"/>
                </a:ext>
              </a:extLst>
            </p:cNvPr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07">
              <a:extLst>
                <a:ext uri="{FF2B5EF4-FFF2-40B4-BE49-F238E27FC236}">
                  <a16:creationId xmlns:a16="http://schemas.microsoft.com/office/drawing/2014/main" xmlns="" id="{50FECFDD-BCA5-148D-B846-E1916FBC1F55}"/>
                </a:ext>
              </a:extLst>
            </p:cNvPr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08">
              <a:extLst>
                <a:ext uri="{FF2B5EF4-FFF2-40B4-BE49-F238E27FC236}">
                  <a16:creationId xmlns:a16="http://schemas.microsoft.com/office/drawing/2014/main" xmlns="" id="{2126C4A3-2E24-2DBA-57AE-0F646F0F9DC4}"/>
                </a:ext>
              </a:extLst>
            </p:cNvPr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09">
              <a:extLst>
                <a:ext uri="{FF2B5EF4-FFF2-40B4-BE49-F238E27FC236}">
                  <a16:creationId xmlns:a16="http://schemas.microsoft.com/office/drawing/2014/main" xmlns="" id="{FA59104C-73BE-B04C-BE24-639FE4CCF4F1}"/>
                </a:ext>
              </a:extLst>
            </p:cNvPr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10">
              <a:extLst>
                <a:ext uri="{FF2B5EF4-FFF2-40B4-BE49-F238E27FC236}">
                  <a16:creationId xmlns:a16="http://schemas.microsoft.com/office/drawing/2014/main" xmlns="" id="{F2C3C5DA-A883-C571-0E89-B538A440F1D6}"/>
                </a:ext>
              </a:extLst>
            </p:cNvPr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11">
              <a:extLst>
                <a:ext uri="{FF2B5EF4-FFF2-40B4-BE49-F238E27FC236}">
                  <a16:creationId xmlns:a16="http://schemas.microsoft.com/office/drawing/2014/main" xmlns="" id="{5C06ACB2-CC75-2411-2A45-7EB9A18AE922}"/>
                </a:ext>
              </a:extLst>
            </p:cNvPr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12">
              <a:extLst>
                <a:ext uri="{FF2B5EF4-FFF2-40B4-BE49-F238E27FC236}">
                  <a16:creationId xmlns:a16="http://schemas.microsoft.com/office/drawing/2014/main" xmlns="" id="{64E3B2C7-D59E-394B-F567-4742A3A8290E}"/>
                </a:ext>
              </a:extLst>
            </p:cNvPr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13">
              <a:extLst>
                <a:ext uri="{FF2B5EF4-FFF2-40B4-BE49-F238E27FC236}">
                  <a16:creationId xmlns:a16="http://schemas.microsoft.com/office/drawing/2014/main" xmlns="" id="{26364645-B562-D53E-6AF0-413BEBD836E2}"/>
                </a:ext>
              </a:extLst>
            </p:cNvPr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14">
              <a:extLst>
                <a:ext uri="{FF2B5EF4-FFF2-40B4-BE49-F238E27FC236}">
                  <a16:creationId xmlns:a16="http://schemas.microsoft.com/office/drawing/2014/main" xmlns="" id="{08CC8DC6-1A44-71F2-3B30-D0D3D9BC0348}"/>
                </a:ext>
              </a:extLst>
            </p:cNvPr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15">
              <a:extLst>
                <a:ext uri="{FF2B5EF4-FFF2-40B4-BE49-F238E27FC236}">
                  <a16:creationId xmlns:a16="http://schemas.microsoft.com/office/drawing/2014/main" xmlns="" id="{9C835D34-C7A5-5C8C-3277-1CE613FFBB98}"/>
                </a:ext>
              </a:extLst>
            </p:cNvPr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16">
              <a:extLst>
                <a:ext uri="{FF2B5EF4-FFF2-40B4-BE49-F238E27FC236}">
                  <a16:creationId xmlns:a16="http://schemas.microsoft.com/office/drawing/2014/main" xmlns="" id="{BFDFF62C-5754-9458-E447-A976FF712793}"/>
                </a:ext>
              </a:extLst>
            </p:cNvPr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17">
              <a:extLst>
                <a:ext uri="{FF2B5EF4-FFF2-40B4-BE49-F238E27FC236}">
                  <a16:creationId xmlns:a16="http://schemas.microsoft.com/office/drawing/2014/main" xmlns="" id="{2A2C88B7-F6EA-EA95-F6D8-8D3FDF711A03}"/>
                </a:ext>
              </a:extLst>
            </p:cNvPr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18">
              <a:extLst>
                <a:ext uri="{FF2B5EF4-FFF2-40B4-BE49-F238E27FC236}">
                  <a16:creationId xmlns:a16="http://schemas.microsoft.com/office/drawing/2014/main" xmlns="" id="{B4148983-13AD-9480-5C35-F85E08DE9694}"/>
                </a:ext>
              </a:extLst>
            </p:cNvPr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19">
              <a:extLst>
                <a:ext uri="{FF2B5EF4-FFF2-40B4-BE49-F238E27FC236}">
                  <a16:creationId xmlns:a16="http://schemas.microsoft.com/office/drawing/2014/main" xmlns="" id="{7A75E709-7FC2-2CBB-263D-4CCF935710BC}"/>
                </a:ext>
              </a:extLst>
            </p:cNvPr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20">
              <a:extLst>
                <a:ext uri="{FF2B5EF4-FFF2-40B4-BE49-F238E27FC236}">
                  <a16:creationId xmlns:a16="http://schemas.microsoft.com/office/drawing/2014/main" xmlns="" id="{3029430F-14BD-B5BC-C868-563CF8C28BF8}"/>
                </a:ext>
              </a:extLst>
            </p:cNvPr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21">
              <a:extLst>
                <a:ext uri="{FF2B5EF4-FFF2-40B4-BE49-F238E27FC236}">
                  <a16:creationId xmlns:a16="http://schemas.microsoft.com/office/drawing/2014/main" xmlns="" id="{02DE0BB8-3B05-EB9C-537D-FC039759183E}"/>
                </a:ext>
              </a:extLst>
            </p:cNvPr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22">
              <a:extLst>
                <a:ext uri="{FF2B5EF4-FFF2-40B4-BE49-F238E27FC236}">
                  <a16:creationId xmlns:a16="http://schemas.microsoft.com/office/drawing/2014/main" xmlns="" id="{32C5B95A-4B59-A070-B20C-302C696595E9}"/>
                </a:ext>
              </a:extLst>
            </p:cNvPr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23">
              <a:extLst>
                <a:ext uri="{FF2B5EF4-FFF2-40B4-BE49-F238E27FC236}">
                  <a16:creationId xmlns:a16="http://schemas.microsoft.com/office/drawing/2014/main" xmlns="" id="{7371AC81-A9E9-AAC1-B08A-A2185B17793B}"/>
                </a:ext>
              </a:extLst>
            </p:cNvPr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24">
              <a:extLst>
                <a:ext uri="{FF2B5EF4-FFF2-40B4-BE49-F238E27FC236}">
                  <a16:creationId xmlns:a16="http://schemas.microsoft.com/office/drawing/2014/main" xmlns="" id="{074322F5-96C0-67E1-26B7-5718FAE5F27F}"/>
                </a:ext>
              </a:extLst>
            </p:cNvPr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25">
              <a:extLst>
                <a:ext uri="{FF2B5EF4-FFF2-40B4-BE49-F238E27FC236}">
                  <a16:creationId xmlns:a16="http://schemas.microsoft.com/office/drawing/2014/main" xmlns="" id="{A5CBE638-6146-08AD-03A2-C05875E441E7}"/>
                </a:ext>
              </a:extLst>
            </p:cNvPr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26">
              <a:extLst>
                <a:ext uri="{FF2B5EF4-FFF2-40B4-BE49-F238E27FC236}">
                  <a16:creationId xmlns:a16="http://schemas.microsoft.com/office/drawing/2014/main" xmlns="" id="{A452960C-B03A-7CB5-B346-DC76C3798866}"/>
                </a:ext>
              </a:extLst>
            </p:cNvPr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27">
              <a:extLst>
                <a:ext uri="{FF2B5EF4-FFF2-40B4-BE49-F238E27FC236}">
                  <a16:creationId xmlns:a16="http://schemas.microsoft.com/office/drawing/2014/main" xmlns="" id="{B96708FD-404A-7942-5933-6B86767B96B8}"/>
                </a:ext>
              </a:extLst>
            </p:cNvPr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8">
              <a:extLst>
                <a:ext uri="{FF2B5EF4-FFF2-40B4-BE49-F238E27FC236}">
                  <a16:creationId xmlns:a16="http://schemas.microsoft.com/office/drawing/2014/main" xmlns="" id="{24DBFA44-924F-FB16-9973-347FE1821F93}"/>
                </a:ext>
              </a:extLst>
            </p:cNvPr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29">
              <a:extLst>
                <a:ext uri="{FF2B5EF4-FFF2-40B4-BE49-F238E27FC236}">
                  <a16:creationId xmlns:a16="http://schemas.microsoft.com/office/drawing/2014/main" xmlns="" id="{C4C712D5-1430-7200-27C6-D391775F61E4}"/>
                </a:ext>
              </a:extLst>
            </p:cNvPr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30">
              <a:extLst>
                <a:ext uri="{FF2B5EF4-FFF2-40B4-BE49-F238E27FC236}">
                  <a16:creationId xmlns:a16="http://schemas.microsoft.com/office/drawing/2014/main" xmlns="" id="{ED28C3D8-6CAE-5394-E54A-91AB83A5207B}"/>
                </a:ext>
              </a:extLst>
            </p:cNvPr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31">
              <a:extLst>
                <a:ext uri="{FF2B5EF4-FFF2-40B4-BE49-F238E27FC236}">
                  <a16:creationId xmlns:a16="http://schemas.microsoft.com/office/drawing/2014/main" xmlns="" id="{7D6ED629-36A0-CE80-34F4-EA2CCC37AF74}"/>
                </a:ext>
              </a:extLst>
            </p:cNvPr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32">
              <a:extLst>
                <a:ext uri="{FF2B5EF4-FFF2-40B4-BE49-F238E27FC236}">
                  <a16:creationId xmlns:a16="http://schemas.microsoft.com/office/drawing/2014/main" xmlns="" id="{D8D287B9-F272-D358-C8E9-C6CAE43A0696}"/>
                </a:ext>
              </a:extLst>
            </p:cNvPr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33">
              <a:extLst>
                <a:ext uri="{FF2B5EF4-FFF2-40B4-BE49-F238E27FC236}">
                  <a16:creationId xmlns:a16="http://schemas.microsoft.com/office/drawing/2014/main" xmlns="" id="{F597435C-79F4-ACDB-EA55-931CDA8F61F0}"/>
                </a:ext>
              </a:extLst>
            </p:cNvPr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34">
              <a:extLst>
                <a:ext uri="{FF2B5EF4-FFF2-40B4-BE49-F238E27FC236}">
                  <a16:creationId xmlns:a16="http://schemas.microsoft.com/office/drawing/2014/main" xmlns="" id="{B9BA963D-F827-0559-3B87-019FAC3659BC}"/>
                </a:ext>
              </a:extLst>
            </p:cNvPr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35">
              <a:extLst>
                <a:ext uri="{FF2B5EF4-FFF2-40B4-BE49-F238E27FC236}">
                  <a16:creationId xmlns:a16="http://schemas.microsoft.com/office/drawing/2014/main" xmlns="" id="{9F745E88-4BB8-0459-8272-F4E2977ADDA2}"/>
                </a:ext>
              </a:extLst>
            </p:cNvPr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36">
              <a:extLst>
                <a:ext uri="{FF2B5EF4-FFF2-40B4-BE49-F238E27FC236}">
                  <a16:creationId xmlns:a16="http://schemas.microsoft.com/office/drawing/2014/main" xmlns="" id="{883D0A82-E186-56E8-951E-64A35D8A5FAA}"/>
                </a:ext>
              </a:extLst>
            </p:cNvPr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37">
              <a:extLst>
                <a:ext uri="{FF2B5EF4-FFF2-40B4-BE49-F238E27FC236}">
                  <a16:creationId xmlns:a16="http://schemas.microsoft.com/office/drawing/2014/main" xmlns="" id="{EDC39A20-77FF-D83B-AA6B-F856AFC21ABB}"/>
                </a:ext>
              </a:extLst>
            </p:cNvPr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38">
              <a:extLst>
                <a:ext uri="{FF2B5EF4-FFF2-40B4-BE49-F238E27FC236}">
                  <a16:creationId xmlns:a16="http://schemas.microsoft.com/office/drawing/2014/main" xmlns="" id="{06A242E4-B49C-5622-083E-1C3477D9932F}"/>
                </a:ext>
              </a:extLst>
            </p:cNvPr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39">
              <a:extLst>
                <a:ext uri="{FF2B5EF4-FFF2-40B4-BE49-F238E27FC236}">
                  <a16:creationId xmlns:a16="http://schemas.microsoft.com/office/drawing/2014/main" xmlns="" id="{05AE1C35-1BF7-C7E8-89D7-3DCFEB5DB6C6}"/>
                </a:ext>
              </a:extLst>
            </p:cNvPr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40">
              <a:extLst>
                <a:ext uri="{FF2B5EF4-FFF2-40B4-BE49-F238E27FC236}">
                  <a16:creationId xmlns:a16="http://schemas.microsoft.com/office/drawing/2014/main" xmlns="" id="{9C12B830-B1D7-E376-A5FB-F0D90AD51C10}"/>
                </a:ext>
              </a:extLst>
            </p:cNvPr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41">
              <a:extLst>
                <a:ext uri="{FF2B5EF4-FFF2-40B4-BE49-F238E27FC236}">
                  <a16:creationId xmlns:a16="http://schemas.microsoft.com/office/drawing/2014/main" xmlns="" id="{1E6E2989-F4F9-3B66-CC3E-AB566336D345}"/>
                </a:ext>
              </a:extLst>
            </p:cNvPr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42">
              <a:extLst>
                <a:ext uri="{FF2B5EF4-FFF2-40B4-BE49-F238E27FC236}">
                  <a16:creationId xmlns:a16="http://schemas.microsoft.com/office/drawing/2014/main" xmlns="" id="{35466A54-24ED-E967-A5AA-FA9AC8DBBEEF}"/>
                </a:ext>
              </a:extLst>
            </p:cNvPr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43">
              <a:extLst>
                <a:ext uri="{FF2B5EF4-FFF2-40B4-BE49-F238E27FC236}">
                  <a16:creationId xmlns:a16="http://schemas.microsoft.com/office/drawing/2014/main" xmlns="" id="{7E2BA14C-4DB9-F8BD-4B17-34CE88F425A1}"/>
                </a:ext>
              </a:extLst>
            </p:cNvPr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44">
              <a:extLst>
                <a:ext uri="{FF2B5EF4-FFF2-40B4-BE49-F238E27FC236}">
                  <a16:creationId xmlns:a16="http://schemas.microsoft.com/office/drawing/2014/main" xmlns="" id="{F62C58D3-BB02-332A-C58F-46E21B9650CD}"/>
                </a:ext>
              </a:extLst>
            </p:cNvPr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45">
              <a:extLst>
                <a:ext uri="{FF2B5EF4-FFF2-40B4-BE49-F238E27FC236}">
                  <a16:creationId xmlns:a16="http://schemas.microsoft.com/office/drawing/2014/main" xmlns="" id="{145C2F96-6540-AC3A-7E42-33CF63DE3E20}"/>
                </a:ext>
              </a:extLst>
            </p:cNvPr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46">
              <a:extLst>
                <a:ext uri="{FF2B5EF4-FFF2-40B4-BE49-F238E27FC236}">
                  <a16:creationId xmlns:a16="http://schemas.microsoft.com/office/drawing/2014/main" xmlns="" id="{A2746C7D-6C04-FFB4-F28D-9ECB1C84D0EF}"/>
                </a:ext>
              </a:extLst>
            </p:cNvPr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47">
              <a:extLst>
                <a:ext uri="{FF2B5EF4-FFF2-40B4-BE49-F238E27FC236}">
                  <a16:creationId xmlns:a16="http://schemas.microsoft.com/office/drawing/2014/main" xmlns="" id="{F7BCADB3-3102-7374-0A72-01EA68FB9847}"/>
                </a:ext>
              </a:extLst>
            </p:cNvPr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48">
              <a:extLst>
                <a:ext uri="{FF2B5EF4-FFF2-40B4-BE49-F238E27FC236}">
                  <a16:creationId xmlns:a16="http://schemas.microsoft.com/office/drawing/2014/main" xmlns="" id="{A6BE0277-8D55-39F2-D14D-167283CF81D9}"/>
                </a:ext>
              </a:extLst>
            </p:cNvPr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49">
              <a:extLst>
                <a:ext uri="{FF2B5EF4-FFF2-40B4-BE49-F238E27FC236}">
                  <a16:creationId xmlns:a16="http://schemas.microsoft.com/office/drawing/2014/main" xmlns="" id="{AFC5D8B5-C987-09D5-40CA-BB0EFE17121F}"/>
                </a:ext>
              </a:extLst>
            </p:cNvPr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50">
              <a:extLst>
                <a:ext uri="{FF2B5EF4-FFF2-40B4-BE49-F238E27FC236}">
                  <a16:creationId xmlns:a16="http://schemas.microsoft.com/office/drawing/2014/main" xmlns="" id="{5F9A8DE2-6B04-9F74-0E74-FD335DE9A90D}"/>
                </a:ext>
              </a:extLst>
            </p:cNvPr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51">
              <a:extLst>
                <a:ext uri="{FF2B5EF4-FFF2-40B4-BE49-F238E27FC236}">
                  <a16:creationId xmlns:a16="http://schemas.microsoft.com/office/drawing/2014/main" xmlns="" id="{0CDDCB92-C6CB-1454-1BE3-3A5108946E98}"/>
                </a:ext>
              </a:extLst>
            </p:cNvPr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52">
              <a:extLst>
                <a:ext uri="{FF2B5EF4-FFF2-40B4-BE49-F238E27FC236}">
                  <a16:creationId xmlns:a16="http://schemas.microsoft.com/office/drawing/2014/main" xmlns="" id="{74AEB876-2408-0534-57F7-E97230DAD77F}"/>
                </a:ext>
              </a:extLst>
            </p:cNvPr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53">
              <a:extLst>
                <a:ext uri="{FF2B5EF4-FFF2-40B4-BE49-F238E27FC236}">
                  <a16:creationId xmlns:a16="http://schemas.microsoft.com/office/drawing/2014/main" xmlns="" id="{1E5D611B-C70E-1086-3A20-7E41624B860C}"/>
                </a:ext>
              </a:extLst>
            </p:cNvPr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54">
              <a:extLst>
                <a:ext uri="{FF2B5EF4-FFF2-40B4-BE49-F238E27FC236}">
                  <a16:creationId xmlns:a16="http://schemas.microsoft.com/office/drawing/2014/main" xmlns="" id="{2B2F2F61-D9AA-4730-E2D9-4EF64D60D6FF}"/>
                </a:ext>
              </a:extLst>
            </p:cNvPr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55">
              <a:extLst>
                <a:ext uri="{FF2B5EF4-FFF2-40B4-BE49-F238E27FC236}">
                  <a16:creationId xmlns:a16="http://schemas.microsoft.com/office/drawing/2014/main" xmlns="" id="{8C13C91C-0BD5-E810-ED00-0748D0D8D274}"/>
                </a:ext>
              </a:extLst>
            </p:cNvPr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56">
              <a:extLst>
                <a:ext uri="{FF2B5EF4-FFF2-40B4-BE49-F238E27FC236}">
                  <a16:creationId xmlns:a16="http://schemas.microsoft.com/office/drawing/2014/main" xmlns="" id="{2325102D-9BEB-84A1-6A95-A26750E6257A}"/>
                </a:ext>
              </a:extLst>
            </p:cNvPr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57">
              <a:extLst>
                <a:ext uri="{FF2B5EF4-FFF2-40B4-BE49-F238E27FC236}">
                  <a16:creationId xmlns:a16="http://schemas.microsoft.com/office/drawing/2014/main" xmlns="" id="{2F1BE48A-7E65-9E5F-C393-AB7F811E99DD}"/>
                </a:ext>
              </a:extLst>
            </p:cNvPr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58">
              <a:extLst>
                <a:ext uri="{FF2B5EF4-FFF2-40B4-BE49-F238E27FC236}">
                  <a16:creationId xmlns:a16="http://schemas.microsoft.com/office/drawing/2014/main" xmlns="" id="{0F2778B8-54F7-7FC5-D326-AB747802839F}"/>
                </a:ext>
              </a:extLst>
            </p:cNvPr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59">
              <a:extLst>
                <a:ext uri="{FF2B5EF4-FFF2-40B4-BE49-F238E27FC236}">
                  <a16:creationId xmlns:a16="http://schemas.microsoft.com/office/drawing/2014/main" xmlns="" id="{70AC66DE-1E46-7648-C0FA-A99CC6E293FF}"/>
                </a:ext>
              </a:extLst>
            </p:cNvPr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60">
              <a:extLst>
                <a:ext uri="{FF2B5EF4-FFF2-40B4-BE49-F238E27FC236}">
                  <a16:creationId xmlns:a16="http://schemas.microsoft.com/office/drawing/2014/main" xmlns="" id="{41C486C5-3F10-51CA-2339-28F192A1F626}"/>
                </a:ext>
              </a:extLst>
            </p:cNvPr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61">
              <a:extLst>
                <a:ext uri="{FF2B5EF4-FFF2-40B4-BE49-F238E27FC236}">
                  <a16:creationId xmlns:a16="http://schemas.microsoft.com/office/drawing/2014/main" xmlns="" id="{B1A005CF-ECC6-8055-7D7D-98324551D524}"/>
                </a:ext>
              </a:extLst>
            </p:cNvPr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62">
              <a:extLst>
                <a:ext uri="{FF2B5EF4-FFF2-40B4-BE49-F238E27FC236}">
                  <a16:creationId xmlns:a16="http://schemas.microsoft.com/office/drawing/2014/main" xmlns="" id="{0F022B80-C43A-F4B1-D783-02DAA6E2F2BB}"/>
                </a:ext>
              </a:extLst>
            </p:cNvPr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63">
              <a:extLst>
                <a:ext uri="{FF2B5EF4-FFF2-40B4-BE49-F238E27FC236}">
                  <a16:creationId xmlns:a16="http://schemas.microsoft.com/office/drawing/2014/main" xmlns="" id="{D798006F-B7C3-224B-060A-6D12E165575E}"/>
                </a:ext>
              </a:extLst>
            </p:cNvPr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64">
              <a:extLst>
                <a:ext uri="{FF2B5EF4-FFF2-40B4-BE49-F238E27FC236}">
                  <a16:creationId xmlns:a16="http://schemas.microsoft.com/office/drawing/2014/main" xmlns="" id="{AFFDAEE1-77BD-754E-099A-440C2C9B9C6B}"/>
                </a:ext>
              </a:extLst>
            </p:cNvPr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65">
              <a:extLst>
                <a:ext uri="{FF2B5EF4-FFF2-40B4-BE49-F238E27FC236}">
                  <a16:creationId xmlns:a16="http://schemas.microsoft.com/office/drawing/2014/main" xmlns="" id="{AC81C480-F87A-D897-8255-494AA5A509DB}"/>
                </a:ext>
              </a:extLst>
            </p:cNvPr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66">
              <a:extLst>
                <a:ext uri="{FF2B5EF4-FFF2-40B4-BE49-F238E27FC236}">
                  <a16:creationId xmlns:a16="http://schemas.microsoft.com/office/drawing/2014/main" xmlns="" id="{BAFB0A7F-17B6-7411-18A3-091C2CFFAAFF}"/>
                </a:ext>
              </a:extLst>
            </p:cNvPr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67">
              <a:extLst>
                <a:ext uri="{FF2B5EF4-FFF2-40B4-BE49-F238E27FC236}">
                  <a16:creationId xmlns:a16="http://schemas.microsoft.com/office/drawing/2014/main" xmlns="" id="{6477C628-8193-31DF-9739-FDEA3C7BA225}"/>
                </a:ext>
              </a:extLst>
            </p:cNvPr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68">
              <a:extLst>
                <a:ext uri="{FF2B5EF4-FFF2-40B4-BE49-F238E27FC236}">
                  <a16:creationId xmlns:a16="http://schemas.microsoft.com/office/drawing/2014/main" xmlns="" id="{00EC4D3F-E13A-13ED-C09A-A6E010B575FC}"/>
                </a:ext>
              </a:extLst>
            </p:cNvPr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69">
              <a:extLst>
                <a:ext uri="{FF2B5EF4-FFF2-40B4-BE49-F238E27FC236}">
                  <a16:creationId xmlns:a16="http://schemas.microsoft.com/office/drawing/2014/main" xmlns="" id="{914DDA54-155C-9D46-A2A2-37341C4D2AB7}"/>
                </a:ext>
              </a:extLst>
            </p:cNvPr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70">
              <a:extLst>
                <a:ext uri="{FF2B5EF4-FFF2-40B4-BE49-F238E27FC236}">
                  <a16:creationId xmlns:a16="http://schemas.microsoft.com/office/drawing/2014/main" xmlns="" id="{AACCAE1B-83CF-312A-182B-1183AB5345FA}"/>
                </a:ext>
              </a:extLst>
            </p:cNvPr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71">
              <a:extLst>
                <a:ext uri="{FF2B5EF4-FFF2-40B4-BE49-F238E27FC236}">
                  <a16:creationId xmlns:a16="http://schemas.microsoft.com/office/drawing/2014/main" xmlns="" id="{7B597A1F-44A8-6D9D-7687-E3B008675935}"/>
                </a:ext>
              </a:extLst>
            </p:cNvPr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72">
              <a:extLst>
                <a:ext uri="{FF2B5EF4-FFF2-40B4-BE49-F238E27FC236}">
                  <a16:creationId xmlns:a16="http://schemas.microsoft.com/office/drawing/2014/main" xmlns="" id="{5886AD0A-8DB5-10BA-E3B9-99AE28CAA22E}"/>
                </a:ext>
              </a:extLst>
            </p:cNvPr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73">
              <a:extLst>
                <a:ext uri="{FF2B5EF4-FFF2-40B4-BE49-F238E27FC236}">
                  <a16:creationId xmlns:a16="http://schemas.microsoft.com/office/drawing/2014/main" xmlns="" id="{DDF542A7-0137-CC8E-7EAC-81BD107B37D9}"/>
                </a:ext>
              </a:extLst>
            </p:cNvPr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74">
              <a:extLst>
                <a:ext uri="{FF2B5EF4-FFF2-40B4-BE49-F238E27FC236}">
                  <a16:creationId xmlns:a16="http://schemas.microsoft.com/office/drawing/2014/main" xmlns="" id="{B6443D30-43DC-3C48-8FF2-0375AC7ADC25}"/>
                </a:ext>
              </a:extLst>
            </p:cNvPr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75">
              <a:extLst>
                <a:ext uri="{FF2B5EF4-FFF2-40B4-BE49-F238E27FC236}">
                  <a16:creationId xmlns:a16="http://schemas.microsoft.com/office/drawing/2014/main" xmlns="" id="{43B1CAAE-3349-1668-983B-35AD129915FE}"/>
                </a:ext>
              </a:extLst>
            </p:cNvPr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76">
              <a:extLst>
                <a:ext uri="{FF2B5EF4-FFF2-40B4-BE49-F238E27FC236}">
                  <a16:creationId xmlns:a16="http://schemas.microsoft.com/office/drawing/2014/main" xmlns="" id="{FE52F13A-839F-4789-F274-2AEF3B270E5D}"/>
                </a:ext>
              </a:extLst>
            </p:cNvPr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77">
              <a:extLst>
                <a:ext uri="{FF2B5EF4-FFF2-40B4-BE49-F238E27FC236}">
                  <a16:creationId xmlns:a16="http://schemas.microsoft.com/office/drawing/2014/main" xmlns="" id="{3EA1B5F4-4A4D-E075-E62D-DE8E7860CBEA}"/>
                </a:ext>
              </a:extLst>
            </p:cNvPr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78">
              <a:extLst>
                <a:ext uri="{FF2B5EF4-FFF2-40B4-BE49-F238E27FC236}">
                  <a16:creationId xmlns:a16="http://schemas.microsoft.com/office/drawing/2014/main" xmlns="" id="{222DE6B5-C643-3C3E-2044-4379246972B3}"/>
                </a:ext>
              </a:extLst>
            </p:cNvPr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79">
              <a:extLst>
                <a:ext uri="{FF2B5EF4-FFF2-40B4-BE49-F238E27FC236}">
                  <a16:creationId xmlns:a16="http://schemas.microsoft.com/office/drawing/2014/main" xmlns="" id="{FA58AFB0-6469-32FE-4767-2DFB300DF730}"/>
                </a:ext>
              </a:extLst>
            </p:cNvPr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80">
              <a:extLst>
                <a:ext uri="{FF2B5EF4-FFF2-40B4-BE49-F238E27FC236}">
                  <a16:creationId xmlns:a16="http://schemas.microsoft.com/office/drawing/2014/main" xmlns="" id="{32599E97-2E2A-AB39-3EF1-B99B11E523C2}"/>
                </a:ext>
              </a:extLst>
            </p:cNvPr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81">
              <a:extLst>
                <a:ext uri="{FF2B5EF4-FFF2-40B4-BE49-F238E27FC236}">
                  <a16:creationId xmlns:a16="http://schemas.microsoft.com/office/drawing/2014/main" xmlns="" id="{33DFD0C7-4BB9-1A10-C1CE-210C15D97224}"/>
                </a:ext>
              </a:extLst>
            </p:cNvPr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82">
              <a:extLst>
                <a:ext uri="{FF2B5EF4-FFF2-40B4-BE49-F238E27FC236}">
                  <a16:creationId xmlns:a16="http://schemas.microsoft.com/office/drawing/2014/main" xmlns="" id="{44ED521B-47F0-A272-FCBD-4A9D2B6C28D5}"/>
                </a:ext>
              </a:extLst>
            </p:cNvPr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83">
              <a:extLst>
                <a:ext uri="{FF2B5EF4-FFF2-40B4-BE49-F238E27FC236}">
                  <a16:creationId xmlns:a16="http://schemas.microsoft.com/office/drawing/2014/main" xmlns="" id="{C17B21AE-9286-A05A-C7AB-86DF70414933}"/>
                </a:ext>
              </a:extLst>
            </p:cNvPr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84">
              <a:extLst>
                <a:ext uri="{FF2B5EF4-FFF2-40B4-BE49-F238E27FC236}">
                  <a16:creationId xmlns:a16="http://schemas.microsoft.com/office/drawing/2014/main" xmlns="" id="{988F9A71-50E6-5030-D0C4-F4CB418F3DE4}"/>
                </a:ext>
              </a:extLst>
            </p:cNvPr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85">
              <a:extLst>
                <a:ext uri="{FF2B5EF4-FFF2-40B4-BE49-F238E27FC236}">
                  <a16:creationId xmlns:a16="http://schemas.microsoft.com/office/drawing/2014/main" xmlns="" id="{2E3E7767-63E3-9A26-B9CE-1573888984E9}"/>
                </a:ext>
              </a:extLst>
            </p:cNvPr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86">
              <a:extLst>
                <a:ext uri="{FF2B5EF4-FFF2-40B4-BE49-F238E27FC236}">
                  <a16:creationId xmlns:a16="http://schemas.microsoft.com/office/drawing/2014/main" xmlns="" id="{CAE07B54-8500-C46C-110F-2C09AEBAE1E4}"/>
                </a:ext>
              </a:extLst>
            </p:cNvPr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87">
              <a:extLst>
                <a:ext uri="{FF2B5EF4-FFF2-40B4-BE49-F238E27FC236}">
                  <a16:creationId xmlns:a16="http://schemas.microsoft.com/office/drawing/2014/main" xmlns="" id="{576A431A-4178-6823-21CC-4BFB5988F109}"/>
                </a:ext>
              </a:extLst>
            </p:cNvPr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88">
              <a:extLst>
                <a:ext uri="{FF2B5EF4-FFF2-40B4-BE49-F238E27FC236}">
                  <a16:creationId xmlns:a16="http://schemas.microsoft.com/office/drawing/2014/main" xmlns="" id="{66596C45-9B59-DB7C-9DA7-48DCC45CE23E}"/>
                </a:ext>
              </a:extLst>
            </p:cNvPr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89">
              <a:extLst>
                <a:ext uri="{FF2B5EF4-FFF2-40B4-BE49-F238E27FC236}">
                  <a16:creationId xmlns:a16="http://schemas.microsoft.com/office/drawing/2014/main" xmlns="" id="{F60E4096-3992-484A-D388-088F30123946}"/>
                </a:ext>
              </a:extLst>
            </p:cNvPr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90">
              <a:extLst>
                <a:ext uri="{FF2B5EF4-FFF2-40B4-BE49-F238E27FC236}">
                  <a16:creationId xmlns:a16="http://schemas.microsoft.com/office/drawing/2014/main" xmlns="" id="{C8EE2385-2F61-B6B0-68AE-AFD99883D826}"/>
                </a:ext>
              </a:extLst>
            </p:cNvPr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91">
              <a:extLst>
                <a:ext uri="{FF2B5EF4-FFF2-40B4-BE49-F238E27FC236}">
                  <a16:creationId xmlns:a16="http://schemas.microsoft.com/office/drawing/2014/main" xmlns="" id="{1DF40887-7892-BB8A-9702-CC3FFA55110E}"/>
                </a:ext>
              </a:extLst>
            </p:cNvPr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92">
              <a:extLst>
                <a:ext uri="{FF2B5EF4-FFF2-40B4-BE49-F238E27FC236}">
                  <a16:creationId xmlns:a16="http://schemas.microsoft.com/office/drawing/2014/main" xmlns="" id="{1EDF01F0-2B07-7571-18F0-FD5FA3B3998E}"/>
                </a:ext>
              </a:extLst>
            </p:cNvPr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93">
              <a:extLst>
                <a:ext uri="{FF2B5EF4-FFF2-40B4-BE49-F238E27FC236}">
                  <a16:creationId xmlns:a16="http://schemas.microsoft.com/office/drawing/2014/main" xmlns="" id="{CDD24319-6842-0729-ABAF-5DAD747B827D}"/>
                </a:ext>
              </a:extLst>
            </p:cNvPr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94">
              <a:extLst>
                <a:ext uri="{FF2B5EF4-FFF2-40B4-BE49-F238E27FC236}">
                  <a16:creationId xmlns:a16="http://schemas.microsoft.com/office/drawing/2014/main" xmlns="" id="{AB864411-A451-F9A9-E4E1-6310C2D451DB}"/>
                </a:ext>
              </a:extLst>
            </p:cNvPr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95">
              <a:extLst>
                <a:ext uri="{FF2B5EF4-FFF2-40B4-BE49-F238E27FC236}">
                  <a16:creationId xmlns:a16="http://schemas.microsoft.com/office/drawing/2014/main" xmlns="" id="{A9108B7F-8CE3-4F3E-C2E9-5A02FF216E28}"/>
                </a:ext>
              </a:extLst>
            </p:cNvPr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96">
              <a:extLst>
                <a:ext uri="{FF2B5EF4-FFF2-40B4-BE49-F238E27FC236}">
                  <a16:creationId xmlns:a16="http://schemas.microsoft.com/office/drawing/2014/main" xmlns="" id="{8BF84859-9A17-E526-2A0E-05CE9A0D0461}"/>
                </a:ext>
              </a:extLst>
            </p:cNvPr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97">
              <a:extLst>
                <a:ext uri="{FF2B5EF4-FFF2-40B4-BE49-F238E27FC236}">
                  <a16:creationId xmlns:a16="http://schemas.microsoft.com/office/drawing/2014/main" xmlns="" id="{6CCB78F2-EB69-00F6-4258-71E966C0A439}"/>
                </a:ext>
              </a:extLst>
            </p:cNvPr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98">
              <a:extLst>
                <a:ext uri="{FF2B5EF4-FFF2-40B4-BE49-F238E27FC236}">
                  <a16:creationId xmlns:a16="http://schemas.microsoft.com/office/drawing/2014/main" xmlns="" id="{E98DCB02-B127-F2F2-793E-BBE0CAE462BA}"/>
                </a:ext>
              </a:extLst>
            </p:cNvPr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99">
              <a:extLst>
                <a:ext uri="{FF2B5EF4-FFF2-40B4-BE49-F238E27FC236}">
                  <a16:creationId xmlns:a16="http://schemas.microsoft.com/office/drawing/2014/main" xmlns="" id="{D89FAB37-31C8-94A6-2E63-0CFE4F6DB13D}"/>
                </a:ext>
              </a:extLst>
            </p:cNvPr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00">
              <a:extLst>
                <a:ext uri="{FF2B5EF4-FFF2-40B4-BE49-F238E27FC236}">
                  <a16:creationId xmlns:a16="http://schemas.microsoft.com/office/drawing/2014/main" xmlns="" id="{E82D2F9C-0078-33FB-854C-8B95BEE07E55}"/>
                </a:ext>
              </a:extLst>
            </p:cNvPr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01">
              <a:extLst>
                <a:ext uri="{FF2B5EF4-FFF2-40B4-BE49-F238E27FC236}">
                  <a16:creationId xmlns:a16="http://schemas.microsoft.com/office/drawing/2014/main" xmlns="" id="{12E32729-60C3-7177-030F-F8C4AA9A4F58}"/>
                </a:ext>
              </a:extLst>
            </p:cNvPr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02">
              <a:extLst>
                <a:ext uri="{FF2B5EF4-FFF2-40B4-BE49-F238E27FC236}">
                  <a16:creationId xmlns:a16="http://schemas.microsoft.com/office/drawing/2014/main" xmlns="" id="{94462687-D4C9-31E4-BF38-53078F8205DB}"/>
                </a:ext>
              </a:extLst>
            </p:cNvPr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03">
              <a:extLst>
                <a:ext uri="{FF2B5EF4-FFF2-40B4-BE49-F238E27FC236}">
                  <a16:creationId xmlns:a16="http://schemas.microsoft.com/office/drawing/2014/main" xmlns="" id="{C9BADFBA-36FF-0462-A5D4-A7B73CDEF5B0}"/>
                </a:ext>
              </a:extLst>
            </p:cNvPr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04">
              <a:extLst>
                <a:ext uri="{FF2B5EF4-FFF2-40B4-BE49-F238E27FC236}">
                  <a16:creationId xmlns:a16="http://schemas.microsoft.com/office/drawing/2014/main" xmlns="" id="{68F1C167-5B6C-1826-4B78-415D4A892113}"/>
                </a:ext>
              </a:extLst>
            </p:cNvPr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05">
              <a:extLst>
                <a:ext uri="{FF2B5EF4-FFF2-40B4-BE49-F238E27FC236}">
                  <a16:creationId xmlns:a16="http://schemas.microsoft.com/office/drawing/2014/main" xmlns="" id="{870A4501-8F10-005A-4D79-32D9B3313B71}"/>
                </a:ext>
              </a:extLst>
            </p:cNvPr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35" name="Picture 334">
            <a:extLst>
              <a:ext uri="{FF2B5EF4-FFF2-40B4-BE49-F238E27FC236}">
                <a16:creationId xmlns:a16="http://schemas.microsoft.com/office/drawing/2014/main" xmlns="" id="{44261F66-88D0-8128-1C00-13C3DABEB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xmlns="" id="{9EB7DF2D-DECE-D257-5C54-183ADEF16EFB}"/>
              </a:ext>
            </a:extLst>
          </p:cNvPr>
          <p:cNvSpPr/>
          <p:nvPr userDrawn="1"/>
        </p:nvSpPr>
        <p:spPr>
          <a:xfrm>
            <a:off x="218568" y="199698"/>
            <a:ext cx="11721184" cy="6526924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6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44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72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1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36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1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2805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84222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25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45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50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0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07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338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65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059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773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02922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794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03123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66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8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73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93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4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4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17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6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03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0"/>
            </a:lvl2pPr>
            <a:lvl3pPr marL="914424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4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0"/>
            </a:lvl2pPr>
            <a:lvl3pPr marL="914424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5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06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3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89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8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6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6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30" y="60846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7"/>
            <a:ext cx="768724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0644" y="6414802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135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3" y="366434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8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3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9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5" y="1201415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4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276570" y="237745"/>
            <a:ext cx="11702070" cy="64018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/>
          <a:lstStyle/>
          <a:p>
            <a:r>
              <a:rPr lang="en-US" altLang="zh-CN" sz="16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                                                   </a:t>
            </a:r>
            <a:endParaRPr lang="zh-CN" altLang="en-US" sz="3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0" y="80504"/>
            <a:ext cx="1017479" cy="623635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151"/>
            <a:ext cx="1481328" cy="21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2EB14F2B-4AF5-4FDF-890E-BD154797A32A}" type="datetimeFigureOut">
              <a:rPr lang="zh-CN" altLang="en-US" sz="2160" smtClean="0">
                <a:solidFill>
                  <a:prstClr val="black"/>
                </a:solidFill>
              </a:rPr>
              <a:t>2026/3/31</a:t>
            </a:fld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97280"/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5A0B1EE7-FC48-4A0A-9AB3-44D036BDD2A2}" type="slidenum">
              <a:rPr lang="zh-CN" altLang="en-US" sz="2160" smtClean="0">
                <a:solidFill>
                  <a:prstClr val="black"/>
                </a:solidFill>
              </a:rPr>
              <a:t>‹#›</a:t>
            </a:fld>
            <a:endParaRPr lang="zh-CN" altLang="en-US" sz="216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4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54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9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19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>
            <a:extLst>
              <a:ext uri="{FF2B5EF4-FFF2-40B4-BE49-F238E27FC236}">
                <a16:creationId xmlns:a16="http://schemas.microsoft.com/office/drawing/2014/main" xmlns="" id="{32AFFEEB-F150-41CC-3E9B-B555A22BC1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2" name="Rectangle: Rounded Corners 321">
            <a:extLst>
              <a:ext uri="{FF2B5EF4-FFF2-40B4-BE49-F238E27FC236}">
                <a16:creationId xmlns:a16="http://schemas.microsoft.com/office/drawing/2014/main" xmlns="" id="{5EEDB607-37C4-5B57-3281-D429CEC80C94}"/>
              </a:ext>
            </a:extLst>
          </p:cNvPr>
          <p:cNvSpPr/>
          <p:nvPr userDrawn="1"/>
        </p:nvSpPr>
        <p:spPr>
          <a:xfrm>
            <a:off x="218568" y="199698"/>
            <a:ext cx="11721184" cy="6526924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8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1" r:id="rId2"/>
    <p:sldLayoutId id="2147483740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6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927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xmlns="" id="{EE542182-DA1C-0DC4-E67C-F2B490F53BB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4510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1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9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48.png"/><Relationship Id="rId17" Type="http://schemas.microsoft.com/office/2007/relationships/hdphoto" Target="../media/hdphoto13.wdp"/><Relationship Id="rId2" Type="http://schemas.openxmlformats.org/officeDocument/2006/relationships/audio" Target="../media/media10.mp3"/><Relationship Id="rId16" Type="http://schemas.openxmlformats.org/officeDocument/2006/relationships/image" Target="../media/image50.png"/><Relationship Id="rId1" Type="http://schemas.microsoft.com/office/2007/relationships/media" Target="../media/media10.mp3"/><Relationship Id="rId6" Type="http://schemas.openxmlformats.org/officeDocument/2006/relationships/image" Target="../media/image45.png"/><Relationship Id="rId11" Type="http://schemas.microsoft.com/office/2007/relationships/hdphoto" Target="../media/hdphoto10.wdp"/><Relationship Id="rId5" Type="http://schemas.openxmlformats.org/officeDocument/2006/relationships/image" Target="../media/image44.png"/><Relationship Id="rId15" Type="http://schemas.microsoft.com/office/2007/relationships/hdphoto" Target="../media/hdphoto12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microsoft.com/office/2007/relationships/hdphoto" Target="../media/hdphoto9.wdp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4.wdp"/><Relationship Id="rId12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microsoft.com/office/2007/relationships/hdphoto" Target="../media/hdphoto16.wdp"/><Relationship Id="rId5" Type="http://schemas.openxmlformats.org/officeDocument/2006/relationships/image" Target="../media/image51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6.xml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17.wdp"/><Relationship Id="rId12" Type="http://schemas.openxmlformats.org/officeDocument/2006/relationships/image" Target="../media/image6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2.png"/><Relationship Id="rId11" Type="http://schemas.microsoft.com/office/2007/relationships/hdphoto" Target="../media/hdphoto19.wdp"/><Relationship Id="rId5" Type="http://schemas.openxmlformats.org/officeDocument/2006/relationships/image" Target="../media/image61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9.xml"/><Relationship Id="rId9" Type="http://schemas.microsoft.com/office/2007/relationships/hdphoto" Target="../media/hdphoto18.wdp"/><Relationship Id="rId14" Type="http://schemas.openxmlformats.org/officeDocument/2006/relationships/image" Target="../media/image6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microsoft.com/office/2007/relationships/hdphoto" Target="../media/hdphoto21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67.gif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2.wdp"/><Relationship Id="rId24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7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9.mp3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447056-17B8-6DC4-D192-19D4F19697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0145" y="608732"/>
            <a:ext cx="8236703" cy="39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  <a:gd name="connsiteX0-425" fmla="*/ 9281946 w 10330693"/>
              <a:gd name="connsiteY0-426" fmla="*/ 5696181 h 5781561"/>
              <a:gd name="connsiteX1-427" fmla="*/ 4232707 w 10330693"/>
              <a:gd name="connsiteY1-428" fmla="*/ 5411165 h 5781561"/>
              <a:gd name="connsiteX2-429" fmla="*/ 522957 w 10330693"/>
              <a:gd name="connsiteY2-430" fmla="*/ 5648056 h 5781561"/>
              <a:gd name="connsiteX3-431" fmla="*/ 243114 w 10330693"/>
              <a:gd name="connsiteY3-432" fmla="*/ 3290698 h 5781561"/>
              <a:gd name="connsiteX4-433" fmla="*/ 346494 w 10330693"/>
              <a:gd name="connsiteY4-434" fmla="*/ 386245 h 5781561"/>
              <a:gd name="connsiteX5-435" fmla="*/ 4421189 w 10330693"/>
              <a:gd name="connsiteY5-436" fmla="*/ 177698 h 5781561"/>
              <a:gd name="connsiteX6-437" fmla="*/ 9670086 w 10330693"/>
              <a:gd name="connsiteY6-438" fmla="*/ 293734 h 5781561"/>
              <a:gd name="connsiteX7-439" fmla="*/ 10212389 w 10330693"/>
              <a:gd name="connsiteY7-440" fmla="*/ 3626750 h 5781561"/>
              <a:gd name="connsiteX8-441" fmla="*/ 9281946 w 10330693"/>
              <a:gd name="connsiteY8-442" fmla="*/ 5696181 h 5781561"/>
              <a:gd name="connsiteX0-443" fmla="*/ 9281946 w 10330693"/>
              <a:gd name="connsiteY0-444" fmla="*/ 5696181 h 5766746"/>
              <a:gd name="connsiteX1-445" fmla="*/ 3626658 w 10330693"/>
              <a:gd name="connsiteY1-446" fmla="*/ 5317407 h 5766746"/>
              <a:gd name="connsiteX2-447" fmla="*/ 522957 w 10330693"/>
              <a:gd name="connsiteY2-448" fmla="*/ 5648056 h 5766746"/>
              <a:gd name="connsiteX3-449" fmla="*/ 243114 w 10330693"/>
              <a:gd name="connsiteY3-450" fmla="*/ 3290698 h 5766746"/>
              <a:gd name="connsiteX4-451" fmla="*/ 346494 w 10330693"/>
              <a:gd name="connsiteY4-452" fmla="*/ 386245 h 5766746"/>
              <a:gd name="connsiteX5-453" fmla="*/ 4421189 w 10330693"/>
              <a:gd name="connsiteY5-454" fmla="*/ 177698 h 5766746"/>
              <a:gd name="connsiteX6-455" fmla="*/ 9670086 w 10330693"/>
              <a:gd name="connsiteY6-456" fmla="*/ 293734 h 5766746"/>
              <a:gd name="connsiteX7-457" fmla="*/ 10212389 w 10330693"/>
              <a:gd name="connsiteY7-458" fmla="*/ 3626750 h 5766746"/>
              <a:gd name="connsiteX8-459" fmla="*/ 9281946 w 10330693"/>
              <a:gd name="connsiteY8-460" fmla="*/ 5696181 h 5766746"/>
              <a:gd name="connsiteX0-461" fmla="*/ 9281946 w 10211852"/>
              <a:gd name="connsiteY0-462" fmla="*/ 5692783 h 5766172"/>
              <a:gd name="connsiteX1-463" fmla="*/ 3626658 w 10211852"/>
              <a:gd name="connsiteY1-464" fmla="*/ 5314009 h 5766172"/>
              <a:gd name="connsiteX2-465" fmla="*/ 522957 w 10211852"/>
              <a:gd name="connsiteY2-466" fmla="*/ 5644658 h 5766172"/>
              <a:gd name="connsiteX3-467" fmla="*/ 243114 w 10211852"/>
              <a:gd name="connsiteY3-468" fmla="*/ 3287300 h 5766172"/>
              <a:gd name="connsiteX4-469" fmla="*/ 346494 w 10211852"/>
              <a:gd name="connsiteY4-470" fmla="*/ 382847 h 5766172"/>
              <a:gd name="connsiteX5-471" fmla="*/ 4421189 w 10211852"/>
              <a:gd name="connsiteY5-472" fmla="*/ 174300 h 5766172"/>
              <a:gd name="connsiteX6-473" fmla="*/ 9670086 w 10211852"/>
              <a:gd name="connsiteY6-474" fmla="*/ 290336 h 5766172"/>
              <a:gd name="connsiteX7-475" fmla="*/ 10000272 w 10211852"/>
              <a:gd name="connsiteY7-476" fmla="*/ 3576473 h 5766172"/>
              <a:gd name="connsiteX8-477" fmla="*/ 9281946 w 10211852"/>
              <a:gd name="connsiteY8-478" fmla="*/ 5692783 h 5766172"/>
              <a:gd name="connsiteX0-479" fmla="*/ 9281946 w 10193103"/>
              <a:gd name="connsiteY0-480" fmla="*/ 5834146 h 5907535"/>
              <a:gd name="connsiteX1-481" fmla="*/ 3626658 w 10193103"/>
              <a:gd name="connsiteY1-482" fmla="*/ 5455372 h 5907535"/>
              <a:gd name="connsiteX2-483" fmla="*/ 522957 w 10193103"/>
              <a:gd name="connsiteY2-484" fmla="*/ 5786021 h 5907535"/>
              <a:gd name="connsiteX3-485" fmla="*/ 243114 w 10193103"/>
              <a:gd name="connsiteY3-486" fmla="*/ 3428663 h 5907535"/>
              <a:gd name="connsiteX4-487" fmla="*/ 346494 w 10193103"/>
              <a:gd name="connsiteY4-488" fmla="*/ 524210 h 5907535"/>
              <a:gd name="connsiteX5-489" fmla="*/ 4421189 w 10193103"/>
              <a:gd name="connsiteY5-490" fmla="*/ 315663 h 5907535"/>
              <a:gd name="connsiteX6-491" fmla="*/ 9639783 w 10193103"/>
              <a:gd name="connsiteY6-492" fmla="*/ 244181 h 5907535"/>
              <a:gd name="connsiteX7-493" fmla="*/ 10000272 w 10193103"/>
              <a:gd name="connsiteY7-494" fmla="*/ 3717836 h 5907535"/>
              <a:gd name="connsiteX8-495" fmla="*/ 9281946 w 10193103"/>
              <a:gd name="connsiteY8-496" fmla="*/ 5834146 h 5907535"/>
              <a:gd name="connsiteX0-497" fmla="*/ 9428829 w 10339986"/>
              <a:gd name="connsiteY0-498" fmla="*/ 5834146 h 5907535"/>
              <a:gd name="connsiteX1-499" fmla="*/ 3773541 w 10339986"/>
              <a:gd name="connsiteY1-500" fmla="*/ 5455372 h 5907535"/>
              <a:gd name="connsiteX2-501" fmla="*/ 669840 w 10339986"/>
              <a:gd name="connsiteY2-502" fmla="*/ 5786021 h 5907535"/>
              <a:gd name="connsiteX3-503" fmla="*/ 389997 w 10339986"/>
              <a:gd name="connsiteY3-504" fmla="*/ 3428663 h 5907535"/>
              <a:gd name="connsiteX4-505" fmla="*/ 493377 w 10339986"/>
              <a:gd name="connsiteY4-506" fmla="*/ 524210 h 5907535"/>
              <a:gd name="connsiteX5-507" fmla="*/ 4568072 w 10339986"/>
              <a:gd name="connsiteY5-508" fmla="*/ 315663 h 5907535"/>
              <a:gd name="connsiteX6-509" fmla="*/ 9786666 w 10339986"/>
              <a:gd name="connsiteY6-510" fmla="*/ 244181 h 5907535"/>
              <a:gd name="connsiteX7-511" fmla="*/ 10147155 w 10339986"/>
              <a:gd name="connsiteY7-512" fmla="*/ 3717836 h 5907535"/>
              <a:gd name="connsiteX8-513" fmla="*/ 9428829 w 10339986"/>
              <a:gd name="connsiteY8-514" fmla="*/ 5834146 h 5907535"/>
              <a:gd name="connsiteX0-515" fmla="*/ 9095501 w 10359569"/>
              <a:gd name="connsiteY0-516" fmla="*/ 5802893 h 5881075"/>
              <a:gd name="connsiteX1-517" fmla="*/ 3773541 w 10359569"/>
              <a:gd name="connsiteY1-518" fmla="*/ 5455372 h 5881075"/>
              <a:gd name="connsiteX2-519" fmla="*/ 669840 w 10359569"/>
              <a:gd name="connsiteY2-520" fmla="*/ 5786021 h 5881075"/>
              <a:gd name="connsiteX3-521" fmla="*/ 389997 w 10359569"/>
              <a:gd name="connsiteY3-522" fmla="*/ 3428663 h 5881075"/>
              <a:gd name="connsiteX4-523" fmla="*/ 493377 w 10359569"/>
              <a:gd name="connsiteY4-524" fmla="*/ 524210 h 5881075"/>
              <a:gd name="connsiteX5-525" fmla="*/ 4568072 w 10359569"/>
              <a:gd name="connsiteY5-526" fmla="*/ 315663 h 5881075"/>
              <a:gd name="connsiteX6-527" fmla="*/ 9786666 w 10359569"/>
              <a:gd name="connsiteY6-528" fmla="*/ 244181 h 5881075"/>
              <a:gd name="connsiteX7-529" fmla="*/ 10147155 w 10359569"/>
              <a:gd name="connsiteY7-530" fmla="*/ 3717836 h 5881075"/>
              <a:gd name="connsiteX8-531" fmla="*/ 9095501 w 10359569"/>
              <a:gd name="connsiteY8-532" fmla="*/ 5802893 h 5881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189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elvetIns" panose="02040603050506020204" pitchFamily="18" charset="0"/>
                <a:ea typeface="方正喵呜体" panose="02010600010101010101" pitchFamily="2" charset="-122"/>
                <a:cs typeface="+mn-cs"/>
                <a:sym typeface="Arial" panose="020B0604020202020204" pitchFamily="34" charset="0"/>
              </a:rPr>
              <a:t>Ghi nhớ</a:t>
            </a:r>
            <a:endParaRPr kumimoji="0" lang="en-GB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939711" y="3080151"/>
            <a:ext cx="4123118" cy="16516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  1dm = 10cm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10 cm = 1dm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0611" y="2054540"/>
            <a:ext cx="3745282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 m = 10 dm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 m = 100 cm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10 dm = 1 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100 cm = 1m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xmlns="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9427F4D2-CC4F-DE73-CB72-7354118D5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1" y="653749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1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944956" y="129087"/>
            <a:ext cx="558620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微软雅黑"/>
                  <a:cs typeface="Baloo" panose="03080902040302020200" pitchFamily="66" charset="0"/>
                </a:rPr>
                <a:t>1.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微软雅黑"/>
                  <a:cs typeface="Baloo" panose="03080902040302020200" pitchFamily="66" charset="0"/>
                </a:rPr>
                <a:t>Số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Baloo" panose="03080902040302020200" pitchFamily="66" charset="0"/>
              </a:endParaRPr>
            </a:p>
          </p:txBody>
        </p:sp>
      </p:grpSp>
      <p:pic>
        <p:nvPicPr>
          <p:cNvPr id="111" name="Google Shape;122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6921" y="-9533"/>
            <a:ext cx="1610711" cy="1704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4389;p6">
            <a:extLst>
              <a:ext uri="{FF2B5EF4-FFF2-40B4-BE49-F238E27FC236}">
                <a16:creationId xmlns:a16="http://schemas.microsoft.com/office/drawing/2014/main" xmlns="" id="{9756ABD6-7F1F-4515-A836-EF16DF68BACD}"/>
              </a:ext>
            </a:extLst>
          </p:cNvPr>
          <p:cNvGrpSpPr/>
          <p:nvPr/>
        </p:nvGrpSpPr>
        <p:grpSpPr>
          <a:xfrm>
            <a:off x="452063" y="1792013"/>
            <a:ext cx="11650894" cy="523180"/>
            <a:chOff x="763252" y="1600627"/>
            <a:chExt cx="11137686" cy="523180"/>
          </a:xfrm>
        </p:grpSpPr>
        <p:sp>
          <p:nvSpPr>
            <p:cNvPr id="113" name="Google Shape;4390;p6">
              <a:extLst>
                <a:ext uri="{FF2B5EF4-FFF2-40B4-BE49-F238E27FC236}">
                  <a16:creationId xmlns:a16="http://schemas.microsoft.com/office/drawing/2014/main" xmlns="" id="{772AD932-14B2-4F64-97CD-85889734280F}"/>
                </a:ext>
              </a:extLst>
            </p:cNvPr>
            <p:cNvSpPr txBox="1"/>
            <p:nvPr/>
          </p:nvSpPr>
          <p:spPr>
            <a:xfrm>
              <a:off x="763252" y="1600627"/>
              <a:ext cx="66236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a) 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4391;p6">
              <a:extLst>
                <a:ext uri="{FF2B5EF4-FFF2-40B4-BE49-F238E27FC236}">
                  <a16:creationId xmlns:a16="http://schemas.microsoft.com/office/drawing/2014/main" xmlns="" id="{12B503C8-07DA-45FE-9AFB-35EEB16D29E3}"/>
                </a:ext>
              </a:extLst>
            </p:cNvPr>
            <p:cNvSpPr txBox="1"/>
            <p:nvPr/>
          </p:nvSpPr>
          <p:spPr>
            <a:xfrm>
              <a:off x="1234227" y="1600627"/>
              <a:ext cx="10666711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:      2 dm = 20 cm; 	3 m = 30 dm;	 2 m = 200 cm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1296451" y="2867015"/>
            <a:ext cx="11221943" cy="1815841"/>
            <a:chOff x="2662125" y="2609408"/>
            <a:chExt cx="9180576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662125" y="2609408"/>
              <a:ext cx="9180576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726449" y="2839723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xmlns="" id="{662C4EB4-3DA2-4960-8330-CD436F9B2E95}"/>
                </a:ext>
              </a:extLst>
            </p:cNvPr>
            <p:cNvSpPr/>
            <p:nvPr/>
          </p:nvSpPr>
          <p:spPr>
            <a:xfrm>
              <a:off x="3726449" y="3706249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xmlns="" id="{FDD49E55-D49D-477D-B3A3-9E4573B2762F}"/>
                </a:ext>
              </a:extLst>
            </p:cNvPr>
            <p:cNvSpPr/>
            <p:nvPr/>
          </p:nvSpPr>
          <p:spPr>
            <a:xfrm>
              <a:off x="7149162" y="28422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xmlns="" id="{FD58D975-2732-4151-B001-B6011DE99DEF}"/>
                </a:ext>
              </a:extLst>
            </p:cNvPr>
            <p:cNvSpPr/>
            <p:nvPr/>
          </p:nvSpPr>
          <p:spPr>
            <a:xfrm>
              <a:off x="7149162" y="3706249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xmlns="" id="{F75401EE-363B-4249-8C19-38F674B4CB2A}"/>
                </a:ext>
              </a:extLst>
            </p:cNvPr>
            <p:cNvSpPr/>
            <p:nvPr/>
          </p:nvSpPr>
          <p:spPr>
            <a:xfrm>
              <a:off x="9608674" y="286438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xmlns="" id="{208B951D-5C27-47FB-B515-029E7887290C}"/>
                </a:ext>
              </a:extLst>
            </p:cNvPr>
            <p:cNvSpPr/>
            <p:nvPr/>
          </p:nvSpPr>
          <p:spPr>
            <a:xfrm>
              <a:off x="9608674" y="3706249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xmlns="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2111650F-D31C-4745-B67D-453BFB4D7754}"/>
              </a:ext>
            </a:extLst>
          </p:cNvPr>
          <p:cNvGrpSpPr/>
          <p:nvPr/>
        </p:nvGrpSpPr>
        <p:grpSpPr>
          <a:xfrm>
            <a:off x="4158383" y="342890"/>
            <a:ext cx="1624617" cy="822305"/>
            <a:chOff x="4313083" y="342890"/>
            <a:chExt cx="1624617" cy="82230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D3CF737A-5C98-466B-B289-D20A153DBDC5}"/>
                </a:ext>
              </a:extLst>
            </p:cNvPr>
            <p:cNvSpPr/>
            <p:nvPr/>
          </p:nvSpPr>
          <p:spPr>
            <a:xfrm>
              <a:off x="4313083" y="342890"/>
              <a:ext cx="720000" cy="822305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sz="32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1</a:t>
              </a: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8D5C58EE-260F-45F1-9B04-51A965C8C3E9}"/>
                </a:ext>
              </a:extLst>
            </p:cNvPr>
            <p:cNvSpPr/>
            <p:nvPr/>
          </p:nvSpPr>
          <p:spPr>
            <a:xfrm>
              <a:off x="5183968" y="342890"/>
              <a:ext cx="7537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xmlns="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xmlns="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xmlns="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xmlns="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xmlns="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1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CBA96F25-8975-4092-B7C2-89A14341A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xmlns="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dm = …. cm 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275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dm = ….. cm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B1317CE3-7FDA-4C48-BF57-6C3068E1EB12}"/>
              </a:ext>
            </a:extLst>
          </p:cNvPr>
          <p:cNvSpPr/>
          <p:nvPr/>
        </p:nvSpPr>
        <p:spPr>
          <a:xfrm>
            <a:off x="2158323" y="461857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3DBB0C25-3CF6-4DE1-AECC-36CD50BD5A55}"/>
              </a:ext>
            </a:extLst>
          </p:cNvPr>
          <p:cNvSpPr/>
          <p:nvPr/>
        </p:nvSpPr>
        <p:spPr>
          <a:xfrm>
            <a:off x="4749165" y="3834082"/>
            <a:ext cx="2273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…..dm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C9DEC2E3-7B32-49BD-B63D-A5EFDD39B703}"/>
              </a:ext>
            </a:extLst>
          </p:cNvPr>
          <p:cNvSpPr/>
          <p:nvPr/>
        </p:nvSpPr>
        <p:spPr>
          <a:xfrm>
            <a:off x="5794649" y="376838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xmlns="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36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….. dm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E4B42EEA-AE48-4273-A0BD-08CDC99A04DB}"/>
              </a:ext>
            </a:extLst>
          </p:cNvPr>
          <p:cNvSpPr/>
          <p:nvPr/>
        </p:nvSpPr>
        <p:spPr>
          <a:xfrm>
            <a:off x="5829441" y="464019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01E44849-8074-4558-B827-EE6FA034743D}"/>
              </a:ext>
            </a:extLst>
          </p:cNvPr>
          <p:cNvSpPr/>
          <p:nvPr/>
        </p:nvSpPr>
        <p:spPr>
          <a:xfrm>
            <a:off x="8904488" y="3843902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……. cm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94BCFB8E-23FA-4B14-A606-C52057263371}"/>
              </a:ext>
            </a:extLst>
          </p:cNvPr>
          <p:cNvSpPr/>
          <p:nvPr/>
        </p:nvSpPr>
        <p:spPr>
          <a:xfrm>
            <a:off x="10016762" y="3767398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xmlns="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m = …... cm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A14D769E-C20E-41C9-8748-ABE1A94B0E25}"/>
              </a:ext>
            </a:extLst>
          </p:cNvPr>
          <p:cNvSpPr/>
          <p:nvPr/>
        </p:nvSpPr>
        <p:spPr>
          <a:xfrm>
            <a:off x="10016762" y="4586554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76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5" y="1097837"/>
            <a:ext cx="40308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cm = …...dm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780757" y="1139689"/>
            <a:ext cx="379669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cm = …..dm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65" y="539801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12" y="539801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400435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dm = ……m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07222" y="2511289"/>
            <a:ext cx="377022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dm = …..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sz="4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229511" y="88915"/>
            <a:ext cx="1509373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40879" y="1127477"/>
            <a:ext cx="151925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228298" y="2483060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81" y="373997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645590" y="471815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8594832" y="1139688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785" y="373072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491594" y="470891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8752197" y="2521749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grpSp>
        <p:nvGrpSpPr>
          <p:cNvPr id="43" name="Google Shape;4400;p6">
            <a:extLst>
              <a:ext uri="{FF2B5EF4-FFF2-40B4-BE49-F238E27FC236}">
                <a16:creationId xmlns:a16="http://schemas.microsoft.com/office/drawing/2014/main" xmlns="" id="{E56502E2-569E-41C5-BB88-C3FBD3D4CE7F}"/>
              </a:ext>
            </a:extLst>
          </p:cNvPr>
          <p:cNvGrpSpPr/>
          <p:nvPr/>
        </p:nvGrpSpPr>
        <p:grpSpPr>
          <a:xfrm>
            <a:off x="2704060" y="127590"/>
            <a:ext cx="7591639" cy="625693"/>
            <a:chOff x="666857" y="1498114"/>
            <a:chExt cx="7591639" cy="625693"/>
          </a:xfrm>
        </p:grpSpPr>
        <p:sp>
          <p:nvSpPr>
            <p:cNvPr id="46" name="Google Shape;4401;p6">
              <a:extLst>
                <a:ext uri="{FF2B5EF4-FFF2-40B4-BE49-F238E27FC236}">
                  <a16:creationId xmlns:a16="http://schemas.microsoft.com/office/drawing/2014/main" xmlns="" id="{4F623CF0-E8C3-4598-8F99-1B9743B465F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402;p6">
              <a:extLst>
                <a:ext uri="{FF2B5EF4-FFF2-40B4-BE49-F238E27FC236}">
                  <a16:creationId xmlns:a16="http://schemas.microsoft.com/office/drawing/2014/main" xmlns="" id="{77C64035-23CB-4C5D-AFE8-8F433B076AB0}"/>
                </a:ext>
              </a:extLst>
            </p:cNvPr>
            <p:cNvSpPr txBox="1"/>
            <p:nvPr/>
          </p:nvSpPr>
          <p:spPr>
            <a:xfrm>
              <a:off x="1234227" y="1600627"/>
              <a:ext cx="7024269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Mẫu</a:t>
              </a:r>
              <a:r>
                <a:rPr kumimoji="0" lang="en-US" sz="2800" b="0" i="0" u="none" strike="noStrike" kern="0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:      20 cm = 2 dm; 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       </a:t>
              </a:r>
              <a:r>
                <a:rPr kumimoji="0" lang="en-US" sz="2800" b="0" i="0" u="none" strike="noStrike" kern="0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30 dm = 3m</a:t>
              </a:r>
              <a:endParaRPr kumimoji="0" sz="28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399144" y="167407"/>
            <a:ext cx="9771960" cy="1155810"/>
            <a:chOff x="2944957" y="341747"/>
            <a:chExt cx="5586203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7" y="341747"/>
              <a:ext cx="1321091" cy="1155810"/>
              <a:chOff x="2686008" y="83006"/>
              <a:chExt cx="1321091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836964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8" y="139273"/>
                <a:ext cx="933087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3862803" y="478310"/>
              <a:ext cx="401660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2.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Chọn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độ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hợp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(Theo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):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" name="Google Shape;4423;p7">
            <a:extLst>
              <a:ext uri="{FF2B5EF4-FFF2-40B4-BE49-F238E27FC236}">
                <a16:creationId xmlns:a16="http://schemas.microsoft.com/office/drawing/2014/main" xmlns="" id="{7E6E1D39-49F5-4BC5-B2D0-1DACEA6D1451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Phòng học lớp Mai dài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7" name="Google Shape;4424;p7">
            <a:extLst>
              <a:ext uri="{FF2B5EF4-FFF2-40B4-BE49-F238E27FC236}">
                <a16:creationId xmlns:a16="http://schemas.microsoft.com/office/drawing/2014/main" xmlns="" id="{4B9F3DBD-E525-45A3-A8B3-B33108EDE4FE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10 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98" name="Google Shape;4425;p7">
            <a:extLst>
              <a:ext uri="{FF2B5EF4-FFF2-40B4-BE49-F238E27FC236}">
                <a16:creationId xmlns:a16="http://schemas.microsoft.com/office/drawing/2014/main" xmlns="" id="{EEFB5697-F2DC-4BDD-B528-FB0A9A4293C1}"/>
              </a:ext>
            </a:extLst>
          </p:cNvPr>
          <p:cNvCxnSpPr>
            <a:endCxn id="97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4429;p7">
            <a:extLst>
              <a:ext uri="{FF2B5EF4-FFF2-40B4-BE49-F238E27FC236}">
                <a16:creationId xmlns:a16="http://schemas.microsoft.com/office/drawing/2014/main" xmlns="" id="{293D7765-2B3A-43BA-B9BB-5DF30862B9C7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Bàn học của Mai dài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4" name="Google Shape;4430;p7">
            <a:extLst>
              <a:ext uri="{FF2B5EF4-FFF2-40B4-BE49-F238E27FC236}">
                <a16:creationId xmlns:a16="http://schemas.microsoft.com/office/drawing/2014/main" xmlns="" id="{A0DD5617-2231-4841-B093-01EC77FE1E67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Cái bút chì dài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5" name="Google Shape;4431;p7">
            <a:extLst>
              <a:ext uri="{FF2B5EF4-FFF2-40B4-BE49-F238E27FC236}">
                <a16:creationId xmlns:a16="http://schemas.microsoft.com/office/drawing/2014/main" xmlns="" id="{6B833C3F-2044-48BD-BC2D-0080626D224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10 cm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6" name="Google Shape;4432;p7">
            <a:extLst>
              <a:ext uri="{FF2B5EF4-FFF2-40B4-BE49-F238E27FC236}">
                <a16:creationId xmlns:a16="http://schemas.microsoft.com/office/drawing/2014/main" xmlns="" id="{7238F473-1718-4150-8246-57D8176BFE9B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10 dm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9" name="Google Shape;4433;p7">
            <a:extLst>
              <a:ext uri="{FF2B5EF4-FFF2-40B4-BE49-F238E27FC236}">
                <a16:creationId xmlns:a16="http://schemas.microsoft.com/office/drawing/2014/main" xmlns="" id="{915E662A-4CE0-45DC-9180-9D209D3C1338}"/>
              </a:ext>
            </a:extLst>
          </p:cNvPr>
          <p:cNvCxnSpPr>
            <a:stCxn id="104" idx="2"/>
            <a:endCxn id="105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4434;p7">
            <a:extLst>
              <a:ext uri="{FF2B5EF4-FFF2-40B4-BE49-F238E27FC236}">
                <a16:creationId xmlns:a16="http://schemas.microsoft.com/office/drawing/2014/main" xmlns="" id="{A44434E9-6714-4511-AB9F-EEA6A61B5723}"/>
              </a:ext>
            </a:extLst>
          </p:cNvPr>
          <p:cNvCxnSpPr>
            <a:stCxn id="103" idx="2"/>
            <a:endCxn id="106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Google Shape;4435;p7">
            <a:extLst>
              <a:ext uri="{FF2B5EF4-FFF2-40B4-BE49-F238E27FC236}">
                <a16:creationId xmlns:a16="http://schemas.microsoft.com/office/drawing/2014/main" xmlns="" id="{3FCD3C31-A71E-498D-B6F4-C4D0288050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9CA67959-B5BB-4584-9572-F30A0CC579E7}"/>
              </a:ext>
            </a:extLst>
          </p:cNvPr>
          <p:cNvGrpSpPr/>
          <p:nvPr/>
        </p:nvGrpSpPr>
        <p:grpSpPr>
          <a:xfrm>
            <a:off x="-174134" y="5154968"/>
            <a:ext cx="3511551" cy="1639591"/>
            <a:chOff x="5876916" y="975793"/>
            <a:chExt cx="4684259" cy="215452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CFA252B-A8F2-4F17-8D07-B89CD1F5A74E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6" name="图片 2" descr="2">
                <a:extLst>
                  <a:ext uri="{FF2B5EF4-FFF2-40B4-BE49-F238E27FC236}">
                    <a16:creationId xmlns:a16="http://schemas.microsoft.com/office/drawing/2014/main" xmlns="" id="{CB4646F0-895A-4C1B-AE18-5170C64A2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17" name="图片 1" descr="1">
                <a:extLst>
                  <a:ext uri="{FF2B5EF4-FFF2-40B4-BE49-F238E27FC236}">
                    <a16:creationId xmlns:a16="http://schemas.microsoft.com/office/drawing/2014/main" xmlns="" id="{AFE238C2-E3D8-45B6-868F-B79A5FC0F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18" name="图片 2" descr="3">
                <a:extLst>
                  <a:ext uri="{FF2B5EF4-FFF2-40B4-BE49-F238E27FC236}">
                    <a16:creationId xmlns:a16="http://schemas.microsoft.com/office/drawing/2014/main" xmlns="" id="{5232F669-25C2-410A-9DD1-4DEA1D9C1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15" name="Rounded Rectangle 29">
              <a:extLst>
                <a:ext uri="{FF2B5EF4-FFF2-40B4-BE49-F238E27FC236}">
                  <a16:creationId xmlns:a16="http://schemas.microsoft.com/office/drawing/2014/main" xmlns="" id="{BE15C50F-8CA8-4D4B-85FE-C5F76BAD08D8}"/>
                </a:ext>
              </a:extLst>
            </p:cNvPr>
            <p:cNvSpPr/>
            <p:nvPr/>
          </p:nvSpPr>
          <p:spPr>
            <a:xfrm>
              <a:off x="6025155" y="2356296"/>
              <a:ext cx="4536020" cy="77402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4386;p6">
            <a:extLst>
              <a:ext uri="{FF2B5EF4-FFF2-40B4-BE49-F238E27FC236}">
                <a16:creationId xmlns:a16="http://schemas.microsoft.com/office/drawing/2014/main" xmlns="" id="{769B01AA-B39A-43D0-9A07-ACA0427B554D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xmlns="" id="{4236E440-0322-483D-94E8-C91936D85B75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ker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Bạn nào nói đúng?</a:t>
              </a:r>
              <a:endParaRPr sz="2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xmlns="" id="{6C387493-991A-4187-805B-F2F82D10050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3</a:t>
              </a:r>
              <a:endParaRPr sz="1864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8" name="Google Shape;4440;p8">
            <a:extLst>
              <a:ext uri="{FF2B5EF4-FFF2-40B4-BE49-F238E27FC236}">
                <a16:creationId xmlns:a16="http://schemas.microsoft.com/office/drawing/2014/main" xmlns="" id="{66F54E99-05A0-4427-84EB-EEB3131649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4387;p6">
            <a:extLst>
              <a:ext uri="{FF2B5EF4-FFF2-40B4-BE49-F238E27FC236}">
                <a16:creationId xmlns:a16="http://schemas.microsoft.com/office/drawing/2014/main" xmlns="" id="{EE209642-A2FF-4492-B38E-5685AF12E7FB}"/>
              </a:ext>
            </a:extLst>
          </p:cNvPr>
          <p:cNvSpPr txBox="1"/>
          <p:nvPr/>
        </p:nvSpPr>
        <p:spPr>
          <a:xfrm>
            <a:off x="1896183" y="5893444"/>
            <a:ext cx="1589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Mai</a:t>
            </a: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xmlns="" id="{A498C57E-DCE9-4BAC-A418-740133C181C2}"/>
              </a:ext>
            </a:extLst>
          </p:cNvPr>
          <p:cNvSpPr txBox="1"/>
          <p:nvPr/>
        </p:nvSpPr>
        <p:spPr>
          <a:xfrm>
            <a:off x="5452715" y="589344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Rô-bốt</a:t>
            </a: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4387;p6">
            <a:extLst>
              <a:ext uri="{FF2B5EF4-FFF2-40B4-BE49-F238E27FC236}">
                <a16:creationId xmlns:a16="http://schemas.microsoft.com/office/drawing/2014/main" xmlns="" id="{E3487263-EB11-413D-BBDD-77DDE484DC5E}"/>
              </a:ext>
            </a:extLst>
          </p:cNvPr>
          <p:cNvSpPr txBox="1"/>
          <p:nvPr/>
        </p:nvSpPr>
        <p:spPr>
          <a:xfrm>
            <a:off x="9532433" y="589344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Nam</a:t>
            </a: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27DC29F-9107-45E3-A690-10612B84342D}"/>
              </a:ext>
            </a:extLst>
          </p:cNvPr>
          <p:cNvSpPr/>
          <p:nvPr/>
        </p:nvSpPr>
        <p:spPr>
          <a:xfrm>
            <a:off x="1123038" y="5862649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141664F-83BE-4EF3-9537-32C53B335869}"/>
              </a:ext>
            </a:extLst>
          </p:cNvPr>
          <p:cNvSpPr/>
          <p:nvPr/>
        </p:nvSpPr>
        <p:spPr>
          <a:xfrm>
            <a:off x="4683279" y="5862649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7900167-70A4-40B3-A891-4020D474A309}"/>
              </a:ext>
            </a:extLst>
          </p:cNvPr>
          <p:cNvSpPr/>
          <p:nvPr/>
        </p:nvSpPr>
        <p:spPr>
          <a:xfrm>
            <a:off x="8762997" y="5862649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EA24B05-B550-47CF-926B-9E5E588354F6}"/>
              </a:ext>
            </a:extLst>
          </p:cNvPr>
          <p:cNvSpPr/>
          <p:nvPr/>
        </p:nvSpPr>
        <p:spPr>
          <a:xfrm>
            <a:off x="1123038" y="5862649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ACBF64DE-40E2-4ABB-A8B4-6168CE4AA4B9}"/>
              </a:ext>
            </a:extLst>
          </p:cNvPr>
          <p:cNvSpPr/>
          <p:nvPr/>
        </p:nvSpPr>
        <p:spPr>
          <a:xfrm>
            <a:off x="4683279" y="5875573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BE6AE463-6D3B-437B-ACCD-7EA0BA561727}"/>
              </a:ext>
            </a:extLst>
          </p:cNvPr>
          <p:cNvSpPr/>
          <p:nvPr/>
        </p:nvSpPr>
        <p:spPr>
          <a:xfrm>
            <a:off x="8762997" y="5862649"/>
            <a:ext cx="769436" cy="7694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xmlns="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79EF3DFB-0E11-EA59-6590-A8038E581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15" y="693787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8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100</a:t>
            </a:r>
            <a:endParaRPr lang="en-US" sz="48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</a:t>
            </a:r>
            <a:endParaRPr lang="en-US" sz="48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	10</a:t>
            </a:r>
            <a:endParaRPr lang="en-US" sz="48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5044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 m = … dm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438436" y="5535727"/>
            <a:ext cx="6393410" cy="118298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6536" y="553572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54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54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46A216-4565-4B2B-8F9C-DFD35758E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536" y="2077007"/>
            <a:ext cx="6616877" cy="29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36246" y="5387101"/>
            <a:ext cx="6501709" cy="121639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lang="vi-VN" sz="5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0243" y="5387102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00235E-F155-4EA8-A42D-1E1F42001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246" y="2154299"/>
            <a:ext cx="6291086" cy="27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6222" y="5565388"/>
            <a:ext cx="5576550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&lt;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066301"/>
          </a:xfrm>
          <a:custGeom>
            <a:avLst/>
            <a:gdLst>
              <a:gd name="connsiteX0" fmla="*/ 0 w 8353387"/>
              <a:gd name="connsiteY0" fmla="*/ 177720 h 1066301"/>
              <a:gd name="connsiteX1" fmla="*/ 177720 w 8353387"/>
              <a:gd name="connsiteY1" fmla="*/ 0 h 1066301"/>
              <a:gd name="connsiteX2" fmla="*/ 669022 w 8353387"/>
              <a:gd name="connsiteY2" fmla="*/ 0 h 1066301"/>
              <a:gd name="connsiteX3" fmla="*/ 1320284 w 8353387"/>
              <a:gd name="connsiteY3" fmla="*/ 0 h 1066301"/>
              <a:gd name="connsiteX4" fmla="*/ 1651627 w 8353387"/>
              <a:gd name="connsiteY4" fmla="*/ 0 h 1066301"/>
              <a:gd name="connsiteX5" fmla="*/ 1982971 w 8353387"/>
              <a:gd name="connsiteY5" fmla="*/ 0 h 1066301"/>
              <a:gd name="connsiteX6" fmla="*/ 2314314 w 8353387"/>
              <a:gd name="connsiteY6" fmla="*/ 0 h 1066301"/>
              <a:gd name="connsiteX7" fmla="*/ 2725637 w 8353387"/>
              <a:gd name="connsiteY7" fmla="*/ 0 h 1066301"/>
              <a:gd name="connsiteX8" fmla="*/ 3376899 w 8353387"/>
              <a:gd name="connsiteY8" fmla="*/ 0 h 1066301"/>
              <a:gd name="connsiteX9" fmla="*/ 3708242 w 8353387"/>
              <a:gd name="connsiteY9" fmla="*/ 0 h 1066301"/>
              <a:gd name="connsiteX10" fmla="*/ 4199545 w 8353387"/>
              <a:gd name="connsiteY10" fmla="*/ 0 h 1066301"/>
              <a:gd name="connsiteX11" fmla="*/ 4610868 w 8353387"/>
              <a:gd name="connsiteY11" fmla="*/ 0 h 1066301"/>
              <a:gd name="connsiteX12" fmla="*/ 5102170 w 8353387"/>
              <a:gd name="connsiteY12" fmla="*/ 0 h 1066301"/>
              <a:gd name="connsiteX13" fmla="*/ 5513493 w 8353387"/>
              <a:gd name="connsiteY13" fmla="*/ 0 h 1066301"/>
              <a:gd name="connsiteX14" fmla="*/ 6084775 w 8353387"/>
              <a:gd name="connsiteY14" fmla="*/ 0 h 1066301"/>
              <a:gd name="connsiteX15" fmla="*/ 6496098 w 8353387"/>
              <a:gd name="connsiteY15" fmla="*/ 0 h 1066301"/>
              <a:gd name="connsiteX16" fmla="*/ 6987401 w 8353387"/>
              <a:gd name="connsiteY16" fmla="*/ 0 h 1066301"/>
              <a:gd name="connsiteX17" fmla="*/ 7558683 w 8353387"/>
              <a:gd name="connsiteY17" fmla="*/ 0 h 1066301"/>
              <a:gd name="connsiteX18" fmla="*/ 8175667 w 8353387"/>
              <a:gd name="connsiteY18" fmla="*/ 0 h 1066301"/>
              <a:gd name="connsiteX19" fmla="*/ 8353387 w 8353387"/>
              <a:gd name="connsiteY19" fmla="*/ 177720 h 1066301"/>
              <a:gd name="connsiteX20" fmla="*/ 8353387 w 8353387"/>
              <a:gd name="connsiteY20" fmla="*/ 547368 h 1066301"/>
              <a:gd name="connsiteX21" fmla="*/ 8353387 w 8353387"/>
              <a:gd name="connsiteY21" fmla="*/ 888581 h 1066301"/>
              <a:gd name="connsiteX22" fmla="*/ 8175667 w 8353387"/>
              <a:gd name="connsiteY22" fmla="*/ 1066301 h 1066301"/>
              <a:gd name="connsiteX23" fmla="*/ 7444426 w 8353387"/>
              <a:gd name="connsiteY23" fmla="*/ 1066301 h 1066301"/>
              <a:gd name="connsiteX24" fmla="*/ 6873144 w 8353387"/>
              <a:gd name="connsiteY24" fmla="*/ 1066301 h 1066301"/>
              <a:gd name="connsiteX25" fmla="*/ 6541801 w 8353387"/>
              <a:gd name="connsiteY25" fmla="*/ 1066301 h 1066301"/>
              <a:gd name="connsiteX26" fmla="*/ 5810560 w 8353387"/>
              <a:gd name="connsiteY26" fmla="*/ 1066301 h 1066301"/>
              <a:gd name="connsiteX27" fmla="*/ 5079319 w 8353387"/>
              <a:gd name="connsiteY27" fmla="*/ 1066301 h 1066301"/>
              <a:gd name="connsiteX28" fmla="*/ 4428058 w 8353387"/>
              <a:gd name="connsiteY28" fmla="*/ 1066301 h 1066301"/>
              <a:gd name="connsiteX29" fmla="*/ 3696817 w 8353387"/>
              <a:gd name="connsiteY29" fmla="*/ 1066301 h 1066301"/>
              <a:gd name="connsiteX30" fmla="*/ 3125535 w 8353387"/>
              <a:gd name="connsiteY30" fmla="*/ 1066301 h 1066301"/>
              <a:gd name="connsiteX31" fmla="*/ 2474273 w 8353387"/>
              <a:gd name="connsiteY31" fmla="*/ 1066301 h 1066301"/>
              <a:gd name="connsiteX32" fmla="*/ 1982971 w 8353387"/>
              <a:gd name="connsiteY32" fmla="*/ 1066301 h 1066301"/>
              <a:gd name="connsiteX33" fmla="*/ 1651627 w 8353387"/>
              <a:gd name="connsiteY33" fmla="*/ 1066301 h 1066301"/>
              <a:gd name="connsiteX34" fmla="*/ 1320284 w 8353387"/>
              <a:gd name="connsiteY34" fmla="*/ 1066301 h 1066301"/>
              <a:gd name="connsiteX35" fmla="*/ 908961 w 8353387"/>
              <a:gd name="connsiteY35" fmla="*/ 1066301 h 1066301"/>
              <a:gd name="connsiteX36" fmla="*/ 177720 w 8353387"/>
              <a:gd name="connsiteY36" fmla="*/ 1066301 h 1066301"/>
              <a:gd name="connsiteX37" fmla="*/ 0 w 8353387"/>
              <a:gd name="connsiteY37" fmla="*/ 888581 h 1066301"/>
              <a:gd name="connsiteX38" fmla="*/ 0 w 8353387"/>
              <a:gd name="connsiteY38" fmla="*/ 554476 h 1066301"/>
              <a:gd name="connsiteX39" fmla="*/ 0 w 8353387"/>
              <a:gd name="connsiteY39" fmla="*/ 177720 h 10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353387" h="1066301" fill="none" extrusionOk="0">
                <a:moveTo>
                  <a:pt x="0" y="177720"/>
                </a:moveTo>
                <a:cubicBezTo>
                  <a:pt x="-3290" y="77003"/>
                  <a:pt x="85752" y="-24650"/>
                  <a:pt x="177720" y="0"/>
                </a:cubicBezTo>
                <a:cubicBezTo>
                  <a:pt x="413740" y="-10476"/>
                  <a:pt x="478679" y="26081"/>
                  <a:pt x="669022" y="0"/>
                </a:cubicBezTo>
                <a:cubicBezTo>
                  <a:pt x="859365" y="-26081"/>
                  <a:pt x="1179283" y="35804"/>
                  <a:pt x="1320284" y="0"/>
                </a:cubicBezTo>
                <a:cubicBezTo>
                  <a:pt x="1461285" y="-35804"/>
                  <a:pt x="1538186" y="15220"/>
                  <a:pt x="1651627" y="0"/>
                </a:cubicBezTo>
                <a:cubicBezTo>
                  <a:pt x="1765068" y="-15220"/>
                  <a:pt x="1870664" y="2311"/>
                  <a:pt x="1982971" y="0"/>
                </a:cubicBezTo>
                <a:cubicBezTo>
                  <a:pt x="2095278" y="-2311"/>
                  <a:pt x="2247632" y="19836"/>
                  <a:pt x="2314314" y="0"/>
                </a:cubicBezTo>
                <a:cubicBezTo>
                  <a:pt x="2380996" y="-19836"/>
                  <a:pt x="2576113" y="4161"/>
                  <a:pt x="2725637" y="0"/>
                </a:cubicBezTo>
                <a:cubicBezTo>
                  <a:pt x="2875161" y="-4161"/>
                  <a:pt x="3196081" y="64696"/>
                  <a:pt x="3376899" y="0"/>
                </a:cubicBezTo>
                <a:cubicBezTo>
                  <a:pt x="3557717" y="-64696"/>
                  <a:pt x="3600596" y="8199"/>
                  <a:pt x="3708242" y="0"/>
                </a:cubicBezTo>
                <a:cubicBezTo>
                  <a:pt x="3815888" y="-8199"/>
                  <a:pt x="4056166" y="37684"/>
                  <a:pt x="4199545" y="0"/>
                </a:cubicBezTo>
                <a:cubicBezTo>
                  <a:pt x="4342924" y="-37684"/>
                  <a:pt x="4459087" y="13476"/>
                  <a:pt x="4610868" y="0"/>
                </a:cubicBezTo>
                <a:cubicBezTo>
                  <a:pt x="4762649" y="-13476"/>
                  <a:pt x="4959548" y="28331"/>
                  <a:pt x="5102170" y="0"/>
                </a:cubicBezTo>
                <a:cubicBezTo>
                  <a:pt x="5244792" y="-28331"/>
                  <a:pt x="5324799" y="25197"/>
                  <a:pt x="5513493" y="0"/>
                </a:cubicBezTo>
                <a:cubicBezTo>
                  <a:pt x="5702187" y="-25197"/>
                  <a:pt x="5847142" y="9209"/>
                  <a:pt x="6084775" y="0"/>
                </a:cubicBezTo>
                <a:cubicBezTo>
                  <a:pt x="6322408" y="-9209"/>
                  <a:pt x="6304418" y="43238"/>
                  <a:pt x="6496098" y="0"/>
                </a:cubicBezTo>
                <a:cubicBezTo>
                  <a:pt x="6687778" y="-43238"/>
                  <a:pt x="6770637" y="44932"/>
                  <a:pt x="6987401" y="0"/>
                </a:cubicBezTo>
                <a:cubicBezTo>
                  <a:pt x="7204165" y="-44932"/>
                  <a:pt x="7336380" y="18816"/>
                  <a:pt x="7558683" y="0"/>
                </a:cubicBezTo>
                <a:cubicBezTo>
                  <a:pt x="7780986" y="-18816"/>
                  <a:pt x="7883796" y="66153"/>
                  <a:pt x="8175667" y="0"/>
                </a:cubicBezTo>
                <a:cubicBezTo>
                  <a:pt x="8267047" y="13487"/>
                  <a:pt x="8379898" y="80609"/>
                  <a:pt x="8353387" y="177720"/>
                </a:cubicBezTo>
                <a:cubicBezTo>
                  <a:pt x="8378347" y="293483"/>
                  <a:pt x="8323324" y="458507"/>
                  <a:pt x="8353387" y="547368"/>
                </a:cubicBezTo>
                <a:cubicBezTo>
                  <a:pt x="8383450" y="636229"/>
                  <a:pt x="8330240" y="736320"/>
                  <a:pt x="8353387" y="888581"/>
                </a:cubicBezTo>
                <a:cubicBezTo>
                  <a:pt x="8352652" y="979087"/>
                  <a:pt x="8273396" y="1064065"/>
                  <a:pt x="8175667" y="1066301"/>
                </a:cubicBezTo>
                <a:cubicBezTo>
                  <a:pt x="7972778" y="1123456"/>
                  <a:pt x="7763189" y="997473"/>
                  <a:pt x="7444426" y="1066301"/>
                </a:cubicBezTo>
                <a:cubicBezTo>
                  <a:pt x="7125663" y="1135129"/>
                  <a:pt x="7022396" y="999447"/>
                  <a:pt x="6873144" y="1066301"/>
                </a:cubicBezTo>
                <a:cubicBezTo>
                  <a:pt x="6723892" y="1133155"/>
                  <a:pt x="6620437" y="1061974"/>
                  <a:pt x="6541801" y="1066301"/>
                </a:cubicBezTo>
                <a:cubicBezTo>
                  <a:pt x="6463165" y="1070628"/>
                  <a:pt x="6031346" y="1017894"/>
                  <a:pt x="5810560" y="1066301"/>
                </a:cubicBezTo>
                <a:cubicBezTo>
                  <a:pt x="5589774" y="1114708"/>
                  <a:pt x="5328746" y="989651"/>
                  <a:pt x="5079319" y="1066301"/>
                </a:cubicBezTo>
                <a:cubicBezTo>
                  <a:pt x="4829892" y="1142951"/>
                  <a:pt x="4612850" y="1021705"/>
                  <a:pt x="4428058" y="1066301"/>
                </a:cubicBezTo>
                <a:cubicBezTo>
                  <a:pt x="4243266" y="1110897"/>
                  <a:pt x="3941910" y="1046263"/>
                  <a:pt x="3696817" y="1066301"/>
                </a:cubicBezTo>
                <a:cubicBezTo>
                  <a:pt x="3451724" y="1086339"/>
                  <a:pt x="3382943" y="1050318"/>
                  <a:pt x="3125535" y="1066301"/>
                </a:cubicBezTo>
                <a:cubicBezTo>
                  <a:pt x="2868127" y="1082284"/>
                  <a:pt x="2753256" y="1007499"/>
                  <a:pt x="2474273" y="1066301"/>
                </a:cubicBezTo>
                <a:cubicBezTo>
                  <a:pt x="2195290" y="1125103"/>
                  <a:pt x="2201619" y="1030881"/>
                  <a:pt x="1982971" y="1066301"/>
                </a:cubicBezTo>
                <a:cubicBezTo>
                  <a:pt x="1764323" y="1101721"/>
                  <a:pt x="1801168" y="1037815"/>
                  <a:pt x="1651627" y="1066301"/>
                </a:cubicBezTo>
                <a:cubicBezTo>
                  <a:pt x="1502086" y="1094787"/>
                  <a:pt x="1414300" y="1038648"/>
                  <a:pt x="1320284" y="1066301"/>
                </a:cubicBezTo>
                <a:cubicBezTo>
                  <a:pt x="1226268" y="1093954"/>
                  <a:pt x="1012398" y="1050280"/>
                  <a:pt x="908961" y="1066301"/>
                </a:cubicBezTo>
                <a:cubicBezTo>
                  <a:pt x="805524" y="1082322"/>
                  <a:pt x="356468" y="1030906"/>
                  <a:pt x="177720" y="1066301"/>
                </a:cubicBezTo>
                <a:cubicBezTo>
                  <a:pt x="88679" y="1079833"/>
                  <a:pt x="-15902" y="969941"/>
                  <a:pt x="0" y="888581"/>
                </a:cubicBezTo>
                <a:cubicBezTo>
                  <a:pt x="-19714" y="800353"/>
                  <a:pt x="34549" y="705673"/>
                  <a:pt x="0" y="554476"/>
                </a:cubicBezTo>
                <a:cubicBezTo>
                  <a:pt x="-34549" y="403279"/>
                  <a:pt x="1535" y="256169"/>
                  <a:pt x="0" y="177720"/>
                </a:cubicBezTo>
                <a:close/>
              </a:path>
              <a:path w="8353387" h="1066301" stroke="0" extrusionOk="0">
                <a:moveTo>
                  <a:pt x="0" y="177720"/>
                </a:moveTo>
                <a:cubicBezTo>
                  <a:pt x="-11787" y="76086"/>
                  <a:pt x="88691" y="6945"/>
                  <a:pt x="177720" y="0"/>
                </a:cubicBezTo>
                <a:cubicBezTo>
                  <a:pt x="362750" y="-72016"/>
                  <a:pt x="508314" y="13491"/>
                  <a:pt x="828981" y="0"/>
                </a:cubicBezTo>
                <a:cubicBezTo>
                  <a:pt x="1149648" y="-13491"/>
                  <a:pt x="1198701" y="4483"/>
                  <a:pt x="1480243" y="0"/>
                </a:cubicBezTo>
                <a:cubicBezTo>
                  <a:pt x="1761785" y="-4483"/>
                  <a:pt x="1950137" y="24928"/>
                  <a:pt x="2131504" y="0"/>
                </a:cubicBezTo>
                <a:cubicBezTo>
                  <a:pt x="2312871" y="-24928"/>
                  <a:pt x="2599088" y="21363"/>
                  <a:pt x="2862745" y="0"/>
                </a:cubicBezTo>
                <a:cubicBezTo>
                  <a:pt x="3126402" y="-21363"/>
                  <a:pt x="3120845" y="19580"/>
                  <a:pt x="3274068" y="0"/>
                </a:cubicBezTo>
                <a:cubicBezTo>
                  <a:pt x="3427291" y="-19580"/>
                  <a:pt x="3605541" y="12210"/>
                  <a:pt x="3845350" y="0"/>
                </a:cubicBezTo>
                <a:cubicBezTo>
                  <a:pt x="4085159" y="-12210"/>
                  <a:pt x="4098901" y="22769"/>
                  <a:pt x="4336652" y="0"/>
                </a:cubicBezTo>
                <a:cubicBezTo>
                  <a:pt x="4574403" y="-22769"/>
                  <a:pt x="4591178" y="28901"/>
                  <a:pt x="4747975" y="0"/>
                </a:cubicBezTo>
                <a:cubicBezTo>
                  <a:pt x="4904772" y="-28901"/>
                  <a:pt x="5092176" y="48082"/>
                  <a:pt x="5399237" y="0"/>
                </a:cubicBezTo>
                <a:cubicBezTo>
                  <a:pt x="5706298" y="-48082"/>
                  <a:pt x="5575789" y="19169"/>
                  <a:pt x="5730580" y="0"/>
                </a:cubicBezTo>
                <a:cubicBezTo>
                  <a:pt x="5885371" y="-19169"/>
                  <a:pt x="5950873" y="33503"/>
                  <a:pt x="6061924" y="0"/>
                </a:cubicBezTo>
                <a:cubicBezTo>
                  <a:pt x="6172975" y="-33503"/>
                  <a:pt x="6543828" y="24489"/>
                  <a:pt x="6713185" y="0"/>
                </a:cubicBezTo>
                <a:cubicBezTo>
                  <a:pt x="6882542" y="-24489"/>
                  <a:pt x="7029035" y="40759"/>
                  <a:pt x="7124508" y="0"/>
                </a:cubicBezTo>
                <a:cubicBezTo>
                  <a:pt x="7219981" y="-40759"/>
                  <a:pt x="7384461" y="40516"/>
                  <a:pt x="7535831" y="0"/>
                </a:cubicBezTo>
                <a:cubicBezTo>
                  <a:pt x="7687201" y="-40516"/>
                  <a:pt x="7862439" y="56235"/>
                  <a:pt x="8175667" y="0"/>
                </a:cubicBezTo>
                <a:cubicBezTo>
                  <a:pt x="8263877" y="6808"/>
                  <a:pt x="8356232" y="73581"/>
                  <a:pt x="8353387" y="177720"/>
                </a:cubicBezTo>
                <a:cubicBezTo>
                  <a:pt x="8371361" y="353471"/>
                  <a:pt x="8342783" y="413500"/>
                  <a:pt x="8353387" y="533151"/>
                </a:cubicBezTo>
                <a:cubicBezTo>
                  <a:pt x="8363991" y="652802"/>
                  <a:pt x="8323690" y="810446"/>
                  <a:pt x="8353387" y="888581"/>
                </a:cubicBezTo>
                <a:cubicBezTo>
                  <a:pt x="8364240" y="997781"/>
                  <a:pt x="8279795" y="1072442"/>
                  <a:pt x="8175667" y="1066301"/>
                </a:cubicBezTo>
                <a:cubicBezTo>
                  <a:pt x="7944546" y="1076724"/>
                  <a:pt x="7599519" y="984296"/>
                  <a:pt x="7444426" y="1066301"/>
                </a:cubicBezTo>
                <a:cubicBezTo>
                  <a:pt x="7289333" y="1148306"/>
                  <a:pt x="7076992" y="1029523"/>
                  <a:pt x="6873144" y="1066301"/>
                </a:cubicBezTo>
                <a:cubicBezTo>
                  <a:pt x="6669296" y="1103079"/>
                  <a:pt x="6553059" y="1063322"/>
                  <a:pt x="6301862" y="1066301"/>
                </a:cubicBezTo>
                <a:cubicBezTo>
                  <a:pt x="6050665" y="1069280"/>
                  <a:pt x="6059402" y="1040931"/>
                  <a:pt x="5970519" y="1066301"/>
                </a:cubicBezTo>
                <a:cubicBezTo>
                  <a:pt x="5881636" y="1091671"/>
                  <a:pt x="5657656" y="1045876"/>
                  <a:pt x="5559196" y="1066301"/>
                </a:cubicBezTo>
                <a:cubicBezTo>
                  <a:pt x="5460736" y="1086726"/>
                  <a:pt x="5354740" y="1043186"/>
                  <a:pt x="5227852" y="1066301"/>
                </a:cubicBezTo>
                <a:cubicBezTo>
                  <a:pt x="5100964" y="1089416"/>
                  <a:pt x="5007053" y="1043225"/>
                  <a:pt x="4816529" y="1066301"/>
                </a:cubicBezTo>
                <a:cubicBezTo>
                  <a:pt x="4626005" y="1089377"/>
                  <a:pt x="4411281" y="994935"/>
                  <a:pt x="4165268" y="1066301"/>
                </a:cubicBezTo>
                <a:cubicBezTo>
                  <a:pt x="3919255" y="1137667"/>
                  <a:pt x="3950525" y="1045541"/>
                  <a:pt x="3753945" y="1066301"/>
                </a:cubicBezTo>
                <a:cubicBezTo>
                  <a:pt x="3557365" y="1087061"/>
                  <a:pt x="3308453" y="1003289"/>
                  <a:pt x="3182663" y="1066301"/>
                </a:cubicBezTo>
                <a:cubicBezTo>
                  <a:pt x="3056873" y="1129313"/>
                  <a:pt x="2805724" y="1033051"/>
                  <a:pt x="2691360" y="1066301"/>
                </a:cubicBezTo>
                <a:cubicBezTo>
                  <a:pt x="2576996" y="1099551"/>
                  <a:pt x="2466593" y="1024833"/>
                  <a:pt x="2280037" y="1066301"/>
                </a:cubicBezTo>
                <a:cubicBezTo>
                  <a:pt x="2093481" y="1107769"/>
                  <a:pt x="1721110" y="993128"/>
                  <a:pt x="1548797" y="1066301"/>
                </a:cubicBezTo>
                <a:cubicBezTo>
                  <a:pt x="1376484" y="1139474"/>
                  <a:pt x="1283199" y="1056129"/>
                  <a:pt x="1137474" y="1066301"/>
                </a:cubicBezTo>
                <a:cubicBezTo>
                  <a:pt x="991749" y="1076473"/>
                  <a:pt x="463061" y="1045917"/>
                  <a:pt x="177720" y="1066301"/>
                </a:cubicBezTo>
                <a:cubicBezTo>
                  <a:pt x="90305" y="1072120"/>
                  <a:pt x="7479" y="985017"/>
                  <a:pt x="0" y="888581"/>
                </a:cubicBezTo>
                <a:cubicBezTo>
                  <a:pt x="-11472" y="787645"/>
                  <a:pt x="5399" y="665656"/>
                  <a:pt x="0" y="547368"/>
                </a:cubicBezTo>
                <a:cubicBezTo>
                  <a:pt x="-5399" y="429080"/>
                  <a:pt x="39793" y="322157"/>
                  <a:pt x="0" y="17772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7425" y="772904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D9EB67-EDC7-469B-9401-91B34519C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834" y="2282403"/>
            <a:ext cx="7483114" cy="23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ề xi mét">
            <a:hlinkClick r:id="" action="ppaction://media"/>
            <a:extLst>
              <a:ext uri="{FF2B5EF4-FFF2-40B4-BE49-F238E27FC236}">
                <a16:creationId xmlns:a16="http://schemas.microsoft.com/office/drawing/2014/main" xmlns="" id="{6B69B3F6-9085-4D1E-A79E-53439363C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xmlns="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C89BD091-496C-D435-1575-44844BCBE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17" y="1006263"/>
            <a:ext cx="9362737" cy="3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4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xmlns="" id="{F2418D06-0D9B-43CD-B0EB-18350D6664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2575" t="-639" r="13044" b="85273"/>
          <a:stretch/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xmlns="" id="{AFE64F0F-FA42-43E9-83D6-CF500CEB12E5}"/>
              </a:ext>
            </a:extLst>
          </p:cNvPr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xmlns="" id="{A7B28C4A-0C42-4ACB-A1D3-9E6368D4389B}"/>
              </a:ext>
            </a:extLst>
          </p:cNvPr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xmlns="" id="{21C3F5C0-D61A-43D0-B90D-1E7EAE06AF9D}"/>
              </a:ext>
            </a:extLst>
          </p:cNvPr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xmlns="" id="{9937F7AC-519D-44D4-98D5-59F1218B39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xmlns="" id="{09CF1F8E-F640-4F54-8338-579D31AABD31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xmlns="" id="{11A57C2B-CFF7-465E-9392-0934281C52E7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xmlns="" id="{11712EA7-E715-40C7-BE33-637448CFE85A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Bút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chì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dài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1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đề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- xi-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mét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/>
                    <a:cs typeface="Arial"/>
                    <a:sym typeface="Arial"/>
                  </a:rPr>
                  <a:t>.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xmlns="" id="{CC192E20-B70E-436D-8F40-CF9A06231C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40555" r="38535" b="39999"/>
          <a:stretch/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4363;p3">
            <a:extLst>
              <a:ext uri="{FF2B5EF4-FFF2-40B4-BE49-F238E27FC236}">
                <a16:creationId xmlns:a16="http://schemas.microsoft.com/office/drawing/2014/main" xmlns="" id="{6365E55E-90CC-4E08-BDED-81499CA25084}"/>
              </a:ext>
            </a:extLst>
          </p:cNvPr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Đề- xi- mét là một đơn vị đo độ dài.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674688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Đề- xi- mét viết là dm.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674688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 dm = 10 cm; 10 cm = 1dm.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xmlns="" id="{42A2D121-2A1C-4772-A44A-60FF75932B6F}"/>
              </a:ext>
            </a:extLst>
          </p:cNvPr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a) Đề - xi - mét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2" name="Google Shape;4365;p3">
            <a:extLst>
              <a:ext uri="{FF2B5EF4-FFF2-40B4-BE49-F238E27FC236}">
                <a16:creationId xmlns:a16="http://schemas.microsoft.com/office/drawing/2014/main" xmlns="" id="{71046CEC-20CD-47AF-BA7A-94A98D7533D5}"/>
              </a:ext>
            </a:extLst>
          </p:cNvPr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173" name="Google Shape;4366;p3">
              <a:extLst>
                <a:ext uri="{FF2B5EF4-FFF2-40B4-BE49-F238E27FC236}">
                  <a16:creationId xmlns:a16="http://schemas.microsoft.com/office/drawing/2014/main" xmlns="" id="{6FDC7F78-701B-4FA7-B3C6-2FB0F6CFED0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4367;p3">
              <a:extLst>
                <a:ext uri="{FF2B5EF4-FFF2-40B4-BE49-F238E27FC236}">
                  <a16:creationId xmlns:a16="http://schemas.microsoft.com/office/drawing/2014/main" xmlns="" id="{053412D8-94FA-482F-8E2E-AAE5AAA11087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4368;p3">
              <a:extLst>
                <a:ext uri="{FF2B5EF4-FFF2-40B4-BE49-F238E27FC236}">
                  <a16:creationId xmlns:a16="http://schemas.microsoft.com/office/drawing/2014/main" xmlns="" id="{2E1CEED3-CB38-4519-A81F-49967E81B1B2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Gang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tay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khoảng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1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- xi-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638" y="7992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89B48561-6ABA-7CB0-A64A-54A037C69E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544">
            <a:off x="1322173" y="5372524"/>
            <a:ext cx="268759" cy="102935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9FB81C68-135C-5BBF-6E4B-964D1F6501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696">
            <a:off x="10379676" y="4371626"/>
            <a:ext cx="268759" cy="102935"/>
          </a:xfrm>
          <a:prstGeom prst="rect">
            <a:avLst/>
          </a:prstGeom>
        </p:spPr>
      </p:pic>
      <p:pic>
        <p:nvPicPr>
          <p:cNvPr id="5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80DE6A2F-4F16-888A-2979-D14AB59ED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92205" y="618524"/>
            <a:ext cx="406400" cy="406400"/>
          </a:xfrm>
          <a:prstGeom prst="rect">
            <a:avLst/>
          </a:prstGeom>
        </p:spPr>
      </p:pic>
      <p:pic>
        <p:nvPicPr>
          <p:cNvPr id="6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79634B27-9F69-EFD1-32D8-44B46223FD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5708" y="124871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4373;p4">
            <a:extLst>
              <a:ext uri="{FF2B5EF4-FFF2-40B4-BE49-F238E27FC236}">
                <a16:creationId xmlns:a16="http://schemas.microsoft.com/office/drawing/2014/main" xmlns="" id="{18A73155-51D1-42A1-8FD5-0B5350250C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4374;p4">
            <a:extLst>
              <a:ext uri="{FF2B5EF4-FFF2-40B4-BE49-F238E27FC236}">
                <a16:creationId xmlns:a16="http://schemas.microsoft.com/office/drawing/2014/main" xmlns="" id="{07539130-D06B-4163-AD2E-7F172443AD66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4" name="Google Shape;4375;p4">
            <a:extLst>
              <a:ext uri="{FF2B5EF4-FFF2-40B4-BE49-F238E27FC236}">
                <a16:creationId xmlns:a16="http://schemas.microsoft.com/office/drawing/2014/main" xmlns="" id="{0CE2FA4A-3E34-4989-8BEC-CD661D197B15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m.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 m = 10 dm; 1 m = 100 cm; 10 dm = 1 m; 100 cm = 1m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45C5AAEA-524C-8B81-CD34-E732FAE25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86" y="2690068"/>
            <a:ext cx="493615" cy="1890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xmlns="" id="{954F8127-11B7-2855-4F82-E469BB1EE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94497" y="667951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433AF64A-F480-BBA1-B24A-749854443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8">
            <a:off x="9299203" y="2951402"/>
            <a:ext cx="400851" cy="153526"/>
          </a:xfrm>
          <a:prstGeom prst="rect">
            <a:avLst/>
          </a:prstGeom>
        </p:spPr>
      </p:pic>
      <p:pic>
        <p:nvPicPr>
          <p:cNvPr id="5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066F995C-C8F8-824B-E36B-0AF2AC658E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0735" y="35903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433</Words>
  <Application>Microsoft Office PowerPoint</Application>
  <PresentationFormat>Widescreen</PresentationFormat>
  <Paragraphs>116</Paragraphs>
  <Slides>19</Slides>
  <Notes>10</Notes>
  <HiddenSlides>0</HiddenSlides>
  <MMClips>24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55" baseType="lpstr">
      <vt:lpstr>Microsoft YaHei</vt:lpstr>
      <vt:lpstr>Microsoft YaHei</vt:lpstr>
      <vt:lpstr>宋体</vt:lpstr>
      <vt:lpstr>宋体</vt:lpstr>
      <vt:lpstr>#9Slide03 AmpleSoft Bold</vt:lpstr>
      <vt:lpstr>Anaheim</vt:lpstr>
      <vt:lpstr>Annie Use Your Telescope</vt:lpstr>
      <vt:lpstr>Arial</vt:lpstr>
      <vt:lpstr>Arial-Rounded</vt:lpstr>
      <vt:lpstr>Baloo</vt:lpstr>
      <vt:lpstr>Barlow Condensed</vt:lpstr>
      <vt:lpstr>Barriecito</vt:lpstr>
      <vt:lpstr>Boogaloo</vt:lpstr>
      <vt:lpstr>Calibri</vt:lpstr>
      <vt:lpstr>Calibri Light</vt:lpstr>
      <vt:lpstr>Cambria</vt:lpstr>
      <vt:lpstr>Coiny</vt:lpstr>
      <vt:lpstr>Dekko</vt:lpstr>
      <vt:lpstr>等线</vt:lpstr>
      <vt:lpstr>Exo</vt:lpstr>
      <vt:lpstr>Helvetica</vt:lpstr>
      <vt:lpstr>Lato</vt:lpstr>
      <vt:lpstr>Open Sans</vt:lpstr>
      <vt:lpstr>RocknRoll One</vt:lpstr>
      <vt:lpstr>SVN-Fiolex Girls</vt:lpstr>
      <vt:lpstr>UTM Avo</vt:lpstr>
      <vt:lpstr>UTM Cooper Black</vt:lpstr>
      <vt:lpstr>UTM HelvetIns</vt:lpstr>
      <vt:lpstr>字魂36号-正文宋楷</vt:lpstr>
      <vt:lpstr>方正剪纸简体</vt:lpstr>
      <vt:lpstr>方正喵呜体</vt:lpstr>
      <vt:lpstr>包图主题2</vt:lpstr>
      <vt:lpstr>1_Office Theme</vt:lpstr>
      <vt:lpstr>Math Subject for Middle School - 7th Grade: Ratio, Proportion and Percent by Slidesgo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32</cp:revision>
  <dcterms:created xsi:type="dcterms:W3CDTF">2022-03-06T02:33:05Z</dcterms:created>
  <dcterms:modified xsi:type="dcterms:W3CDTF">2026-03-31T14:19:48Z</dcterms:modified>
</cp:coreProperties>
</file>