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9" r:id="rId3"/>
    <p:sldId id="258" r:id="rId4"/>
    <p:sldId id="265" r:id="rId5"/>
    <p:sldId id="266" r:id="rId6"/>
    <p:sldId id="268" r:id="rId7"/>
    <p:sldId id="269" r:id="rId8"/>
    <p:sldId id="270" r:id="rId9"/>
    <p:sldId id="291" r:id="rId10"/>
    <p:sldId id="292" r:id="rId11"/>
    <p:sldId id="273" r:id="rId12"/>
    <p:sldId id="274" r:id="rId13"/>
    <p:sldId id="275" r:id="rId14"/>
    <p:sldId id="276" r:id="rId15"/>
    <p:sldId id="277" r:id="rId16"/>
    <p:sldId id="279" r:id="rId17"/>
    <p:sldId id="282" r:id="rId18"/>
    <p:sldId id="28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19797-6022-4721-A1CD-7503B1E4658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7FF85-3E4B-4820-BF3C-A8CF28324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5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239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484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01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46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16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3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1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25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play để bắt đầu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0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Chọn cái cặp hoặc tờ báo để ra câu hỏi</a:t>
            </a:r>
          </a:p>
          <a:p>
            <a:r>
              <a:rPr lang="vi-VN"/>
              <a:t>Bấm hoàn thành sau khi trả lời xong 2 câu hỏi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Bấm vào cánh cửa để ra lại slide trước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0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16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81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2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4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980F-5A2C-4588-A3D2-6D64534D2474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6E25-5FFA-404B-B95E-81160700E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dl10.glitter-graphics.net/pub/628/628290gqhiis6k6p.gif" TargetMode="External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5" Type="http://schemas.openxmlformats.org/officeDocument/2006/relationships/slide" Target="slide5.xml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1.wdp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31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28.png"/><Relationship Id="rId15" Type="http://schemas.openxmlformats.org/officeDocument/2006/relationships/image" Target="../media/image170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microsoft.com/office/2007/relationships/hdphoto" Target="../media/hdphoto9.wdp"/><Relationship Id="rId14" Type="http://schemas.openxmlformats.org/officeDocument/2006/relationships/image" Target="../media/image1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11.wdp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31.png"/><Relationship Id="rId17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28.png"/><Relationship Id="rId15" Type="http://schemas.openxmlformats.org/officeDocument/2006/relationships/image" Target="../media/image210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microsoft.com/office/2007/relationships/hdphoto" Target="../media/hdphoto9.wdp"/><Relationship Id="rId1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dl10.glitter-graphics.net/pub/628/628290gqhiis6k6p.gif" TargetMode="External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7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67232" y="1513946"/>
            <a:ext cx="803672" cy="1447800"/>
          </a:xfrm>
          <a:prstGeom prst="rect">
            <a:avLst/>
          </a:prstGeom>
          <a:noFill/>
        </p:spPr>
        <p:txBody>
          <a:bodyPr spcFirstLastPara="1" lIns="76800" tIns="38400" rIns="76800" bIns="38400" numCol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6128151" y="9906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4537551" y="4503739"/>
            <a:ext cx="5464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6256736" y="42672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4681540" y="50292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6996117" y="19812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6192441" y="43434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5806680" y="1676409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6613352" y="2214867"/>
            <a:ext cx="715962" cy="251817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6160297" y="41148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4392220" y="9906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4617247" y="5562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7478317" y="54864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5967414" y="2133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7317586" y="10668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7478319" y="31242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4424364" y="3048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5935269" y="9906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5999562" y="5334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7799787" y="5943600"/>
            <a:ext cx="225029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1028030" y="444849"/>
            <a:ext cx="2390177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6711" y="2997225"/>
            <a:ext cx="5775325" cy="5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/>
        </p:nvGraphicFramePr>
        <p:xfrm>
          <a:off x="-46227" y="3380592"/>
          <a:ext cx="1154609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535680" imgH="4450080" progId="">
                  <p:embed/>
                </p:oleObj>
              </mc:Choice>
              <mc:Fallback>
                <p:oleObj name="Clip" r:id="rId9" imgW="3535680" imgH="4450080" progId="">
                  <p:embed/>
                  <p:pic>
                    <p:nvPicPr>
                      <p:cNvPr id="514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227" y="3380592"/>
                        <a:ext cx="1154609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WordArt 4"/>
          <p:cNvSpPr>
            <a:spLocks noChangeArrowheads="1" noChangeShapeType="1" noTextEdit="1"/>
          </p:cNvSpPr>
          <p:nvPr/>
        </p:nvSpPr>
        <p:spPr bwMode="auto">
          <a:xfrm>
            <a:off x="3253854" y="5858678"/>
            <a:ext cx="7500581" cy="833023"/>
          </a:xfrm>
          <a:prstGeom prst="rect">
            <a:avLst/>
          </a:prstGeom>
        </p:spPr>
        <p:txBody>
          <a:bodyPr wrap="none" lIns="76800" tIns="38400" rIns="76800" bIns="3840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VĂN UÂN</a:t>
            </a:r>
          </a:p>
        </p:txBody>
      </p:sp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2532845" y="130609"/>
            <a:ext cx="7279895" cy="519955"/>
          </a:xfrm>
          <a:prstGeom prst="rect">
            <a:avLst/>
          </a:prstGeom>
        </p:spPr>
        <p:txBody>
          <a:bodyPr wrap="none" lIns="76800" tIns="38400" rIns="76800" bIns="3840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TOÀN THẮNG- TIÊN THẮNG</a:t>
            </a:r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946764" y="3386338"/>
            <a:ext cx="6955200" cy="2034388"/>
          </a:xfrm>
          <a:prstGeom prst="rect">
            <a:avLst/>
          </a:prstGeom>
        </p:spPr>
        <p:txBody>
          <a:bodyPr wrap="none" lIns="57547" tIns="28773" rIns="57547" bIns="2877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55. TÍNH CHẤT CƠ BẢN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PHÂN SỐ (2 TIẾT).</a:t>
            </a:r>
          </a:p>
        </p:txBody>
      </p:sp>
    </p:spTree>
    <p:extLst>
      <p:ext uri="{BB962C8B-B14F-4D97-AF65-F5344CB8AC3E}">
        <p14:creationId xmlns:p14="http://schemas.microsoft.com/office/powerpoint/2010/main" val="3043831430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F5B50-CB3D-4EB7-83C8-E3DB1BAD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60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C_Doraemon_Nobita_and_The_Island_of_Miracle__Animal_Adventure_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" r="827" b="6838"/>
          <a:stretch/>
        </p:blipFill>
        <p:spPr bwMode="auto">
          <a:xfrm>
            <a:off x="1" y="-124016"/>
            <a:ext cx="12191999" cy="698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4" y="88086"/>
            <a:ext cx="1796075" cy="10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6B1C52-9F6B-4605-B7D1-95B2B5E2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603" y="4884055"/>
            <a:ext cx="9144792" cy="188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889"/>
            <a:ext cx="12192000" cy="69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Don phong Nobita\zet9819a (2)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" b="96970" l="0" r="100000">
                        <a14:foregroundMark x1="72174" y1="20000" x2="41739" y2="31515"/>
                        <a14:foregroundMark x1="32174" y1="45455" x2="40870" y2="54545"/>
                        <a14:foregroundMark x1="50435" y1="47273" x2="45217" y2="59394"/>
                        <a14:foregroundMark x1="21739" y1="46061" x2="20000" y2="67879"/>
                        <a14:foregroundMark x1="19130" y1="46061" x2="18261" y2="64848"/>
                        <a14:foregroundMark x1="26087" y1="85455" x2="9565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8820" y="4432965"/>
            <a:ext cx="1537080" cy="21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bbe5680e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2" b="99559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166">
            <a:off x="2671767" y="5078648"/>
            <a:ext cx="1185349" cy="14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Untitled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6500" y1="68908" x2="16000" y2="96134"/>
                        <a14:foregroundMark x1="12167" y1="69244" x2="12667" y2="78487"/>
                        <a14:foregroundMark x1="24833" y1="96134" x2="93000" y2="96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127">
            <a:off x="6303856" y="5295011"/>
            <a:ext cx="1216501" cy="120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623395" y="54306"/>
            <a:ext cx="5859504" cy="489467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8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ĐÃ DỌN DẸP PHÒNG CHƯA NOBITA ?</a:t>
            </a:r>
          </a:p>
        </p:txBody>
      </p:sp>
      <p:pic>
        <p:nvPicPr>
          <p:cNvPr id="1040" name="Picture 16" descr="Kết quả hình ảnh cho mẹ nobita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4063" r="100000">
                        <a14:foregroundMark x1="59062" y1="13421" x2="45000" y2="18947"/>
                        <a14:backgroundMark x1="47500" y1="82895" x2="47188" y2="85263"/>
                        <a14:backgroundMark x1="47500" y1="81579" x2="46875" y2="82632"/>
                        <a14:backgroundMark x1="47500" y1="85789" x2="47188" y2="86579"/>
                        <a14:backgroundMark x1="47188" y1="81842" x2="47188" y2="80789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705" y="1916019"/>
            <a:ext cx="3483073" cy="40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nobita doraem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01" y="3429000"/>
            <a:ext cx="1861615" cy="19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Desktop\Tai nguyen thiet ke tro choi\Angry birds epic birds\1505573783630 (2aA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3" y="342054"/>
            <a:ext cx="1823731" cy="1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>
            <a:off x="3713027" y="-193434"/>
            <a:ext cx="4114800" cy="315743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36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 GIỎI LẮM !</a:t>
            </a:r>
          </a:p>
        </p:txBody>
      </p:sp>
    </p:spTree>
    <p:extLst>
      <p:ext uri="{BB962C8B-B14F-4D97-AF65-F5344CB8AC3E}">
        <p14:creationId xmlns:p14="http://schemas.microsoft.com/office/powerpoint/2010/main" val="41892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Untitle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37FCD6-4CDF-4811-8E3D-36016DB8533B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12" name="Picture 2" descr="Hình ảnh có liên qua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ADMIN\Desktop\Don phong Nobita\ad9933b1ed69afc1e465a03320eed3cc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86BE20A-7ED9-4DFB-8776-8B69C29AA63D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970E2-9FD0-4465-BBDA-3802448E5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2283"/>
              </a:xfrm>
              <a:prstGeom prst="rect">
                <a:avLst/>
              </a:prstGeom>
              <a:blipFill>
                <a:blip r:embed="rId14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9FBB34-D9E9-4240-BD45-0817E07AD922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kern="0">
                              <a:solidFill>
                                <a:srgbClr val="FFFFFF"/>
                              </a:solidFill>
                              <a:latin typeface="Cambria Math"/>
                              <a:sym typeface="Arial"/>
                            </a:rPr>
                            <m:t>𝟏𝟎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: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F032BE-D7CB-D4EE-E7EF-468BDDA4D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5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B666063-3396-9176-56D7-2954164AE2E6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175FEE-C8A2-AF1B-9106-0CEBFB2C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9E3C35-20A6-4C4C-A76A-711AB466D6B1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59EF1F-B716-AF46-B41A-1A524390B564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B99F86-719D-F8CB-3F0F-C473E616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5" grpId="0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esktop\Untitled (3).png">
            <a:extLst>
              <a:ext uri="{FF2B5EF4-FFF2-40B4-BE49-F238E27FC236}">
                <a16:creationId xmlns:a16="http://schemas.microsoft.com/office/drawing/2014/main" id="{C482C3B5-6079-D55B-C159-8DEA6158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137"/>
            <a:ext cx="12320337" cy="70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>
            <a:extLst>
              <a:ext uri="{FF2B5EF4-FFF2-40B4-BE49-F238E27FC236}">
                <a16:creationId xmlns:a16="http://schemas.microsoft.com/office/drawing/2014/main" id="{27AE4256-49B1-5756-B1F2-B386FB09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2" y="31317"/>
            <a:ext cx="7962284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ình ảnh có liên quan">
            <a:hlinkClick r:id="rId7" action="ppaction://hlinksldjump"/>
            <a:extLst>
              <a:ext uri="{FF2B5EF4-FFF2-40B4-BE49-F238E27FC236}">
                <a16:creationId xmlns:a16="http://schemas.microsoft.com/office/drawing/2014/main" id="{B4039F5B-C584-2023-2F7B-6DC9381C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43" y="3239204"/>
            <a:ext cx="3672757" cy="36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FAD583-CB1F-7440-6F63-6C41AE323C5C}"/>
              </a:ext>
            </a:extLst>
          </p:cNvPr>
          <p:cNvGrpSpPr/>
          <p:nvPr/>
        </p:nvGrpSpPr>
        <p:grpSpPr>
          <a:xfrm>
            <a:off x="883921" y="4513217"/>
            <a:ext cx="2377440" cy="2377440"/>
            <a:chOff x="662941" y="3384913"/>
            <a:chExt cx="1783080" cy="1783080"/>
          </a:xfrm>
        </p:grpSpPr>
        <p:pic>
          <p:nvPicPr>
            <p:cNvPr id="6" name="Picture 2" descr="Hình ảnh có liên quan">
              <a:extLst>
                <a:ext uri="{FF2B5EF4-FFF2-40B4-BE49-F238E27FC236}">
                  <a16:creationId xmlns:a16="http://schemas.microsoft.com/office/drawing/2014/main" id="{7BCBA306-1563-57C3-711C-6AE8301EC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1" y="3384913"/>
              <a:ext cx="1783080" cy="17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 descr="C:\Users\ADMIN\Desktop\Don phong Nobita\ad9933b1ed69afc1e465a03320eed3cc.jpg">
              <a:extLst>
                <a:ext uri="{FF2B5EF4-FFF2-40B4-BE49-F238E27FC236}">
                  <a16:creationId xmlns:a16="http://schemas.microsoft.com/office/drawing/2014/main" id="{4F8214DF-F6C5-2701-E954-D70B63701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82037" y1="28811" x2="18333" y2="57621"/>
                          <a14:foregroundMark x1="27963" y1="28811" x2="50185" y2="57621"/>
                          <a14:foregroundMark x1="58519" y1="28811" x2="66667" y2="52596"/>
                          <a14:foregroundMark x1="74630" y1="22278" x2="67963" y2="61139"/>
                          <a14:foregroundMark x1="73148" y1="33501" x2="76667" y2="71692"/>
                          <a14:foregroundMark x1="81111" y1="30821" x2="75926" y2="52596"/>
                          <a14:foregroundMark x1="73889" y1="27638" x2="40370" y2="39363"/>
                          <a14:foregroundMark x1="44815" y1="24958" x2="29444" y2="53936"/>
                          <a14:foregroundMark x1="22222" y1="55109" x2="8333" y2="63819"/>
                          <a14:foregroundMark x1="33889" y1="55779" x2="27963" y2="748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3829" flipH="1">
              <a:off x="918784" y="3433566"/>
              <a:ext cx="883501" cy="916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FE81D9D-F616-2D37-2DCE-DFC6101BC696}"/>
              </a:ext>
            </a:extLst>
          </p:cNvPr>
          <p:cNvSpPr txBox="1"/>
          <p:nvPr/>
        </p:nvSpPr>
        <p:spPr>
          <a:xfrm>
            <a:off x="2769396" y="1004709"/>
            <a:ext cx="7298267" cy="2421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6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6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2667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/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9BD839-F7E9-B4F0-7CCA-1907A00E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1992499"/>
                <a:ext cx="812800" cy="1788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671E88-61BE-09A4-2B6B-F5CE0C1D075B}"/>
              </a:ext>
            </a:extLst>
          </p:cNvPr>
          <p:cNvSpPr txBox="1"/>
          <p:nvPr/>
        </p:nvSpPr>
        <p:spPr>
          <a:xfrm>
            <a:off x="4353342" y="242631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/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𝐱</m:t>
                          </m:r>
                          <m:r>
                            <a:rPr lang="en-US" sz="5867" b="1" i="0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9350F-41E7-CC07-EF2E-ECE6DCC0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1982974"/>
                <a:ext cx="812800" cy="1782283"/>
              </a:xfrm>
              <a:prstGeom prst="rect">
                <a:avLst/>
              </a:prstGeom>
              <a:blipFill>
                <a:blip r:embed="rId15"/>
                <a:stretch>
                  <a:fillRect r="-10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F6EC93C-B11D-5C0D-6560-5AC2AA814090}"/>
              </a:ext>
            </a:extLst>
          </p:cNvPr>
          <p:cNvSpPr txBox="1"/>
          <p:nvPr/>
        </p:nvSpPr>
        <p:spPr>
          <a:xfrm>
            <a:off x="7439442" y="24358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/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US" sz="5867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DB51FA-5841-3FB6-FEB4-0E0CE546F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58" y="2011549"/>
                <a:ext cx="812800" cy="1866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7469D5-254D-5D89-6010-7D9DE28F3FC6}"/>
              </a:ext>
            </a:extLst>
          </p:cNvPr>
          <p:cNvSpPr/>
          <p:nvPr/>
        </p:nvSpPr>
        <p:spPr>
          <a:xfrm>
            <a:off x="8077200" y="2114550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D9C31D-7ADF-10EE-862B-43EC8B61B8D3}"/>
              </a:ext>
            </a:extLst>
          </p:cNvPr>
          <p:cNvSpPr/>
          <p:nvPr/>
        </p:nvSpPr>
        <p:spPr>
          <a:xfrm>
            <a:off x="8067675" y="3190875"/>
            <a:ext cx="809625" cy="7429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/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FFFF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5374A0-A019-313A-BA5A-1F3F9B707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858" y="4830949"/>
                <a:ext cx="812800" cy="1782283"/>
              </a:xfrm>
              <a:prstGeom prst="rect">
                <a:avLst/>
              </a:prstGeom>
              <a:blipFill>
                <a:blip r:embed="rId17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3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6D31B9-DE4C-EC44-1964-9F1D01C1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990724"/>
            <a:ext cx="9726062" cy="43008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BC41CA-6F12-2956-120C-6B2F589327F4}"/>
              </a:ext>
            </a:extLst>
          </p:cNvPr>
          <p:cNvCxnSpPr>
            <a:cxnSpLocks/>
          </p:cNvCxnSpPr>
          <p:nvPr/>
        </p:nvCxnSpPr>
        <p:spPr>
          <a:xfrm>
            <a:off x="2766159" y="4614862"/>
            <a:ext cx="2034441" cy="5619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6C705-F82A-4286-1894-6ACA0C3F7BAB}"/>
              </a:ext>
            </a:extLst>
          </p:cNvPr>
          <p:cNvCxnSpPr>
            <a:cxnSpLocks/>
          </p:cNvCxnSpPr>
          <p:nvPr/>
        </p:nvCxnSpPr>
        <p:spPr>
          <a:xfrm>
            <a:off x="5728271" y="4546583"/>
            <a:ext cx="3975287" cy="9125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015C8-7173-6323-CD26-1B03568FF7BE}"/>
              </a:ext>
            </a:extLst>
          </p:cNvPr>
          <p:cNvCxnSpPr>
            <a:cxnSpLocks/>
          </p:cNvCxnSpPr>
          <p:nvPr/>
        </p:nvCxnSpPr>
        <p:spPr>
          <a:xfrm flipH="1">
            <a:off x="2447925" y="4538662"/>
            <a:ext cx="4471490" cy="10360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38603C-A284-8633-A107-024042B1F98E}"/>
              </a:ext>
            </a:extLst>
          </p:cNvPr>
          <p:cNvCxnSpPr>
            <a:cxnSpLocks/>
          </p:cNvCxnSpPr>
          <p:nvPr/>
        </p:nvCxnSpPr>
        <p:spPr>
          <a:xfrm flipH="1">
            <a:off x="7297075" y="4431003"/>
            <a:ext cx="1696800" cy="9506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-51869" y="163514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945ED18-C7B0-0E7C-62E6-5FDD6C90B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1" y="997291"/>
            <a:ext cx="9809718" cy="3947678"/>
          </a:xfrm>
          <a:prstGeom prst="rect">
            <a:avLst/>
          </a:prstGeom>
        </p:spPr>
      </p:pic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DB8038F9-8FD4-BD2D-9AAE-98E586699706}"/>
              </a:ext>
            </a:extLst>
          </p:cNvPr>
          <p:cNvSpPr/>
          <p:nvPr/>
        </p:nvSpPr>
        <p:spPr>
          <a:xfrm>
            <a:off x="6268019" y="2706593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5C035B34-54B3-89CF-0A8C-0EBCB9044AF0}"/>
              </a:ext>
            </a:extLst>
          </p:cNvPr>
          <p:cNvSpPr/>
          <p:nvPr/>
        </p:nvSpPr>
        <p:spPr>
          <a:xfrm>
            <a:off x="6982394" y="3325718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Rectangle: Rounded Corners 15">
            <a:extLst>
              <a:ext uri="{FF2B5EF4-FFF2-40B4-BE49-F238E27FC236}">
                <a16:creationId xmlns:a16="http://schemas.microsoft.com/office/drawing/2014/main" id="{C6BAF619-33B0-5FFB-5302-E5D5C079A76F}"/>
              </a:ext>
            </a:extLst>
          </p:cNvPr>
          <p:cNvSpPr/>
          <p:nvPr/>
        </p:nvSpPr>
        <p:spPr>
          <a:xfrm>
            <a:off x="6934769" y="3935318"/>
            <a:ext cx="533400" cy="51435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117515" y="1197918"/>
            <a:ext cx="954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9050" y="494496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thay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*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chia,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b="1" kern="0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44728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**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trị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biểu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515" y="5847946"/>
            <a:ext cx="269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  &gt;; &lt;; =.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08B610-79EB-C650-5364-2EEF17DAB608}"/>
              </a:ext>
            </a:extLst>
          </p:cNvPr>
          <p:cNvGrpSpPr/>
          <p:nvPr/>
        </p:nvGrpSpPr>
        <p:grpSpPr>
          <a:xfrm>
            <a:off x="2381819" y="5903927"/>
            <a:ext cx="4552950" cy="714375"/>
            <a:chOff x="1605534" y="1685925"/>
            <a:chExt cx="4552950" cy="714375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2D5CF2C-D78F-116B-0C89-B90F091C74CD}"/>
                </a:ext>
              </a:extLst>
            </p:cNvPr>
            <p:cNvSpPr/>
            <p:nvPr/>
          </p:nvSpPr>
          <p:spPr>
            <a:xfrm>
              <a:off x="1605534" y="1685925"/>
              <a:ext cx="4552950" cy="714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: b        (a x 3) : (b x 3)</a:t>
              </a:r>
            </a:p>
          </p:txBody>
        </p:sp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2573A3FC-86D5-294D-32AE-72A25C7B8B87}"/>
                </a:ext>
              </a:extLst>
            </p:cNvPr>
            <p:cNvSpPr/>
            <p:nvPr/>
          </p:nvSpPr>
          <p:spPr>
            <a:xfrm>
              <a:off x="2757917" y="1771649"/>
              <a:ext cx="586854" cy="514351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8F9D21-D08F-5AFB-FC57-B775989647BC}"/>
              </a:ext>
            </a:extLst>
          </p:cNvPr>
          <p:cNvGrpSpPr/>
          <p:nvPr/>
        </p:nvGrpSpPr>
        <p:grpSpPr>
          <a:xfrm>
            <a:off x="7468169" y="5968765"/>
            <a:ext cx="4552950" cy="714375"/>
            <a:chOff x="866776" y="1685925"/>
            <a:chExt cx="4552950" cy="714375"/>
          </a:xfrm>
          <a:solidFill>
            <a:schemeClr val="bg1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78414E-2EF5-BB00-CBCD-917E6B4985CC}"/>
                </a:ext>
              </a:extLst>
            </p:cNvPr>
            <p:cNvSpPr/>
            <p:nvPr/>
          </p:nvSpPr>
          <p:spPr>
            <a:xfrm>
              <a:off x="866776" y="1685925"/>
              <a:ext cx="4552950" cy="7143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: b         (a : 2) : (b : 2)</a:t>
              </a:r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405920AD-4A17-E2F2-7ED5-CA249566FA0E}"/>
                </a:ext>
              </a:extLst>
            </p:cNvPr>
            <p:cNvSpPr/>
            <p:nvPr/>
          </p:nvSpPr>
          <p:spPr>
            <a:xfrm>
              <a:off x="2146109" y="1771649"/>
              <a:ext cx="549465" cy="514351"/>
            </a:xfrm>
            <a:prstGeom prst="roundRect">
              <a:avLst/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6" name="Rectangle: Rounded Corners 14">
            <a:extLst>
              <a:ext uri="{FF2B5EF4-FFF2-40B4-BE49-F238E27FC236}">
                <a16:creationId xmlns:a16="http://schemas.microsoft.com/office/drawing/2014/main" id="{6B026C99-810E-6E18-CEAC-9ABAA2E6E155}"/>
              </a:ext>
            </a:extLst>
          </p:cNvPr>
          <p:cNvSpPr/>
          <p:nvPr/>
        </p:nvSpPr>
        <p:spPr>
          <a:xfrm>
            <a:off x="3449702" y="6018031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37" name="Rectangle: Rounded Corners 16">
            <a:extLst>
              <a:ext uri="{FF2B5EF4-FFF2-40B4-BE49-F238E27FC236}">
                <a16:creationId xmlns:a16="http://schemas.microsoft.com/office/drawing/2014/main" id="{27693B79-49EB-60AB-8895-2811C493A100}"/>
              </a:ext>
            </a:extLst>
          </p:cNvPr>
          <p:cNvSpPr/>
          <p:nvPr/>
        </p:nvSpPr>
        <p:spPr>
          <a:xfrm>
            <a:off x="8587135" y="606366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914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/>
      <p:bldP spid="29" grpId="0"/>
      <p:bldP spid="4" grpId="0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xác">
            <a:extLst>
              <a:ext uri="{FF2B5EF4-FFF2-40B4-BE49-F238E27FC236}">
                <a16:creationId xmlns:a16="http://schemas.microsoft.com/office/drawing/2014/main" id="{F2916C2A-4D6B-8100-7D9D-AE7303626478}"/>
              </a:ext>
            </a:extLst>
          </p:cNvPr>
          <p:cNvSpPr txBox="1"/>
          <p:nvPr/>
        </p:nvSpPr>
        <p:spPr>
          <a:xfrm>
            <a:off x="26518" y="1403960"/>
            <a:ext cx="1216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3a.Con bướm che mất số nào? Con ong che mất số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144308" y="2681816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𝟖</m:t>
                          </m:r>
                        </m:num>
                        <m:den>
                          <m: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08" y="2681816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 r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4353342" y="3115633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5192183" y="2672291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𝟐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𝟑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83" y="2672291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592358" y="2672291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867" b="1" i="1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𝟒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lang="en-US" sz="5867" b="1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𝟔</m:t>
                          </m:r>
                          <m:r>
                            <a:rPr lang="en-US" sz="5867" b="1" i="0" kern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5867" b="1" kern="0" dirty="0">
                  <a:solidFill>
                    <a:srgbClr val="00206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358" y="2672291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6001167" y="3115633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867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20" name="Picture 19" descr="A cartoon of a butterfly&#10;&#10;Description automatically generated">
            <a:extLst>
              <a:ext uri="{FF2B5EF4-FFF2-40B4-BE49-F238E27FC236}">
                <a16:creationId xmlns:a16="http://schemas.microsoft.com/office/drawing/2014/main" id="{202453BA-C26F-DACA-7F58-C278ADDCD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19" y="2092945"/>
            <a:ext cx="1649882" cy="1530072"/>
          </a:xfrm>
          <a:prstGeom prst="rect">
            <a:avLst/>
          </a:prstGeom>
        </p:spPr>
      </p:pic>
      <p:pic>
        <p:nvPicPr>
          <p:cNvPr id="22" name="Picture 21" descr="A cartoon of a bee&#10;&#10;Description automatically generated">
            <a:extLst>
              <a:ext uri="{FF2B5EF4-FFF2-40B4-BE49-F238E27FC236}">
                <a16:creationId xmlns:a16="http://schemas.microsoft.com/office/drawing/2014/main" id="{BA796641-FB2F-E4DF-B169-29AF9BD20B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537" y="3655370"/>
            <a:ext cx="1595438" cy="14392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7135"/>
            <a:ext cx="1216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0747" y="4581859"/>
            <a:ext cx="10871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bông hoa màu đỏ, màu vàng, màu xanh che lấp một số trong phân số (như hình vẽ).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12 -0.00672 L 0.05912 -0.00625 C 0.06498 -0.01505 0.0832 -0.04306 0.09453 -0.05301 C 0.09779 -0.05579 0.1013 -0.05718 0.10469 -0.05996 C 0.12084 -0.07385 0.11706 -0.07338 0.13164 -0.08172 C 0.13802 -0.08542 0.14453 -0.08797 0.15104 -0.09167 C 0.16146 -0.09792 0.17162 -0.10579 0.18229 -0.11042 C 0.2 -0.11875 0.21719 -0.13102 0.23542 -0.13496 L 0.27422 -0.14352 C 0.30274 -0.15093 0.33112 -0.15787 0.35951 -0.16667 C 0.36406 -0.16829 0.36836 -0.16968 0.37305 -0.17084 C 0.4237 -0.18473 0.3918 -0.17246 0.44141 -0.19537 C 0.46432 -0.21922 0.42813 -0.18287 0.47175 -0.2213 C 0.47813 -0.22732 0.48399 -0.23403 0.49037 -0.24005 C 0.49297 -0.2426 0.4957 -0.24584 0.49883 -0.24723 C 0.50274 -0.24954 0.52396 -0.25903 0.53255 -0.26019 C 0.54232 -0.26158 0.55222 -0.26158 0.56211 -0.26297 C 0.58151 -0.26598 0.60104 -0.26783 0.62031 -0.27315 C 0.62565 -0.27477 0.62409 -0.27269 0.6263 -0.27593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02385 L -0.05091 0.02408 C -0.07175 0.02778 -0.03932 0.02176 -0.08763 0.02778 C -0.11146 0.03102 -0.14089 0.03889 -0.16263 0.04306 C -0.20013 0.0507 -0.20078 0.04653 -0.24232 0.0625 C -0.35417 0.10556 -0.2681 0.0831 -0.38464 0.11945 C -0.40729 0.12662 -0.45378 0.12477 -0.46888 0.125 L -0.53372 0.12917 C -0.55274 0.1301 -0.57188 0.12917 -0.59076 0.13056 C -0.59206 0.13056 -0.5987 0.13704 -0.59935 0.1375 C -0.60026 0.1382 -0.60143 0.13843 -0.60248 0.13889 C -0.62461 0.15093 -0.59961 0.13843 -0.61341 0.14445 C -0.61719 0.14607 -0.61458 0.14607 -0.61966 0.14861 C -0.62005 0.14885 -0.6207 0.14861 -0.62123 0.14861 " pathEditMode="relative" rAng="0" ptsTypes="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/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7B182D-723B-0B43-9F3E-9C882AB40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058" y="2916424"/>
                <a:ext cx="812800" cy="1788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7AE356-68AB-84E6-DBE9-2C409ADE0BD8}"/>
              </a:ext>
            </a:extLst>
          </p:cNvPr>
          <p:cNvSpPr txBox="1"/>
          <p:nvPr/>
        </p:nvSpPr>
        <p:spPr>
          <a:xfrm>
            <a:off x="3886617" y="340739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/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𝟔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𝟗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F5D52D-A792-44B0-6DA7-28C05D13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358" y="2906899"/>
                <a:ext cx="812800" cy="1782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/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𝟏𝟐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𝟏𝟖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740E34-BCF0-8C12-8DAA-1D206F633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08" y="2916424"/>
                <a:ext cx="812800" cy="1784848"/>
              </a:xfrm>
              <a:prstGeom prst="rect">
                <a:avLst/>
              </a:prstGeom>
              <a:blipFill>
                <a:blip r:embed="rId5"/>
                <a:stretch>
                  <a:fillRect r="-4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1E58131-FD9A-6590-6896-87E2BE344787}"/>
              </a:ext>
            </a:extLst>
          </p:cNvPr>
          <p:cNvSpPr txBox="1"/>
          <p:nvPr/>
        </p:nvSpPr>
        <p:spPr>
          <a:xfrm>
            <a:off x="5486817" y="3388341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/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867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𝟑𝟎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num>
                        <m:den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𝟒𝟓</m:t>
                          </m:r>
                          <m:r>
                            <a:rPr kumimoji="0" lang="en-US" sz="5867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4B06A3-B029-FF65-9198-9424CC789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58" y="2887849"/>
                <a:ext cx="812800" cy="1784848"/>
              </a:xfrm>
              <a:prstGeom prst="rect">
                <a:avLst/>
              </a:prstGeom>
              <a:blipFill>
                <a:blip r:embed="rId6"/>
                <a:stretch>
                  <a:fillRect r="-4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E45126-FFEF-F787-2702-F4C3D6B51C34}"/>
              </a:ext>
            </a:extLst>
          </p:cNvPr>
          <p:cNvSpPr txBox="1"/>
          <p:nvPr/>
        </p:nvSpPr>
        <p:spPr>
          <a:xfrm>
            <a:off x="7220367" y="3359766"/>
            <a:ext cx="170440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=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7F895F-2495-3936-0780-FF363E5589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2462" y="3923806"/>
            <a:ext cx="1071563" cy="1067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107256-7C20-5EB2-B48D-4E86A122A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6937" y="2657588"/>
            <a:ext cx="1223963" cy="1219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E3CC2B-1CBD-CAA4-E610-BFE0DE25D4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000" l="9163" r="96813">
                        <a14:foregroundMark x1="36255" y1="8000" x2="36255" y2="8000"/>
                        <a14:foregroundMark x1="91235" y1="36800" x2="91235" y2="36800"/>
                        <a14:foregroundMark x1="93227" y1="67600" x2="93227" y2="67600"/>
                        <a14:foregroundMark x1="96813" y1="66000" x2="96813" y2="66000"/>
                        <a14:foregroundMark x1="44223" y1="92000" x2="44223" y2="92000"/>
                        <a14:foregroundMark x1="60558" y1="44400" x2="60558" y2="44400"/>
                        <a14:foregroundMark x1="58964" y1="40800" x2="58964" y2="40800"/>
                        <a14:foregroundMark x1="9163" y1="45600" x2="9163" y2="456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39440">
            <a:off x="7661819" y="2498044"/>
            <a:ext cx="1379398" cy="137390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01B3C-64DB-051A-D04B-474244C10271}"/>
              </a:ext>
            </a:extLst>
          </p:cNvPr>
          <p:cNvGrpSpPr/>
          <p:nvPr/>
        </p:nvGrpSpPr>
        <p:grpSpPr>
          <a:xfrm>
            <a:off x="590550" y="5216009"/>
            <a:ext cx="10191750" cy="523220"/>
            <a:chOff x="590550" y="5216009"/>
            <a:chExt cx="10191750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A43F39-6D68-7270-A37E-66958C7ECDD0}"/>
                </a:ext>
              </a:extLst>
            </p:cNvPr>
            <p:cNvSpPr txBox="1"/>
            <p:nvPr/>
          </p:nvSpPr>
          <p:spPr>
            <a:xfrm>
              <a:off x="590550" y="5216009"/>
              <a:ext cx="962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* </a:t>
              </a:r>
              <a:r>
                <a:rPr lang="vi-VN" sz="28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Cộng các số bị che lấp bởi ba bông hoa đó được kết quả là</a:t>
              </a:r>
              <a:r>
                <a:rPr lang="en-US" sz="28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16A955-A7E3-7954-DEE8-D56E52FA4F40}"/>
                </a:ext>
              </a:extLst>
            </p:cNvPr>
            <p:cNvSpPr/>
            <p:nvPr/>
          </p:nvSpPr>
          <p:spPr>
            <a:xfrm>
              <a:off x="10058400" y="5219699"/>
              <a:ext cx="723900" cy="514351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30169DE-9299-98FD-8420-0F624CC32F12}"/>
              </a:ext>
            </a:extLst>
          </p:cNvPr>
          <p:cNvSpPr/>
          <p:nvPr/>
        </p:nvSpPr>
        <p:spPr>
          <a:xfrm>
            <a:off x="10048875" y="5210174"/>
            <a:ext cx="723900" cy="514351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533734"/>
            <a:ext cx="1216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20747" y="1538458"/>
            <a:ext cx="10871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bông hoa màu đỏ, màu vàng, màu xanh che lấp một số trong phân số (như hình vẽ).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3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2DBF46-E62A-4C08-A26F-97939338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1" y="1448409"/>
            <a:ext cx="3311289" cy="1663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65278" y="3480179"/>
            <a:ext cx="803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chất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660" y="4189863"/>
            <a:ext cx="11946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608292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F5B50-CB3D-4EB7-83C8-E3DB1BAD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"/>
            <a:ext cx="12192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18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2188"/>
            <a:ext cx="12192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382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397342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6204A-07D6-3F89-F933-8E5F31651853}"/>
              </a:ext>
            </a:extLst>
          </p:cNvPr>
          <p:cNvSpPr txBox="1"/>
          <p:nvPr/>
        </p:nvSpPr>
        <p:spPr>
          <a:xfrm>
            <a:off x="428625" y="2667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576FB-9080-BB86-2DB7-5E16C81BAA23}"/>
              </a:ext>
            </a:extLst>
          </p:cNvPr>
          <p:cNvSpPr/>
          <p:nvPr/>
        </p:nvSpPr>
        <p:spPr>
          <a:xfrm>
            <a:off x="7248526" y="971550"/>
            <a:ext cx="3352800" cy="99060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E29B3-DE1A-933E-0355-C06ACC04BCC7}"/>
              </a:ext>
            </a:extLst>
          </p:cNvPr>
          <p:cNvSpPr/>
          <p:nvPr/>
        </p:nvSpPr>
        <p:spPr>
          <a:xfrm>
            <a:off x="7305676" y="3829051"/>
            <a:ext cx="3390900" cy="9906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/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Việt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3 phần bằng nhau rồi tô màu 2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blipFill>
                <a:blip r:embed="rId2"/>
                <a:stretch>
                  <a:fillRect l="-1804" t="-3802" r="-200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331808E-0FAE-3CB7-D050-D486F411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37" y="2043112"/>
            <a:ext cx="1628775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67302-1C1B-041B-3653-2DD7A571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4991100"/>
            <a:ext cx="1609725" cy="1562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336E3F-BBF1-80A3-183D-206460886ACE}"/>
              </a:ext>
            </a:extLst>
          </p:cNvPr>
          <p:cNvCxnSpPr/>
          <p:nvPr/>
        </p:nvCxnSpPr>
        <p:spPr>
          <a:xfrm>
            <a:off x="8353425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4E97F9-4520-CAEF-9DE7-24C65104F938}"/>
              </a:ext>
            </a:extLst>
          </p:cNvPr>
          <p:cNvCxnSpPr/>
          <p:nvPr/>
        </p:nvCxnSpPr>
        <p:spPr>
          <a:xfrm>
            <a:off x="9496425" y="9620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E3F3FA-1653-16F6-B598-A9FDA61E7DD9}"/>
              </a:ext>
            </a:extLst>
          </p:cNvPr>
          <p:cNvSpPr/>
          <p:nvPr/>
        </p:nvSpPr>
        <p:spPr>
          <a:xfrm>
            <a:off x="7267575" y="981075"/>
            <a:ext cx="1066800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57ECD-7804-1FA4-A9C0-5A60983C5F2D}"/>
              </a:ext>
            </a:extLst>
          </p:cNvPr>
          <p:cNvSpPr/>
          <p:nvPr/>
        </p:nvSpPr>
        <p:spPr>
          <a:xfrm>
            <a:off x="8362949" y="981075"/>
            <a:ext cx="1114425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/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Mai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6 phần bằng nhau rồi tô màu 4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blipFill>
                <a:blip r:embed="rId5"/>
                <a:stretch>
                  <a:fillRect l="-1804" t="-3861" r="-2004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AC464D-B665-2A9E-1829-AC6347DA2466}"/>
              </a:ext>
            </a:extLst>
          </p:cNvPr>
          <p:cNvCxnSpPr/>
          <p:nvPr/>
        </p:nvCxnSpPr>
        <p:spPr>
          <a:xfrm>
            <a:off x="7886700" y="38290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EF5F3-5425-379C-0670-DF6E7EE96943}"/>
              </a:ext>
            </a:extLst>
          </p:cNvPr>
          <p:cNvCxnSpPr/>
          <p:nvPr/>
        </p:nvCxnSpPr>
        <p:spPr>
          <a:xfrm>
            <a:off x="8429625" y="381000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3CF258-A939-52E8-81DB-2956FB9553C8}"/>
              </a:ext>
            </a:extLst>
          </p:cNvPr>
          <p:cNvCxnSpPr/>
          <p:nvPr/>
        </p:nvCxnSpPr>
        <p:spPr>
          <a:xfrm>
            <a:off x="8991600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784E1-0C5B-E2A5-8B81-2C168D28F69C}"/>
              </a:ext>
            </a:extLst>
          </p:cNvPr>
          <p:cNvCxnSpPr/>
          <p:nvPr/>
        </p:nvCxnSpPr>
        <p:spPr>
          <a:xfrm>
            <a:off x="95154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6D36B4-53A4-0CDC-2A2B-B5FD6BCDA632}"/>
              </a:ext>
            </a:extLst>
          </p:cNvPr>
          <p:cNvCxnSpPr/>
          <p:nvPr/>
        </p:nvCxnSpPr>
        <p:spPr>
          <a:xfrm>
            <a:off x="101250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8A4C1-E12A-49BC-052E-E792EE213D6F}"/>
              </a:ext>
            </a:extLst>
          </p:cNvPr>
          <p:cNvSpPr/>
          <p:nvPr/>
        </p:nvSpPr>
        <p:spPr>
          <a:xfrm>
            <a:off x="7324725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047C39-4855-A50D-4511-8CAE028611C6}"/>
              </a:ext>
            </a:extLst>
          </p:cNvPr>
          <p:cNvSpPr/>
          <p:nvPr/>
        </p:nvSpPr>
        <p:spPr>
          <a:xfrm>
            <a:off x="7886700" y="3848100"/>
            <a:ext cx="533400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9CDEF9-F034-E63A-E68A-3F85F881EE0E}"/>
              </a:ext>
            </a:extLst>
          </p:cNvPr>
          <p:cNvSpPr/>
          <p:nvPr/>
        </p:nvSpPr>
        <p:spPr>
          <a:xfrm>
            <a:off x="8439150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DA79B-578F-779C-092B-C6553519CF79}"/>
              </a:ext>
            </a:extLst>
          </p:cNvPr>
          <p:cNvSpPr/>
          <p:nvPr/>
        </p:nvSpPr>
        <p:spPr>
          <a:xfrm>
            <a:off x="9001125" y="3838575"/>
            <a:ext cx="5048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/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blipFill>
                <a:blip r:embed="rId6"/>
                <a:stretch>
                  <a:fillRect l="-1804" r="-2004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91C261-EC69-29AC-B9AA-EF6B247A59CE}"/>
              </a:ext>
            </a:extLst>
          </p:cNvPr>
          <p:cNvCxnSpPr/>
          <p:nvPr/>
        </p:nvCxnSpPr>
        <p:spPr>
          <a:xfrm>
            <a:off x="7791450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65D7D0-8C20-A62C-2CF9-325B13CE459B}"/>
              </a:ext>
            </a:extLst>
          </p:cNvPr>
          <p:cNvCxnSpPr/>
          <p:nvPr/>
        </p:nvCxnSpPr>
        <p:spPr>
          <a:xfrm>
            <a:off x="89154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C09007-F2B1-7B0F-5CA0-25A5FCED9E4C}"/>
              </a:ext>
            </a:extLst>
          </p:cNvPr>
          <p:cNvCxnSpPr/>
          <p:nvPr/>
        </p:nvCxnSpPr>
        <p:spPr>
          <a:xfrm>
            <a:off x="100203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EDBE08-17FD-92E7-A94B-F88D4C8AAA69}"/>
              </a:ext>
            </a:extLst>
          </p:cNvPr>
          <p:cNvCxnSpPr>
            <a:cxnSpLocks/>
          </p:cNvCxnSpPr>
          <p:nvPr/>
        </p:nvCxnSpPr>
        <p:spPr>
          <a:xfrm>
            <a:off x="7286625" y="1933575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E1C6A4-3D94-C786-20B3-3248BEB253DF}"/>
              </a:ext>
            </a:extLst>
          </p:cNvPr>
          <p:cNvCxnSpPr>
            <a:cxnSpLocks/>
          </p:cNvCxnSpPr>
          <p:nvPr/>
        </p:nvCxnSpPr>
        <p:spPr>
          <a:xfrm>
            <a:off x="9505950" y="1943100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DDB8BAA-ABA3-AC14-97AB-0BA9B93F7E09}"/>
              </a:ext>
            </a:extLst>
          </p:cNvPr>
          <p:cNvSpPr/>
          <p:nvPr/>
        </p:nvSpPr>
        <p:spPr>
          <a:xfrm rot="16200000">
            <a:off x="8139115" y="1090609"/>
            <a:ext cx="495298" cy="2257427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/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2DE315C7-1D81-4DCE-4836-03C11122F894}"/>
              </a:ext>
            </a:extLst>
          </p:cNvPr>
          <p:cNvSpPr/>
          <p:nvPr/>
        </p:nvSpPr>
        <p:spPr>
          <a:xfrm rot="16200000">
            <a:off x="8158166" y="4043359"/>
            <a:ext cx="495298" cy="2162178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/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/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blipFill>
                <a:blip r:embed="rId9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3600" y="1801091"/>
            <a:ext cx="221673" cy="66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133599" y="3306332"/>
            <a:ext cx="221673" cy="6658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704974" y="4543858"/>
            <a:ext cx="752476" cy="666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  <p:bldP spid="2" grpId="0" animBg="1"/>
      <p:bldP spid="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461CD-65D6-4148-3F7E-985BDF36462C}"/>
              </a:ext>
            </a:extLst>
          </p:cNvPr>
          <p:cNvSpPr txBox="1"/>
          <p:nvPr/>
        </p:nvSpPr>
        <p:spPr>
          <a:xfrm>
            <a:off x="647700" y="31432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/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blipFill>
                <a:blip r:embed="rId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6E217-FCDD-5F2F-AF11-0B7D5C2D1B50}"/>
              </a:ext>
            </a:extLst>
          </p:cNvPr>
          <p:cNvSpPr/>
          <p:nvPr/>
        </p:nvSpPr>
        <p:spPr>
          <a:xfrm>
            <a:off x="723900" y="2819400"/>
            <a:ext cx="10915650" cy="3686175"/>
          </a:xfrm>
          <a:prstGeom prst="roundRect">
            <a:avLst/>
          </a:prstGeom>
          <a:solidFill>
            <a:srgbClr val="FBD5F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3708" y="1274617"/>
            <a:ext cx="729674" cy="1182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10449" y="1190625"/>
            <a:ext cx="665307" cy="1159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48275" y="1167662"/>
            <a:ext cx="3714749" cy="11822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3901" y="4920512"/>
            <a:ext cx="10915650" cy="1585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12387" y="1770271"/>
            <a:ext cx="277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7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1771089"/>
            <a:ext cx="1560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6EC60-DFB5-2BC2-BBB4-DDFA0373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35" y="2161036"/>
            <a:ext cx="11190395" cy="2790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B8AE67-0846-24E4-D1BE-CA10DA25984D}"/>
              </a:ext>
            </a:extLst>
          </p:cNvPr>
          <p:cNvSpPr/>
          <p:nvPr/>
        </p:nvSpPr>
        <p:spPr>
          <a:xfrm>
            <a:off x="2893711" y="2284862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5E75D5-A33D-049C-9E7B-E94B5C7D2F40}"/>
              </a:ext>
            </a:extLst>
          </p:cNvPr>
          <p:cNvSpPr/>
          <p:nvPr/>
        </p:nvSpPr>
        <p:spPr>
          <a:xfrm>
            <a:off x="2922286" y="2875412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176DB3-3856-5E18-09D6-43EB2FF6B522}"/>
              </a:ext>
            </a:extLst>
          </p:cNvPr>
          <p:cNvSpPr/>
          <p:nvPr/>
        </p:nvSpPr>
        <p:spPr>
          <a:xfrm>
            <a:off x="6522736" y="2303912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4F0D1-9189-27C9-5F66-95BAF4A34EEE}"/>
              </a:ext>
            </a:extLst>
          </p:cNvPr>
          <p:cNvSpPr/>
          <p:nvPr/>
        </p:nvSpPr>
        <p:spPr>
          <a:xfrm>
            <a:off x="6551311" y="2894462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82455-B9C8-D35D-22F6-B7C9D5FD87B6}"/>
              </a:ext>
            </a:extLst>
          </p:cNvPr>
          <p:cNvSpPr/>
          <p:nvPr/>
        </p:nvSpPr>
        <p:spPr>
          <a:xfrm>
            <a:off x="10742310" y="2284862"/>
            <a:ext cx="75247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4DF50F-1307-F896-6872-748A775F6070}"/>
              </a:ext>
            </a:extLst>
          </p:cNvPr>
          <p:cNvSpPr/>
          <p:nvPr/>
        </p:nvSpPr>
        <p:spPr>
          <a:xfrm>
            <a:off x="10704211" y="2894462"/>
            <a:ext cx="8763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B6855-DACB-F404-A6E5-6F4A25C5D431}"/>
              </a:ext>
            </a:extLst>
          </p:cNvPr>
          <p:cNvSpPr/>
          <p:nvPr/>
        </p:nvSpPr>
        <p:spPr>
          <a:xfrm>
            <a:off x="3162300" y="3742187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8168C8-D765-2FB6-B95F-4766ED7BF816}"/>
              </a:ext>
            </a:extLst>
          </p:cNvPr>
          <p:cNvSpPr/>
          <p:nvPr/>
        </p:nvSpPr>
        <p:spPr>
          <a:xfrm>
            <a:off x="3190875" y="4332737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B6FD1-39BC-2CFE-89FD-BE3F61B18D90}"/>
              </a:ext>
            </a:extLst>
          </p:cNvPr>
          <p:cNvSpPr/>
          <p:nvPr/>
        </p:nvSpPr>
        <p:spPr>
          <a:xfrm>
            <a:off x="6724650" y="3732662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DCEA0-9276-E2A8-4960-98007F0CA7E3}"/>
              </a:ext>
            </a:extLst>
          </p:cNvPr>
          <p:cNvSpPr/>
          <p:nvPr/>
        </p:nvSpPr>
        <p:spPr>
          <a:xfrm>
            <a:off x="6753225" y="4370837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AFD664-8924-C2FB-7CB2-0921664171DF}"/>
              </a:ext>
            </a:extLst>
          </p:cNvPr>
          <p:cNvSpPr/>
          <p:nvPr/>
        </p:nvSpPr>
        <p:spPr>
          <a:xfrm>
            <a:off x="10799461" y="3732662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C0F94-E228-98B1-B321-8978B9AEE0A8}"/>
              </a:ext>
            </a:extLst>
          </p:cNvPr>
          <p:cNvSpPr/>
          <p:nvPr/>
        </p:nvSpPr>
        <p:spPr>
          <a:xfrm>
            <a:off x="10858500" y="4370837"/>
            <a:ext cx="7334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29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09575" y="1886540"/>
            <a:ext cx="1473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88F357-A8B4-FE94-A7F4-A5E54A6EB978}"/>
              </a:ext>
            </a:extLst>
          </p:cNvPr>
          <p:cNvGrpSpPr/>
          <p:nvPr/>
        </p:nvGrpSpPr>
        <p:grpSpPr>
          <a:xfrm>
            <a:off x="542925" y="2566409"/>
            <a:ext cx="5482068" cy="1585860"/>
            <a:chOff x="285750" y="1448619"/>
            <a:chExt cx="5482068" cy="15858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F2263C-0512-329E-1998-FD2A87C3BA47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AB56C6D3-25C1-BCF9-8F06-D4E243C06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id="{2FE055CD-D7DB-C8E6-CF3E-04DEEA401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id="{6109336F-C7F2-04DC-6E79-0EA8C6FEB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id="{6C60EBDC-496F-7D22-6F45-7EE8FBD75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id="{BAD4233D-CCE4-0E92-A143-BFD685DD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 x</a:t>
                  </a:r>
                </a:p>
              </p:txBody>
            </p:sp>
            <p:sp>
              <p:nvSpPr>
                <p:cNvPr id="27" name="Text Box 4">
                  <a:extLst>
                    <a:ext uri="{FF2B5EF4-FFF2-40B4-BE49-F238E27FC236}">
                      <a16:creationId xmlns:a16="http://schemas.microsoft.com/office/drawing/2014/main" id="{097C916B-C690-EB2F-2AC4-EB338C0F4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x</a:t>
                  </a:r>
                </a:p>
              </p:txBody>
            </p:sp>
            <p:sp>
              <p:nvSpPr>
                <p:cNvPr id="28" name="Line 28">
                  <a:extLst>
                    <a:ext uri="{FF2B5EF4-FFF2-40B4-BE49-F238E27FC236}">
                      <a16:creationId xmlns:a16="http://schemas.microsoft.com/office/drawing/2014/main" id="{03D231B9-464D-82FD-AB16-C4F8D1E19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4">
                  <a:extLst>
                    <a:ext uri="{FF2B5EF4-FFF2-40B4-BE49-F238E27FC236}">
                      <a16:creationId xmlns:a16="http://schemas.microsoft.com/office/drawing/2014/main" id="{0499FF1D-31DB-BFC5-BAE6-5FB8343CC4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3" name="Text Box 4">
                  <a:extLst>
                    <a:ext uri="{FF2B5EF4-FFF2-40B4-BE49-F238E27FC236}">
                      <a16:creationId xmlns:a16="http://schemas.microsoft.com/office/drawing/2014/main" id="{0FB55439-EF6E-DBE9-E772-EAC2A83B2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4" name="Line 28">
                  <a:extLst>
                    <a:ext uri="{FF2B5EF4-FFF2-40B4-BE49-F238E27FC236}">
                      <a16:creationId xmlns:a16="http://schemas.microsoft.com/office/drawing/2014/main" id="{AC578868-41E0-63E9-FA74-5A0E320F8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841A8DA-5B66-F908-051F-D3ECC21BC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6CF2B9F7-3445-21C3-AE91-6303829F3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DD06CFEC-71A3-8D6C-1EDA-C90BA2D58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a.  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F9A3F-365B-2FBC-3EBA-D5208464B779}"/>
                </a:ext>
              </a:extLst>
            </p:cNvPr>
            <p:cNvSpPr/>
            <p:nvPr/>
          </p:nvSpPr>
          <p:spPr>
            <a:xfrm>
              <a:off x="29241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5E939D4-985D-4D81-7F5D-11FCA0AE60D9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01B1B-BA55-DE3D-26CF-BAB8C45FA7C4}"/>
              </a:ext>
            </a:extLst>
          </p:cNvPr>
          <p:cNvGrpSpPr/>
          <p:nvPr/>
        </p:nvGrpSpPr>
        <p:grpSpPr>
          <a:xfrm>
            <a:off x="6524625" y="2674358"/>
            <a:ext cx="5482068" cy="1585860"/>
            <a:chOff x="285750" y="1448619"/>
            <a:chExt cx="5482068" cy="1585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54BADB-1097-3309-6EDB-691A59473183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id="{3CE347F8-EA11-6E9F-7679-C4D57B32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46" name="Text Box 4">
                  <a:extLst>
                    <a:ext uri="{FF2B5EF4-FFF2-40B4-BE49-F238E27FC236}">
                      <a16:creationId xmlns:a16="http://schemas.microsoft.com/office/drawing/2014/main" id="{5AAD4927-44EE-B584-248F-31AA390BD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7" name="Text Box 4">
                  <a:extLst>
                    <a:ext uri="{FF2B5EF4-FFF2-40B4-BE49-F238E27FC236}">
                      <a16:creationId xmlns:a16="http://schemas.microsoft.com/office/drawing/2014/main" id="{7A521436-339A-E447-46A7-0BF74427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id="{FE50EED2-6E42-AA9A-E958-A44EAF82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Text Box 4">
                  <a:extLst>
                    <a:ext uri="{FF2B5EF4-FFF2-40B4-BE49-F238E27FC236}">
                      <a16:creationId xmlns:a16="http://schemas.microsoft.com/office/drawing/2014/main" id="{F2293346-EBE7-55B1-03B4-5A19CC9DF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 x 7</a:t>
                  </a:r>
                </a:p>
              </p:txBody>
            </p:sp>
            <p:sp>
              <p:nvSpPr>
                <p:cNvPr id="50" name="Text Box 4">
                  <a:extLst>
                    <a:ext uri="{FF2B5EF4-FFF2-40B4-BE49-F238E27FC236}">
                      <a16:creationId xmlns:a16="http://schemas.microsoft.com/office/drawing/2014/main" id="{78D0AE5B-2D81-F3E0-6444-3E34515D6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x</a:t>
                  </a:r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C8867E3B-01AB-E710-DDB6-7BAABAB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 Box 4">
                  <a:extLst>
                    <a:ext uri="{FF2B5EF4-FFF2-40B4-BE49-F238E27FC236}">
                      <a16:creationId xmlns:a16="http://schemas.microsoft.com/office/drawing/2014/main" id="{70206689-08A9-9EEF-0278-9A3018FE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">
                  <a:extLst>
                    <a:ext uri="{FF2B5EF4-FFF2-40B4-BE49-F238E27FC236}">
                      <a16:creationId xmlns:a16="http://schemas.microsoft.com/office/drawing/2014/main" id="{B933C229-DD81-6C9C-E263-C9764D45E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id="{4DBA3C6B-631F-59CA-AB9F-FD68521AA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D934AC3B-249E-E0B0-A027-89A05D70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F9668314-9EEB-BBE5-9598-2F1B4F5F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B8B97B3D-1D55-7961-3E84-DB6DACDA2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BA38883-2465-985D-8640-9CCD5DEB3724}"/>
                </a:ext>
              </a:extLst>
            </p:cNvPr>
            <p:cNvSpPr/>
            <p:nvPr/>
          </p:nvSpPr>
          <p:spPr>
            <a:xfrm>
              <a:off x="42576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62FAFD7-4109-AE54-B2A5-7870987570EC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9D59BC7-938E-A77E-19A5-371FD2D85199}"/>
                </a:ext>
              </a:extLst>
            </p:cNvPr>
            <p:cNvSpPr/>
            <p:nvPr/>
          </p:nvSpPr>
          <p:spPr>
            <a:xfrm>
              <a:off x="4295775" y="234315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DE42AD-50ED-4B6F-1F26-4DB8913FE94C}"/>
              </a:ext>
            </a:extLst>
          </p:cNvPr>
          <p:cNvGrpSpPr/>
          <p:nvPr/>
        </p:nvGrpSpPr>
        <p:grpSpPr>
          <a:xfrm>
            <a:off x="409575" y="4757159"/>
            <a:ext cx="5843174" cy="1585860"/>
            <a:chOff x="161925" y="1448619"/>
            <a:chExt cx="5843174" cy="158586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343F29-D2A1-6DBC-F079-CBCEB586BA9C}"/>
                </a:ext>
              </a:extLst>
            </p:cNvPr>
            <p:cNvGrpSpPr/>
            <p:nvPr/>
          </p:nvGrpSpPr>
          <p:grpSpPr>
            <a:xfrm>
              <a:off x="161925" y="1448619"/>
              <a:ext cx="5843174" cy="1585860"/>
              <a:chOff x="2609850" y="2324919"/>
              <a:chExt cx="5843174" cy="1585860"/>
            </a:xfrm>
          </p:grpSpPr>
          <p:grpSp>
            <p:nvGrpSpPr>
              <p:cNvPr id="60" name="Group 25">
                <a:extLst>
                  <a:ext uri="{FF2B5EF4-FFF2-40B4-BE49-F238E27FC236}">
                    <a16:creationId xmlns:a16="http://schemas.microsoft.com/office/drawing/2014/main" id="{89D86D44-6309-A01D-D94B-5421920C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7" y="2324919"/>
                <a:ext cx="5092387" cy="1585860"/>
                <a:chOff x="3799" y="1799"/>
                <a:chExt cx="1116" cy="1052"/>
              </a:xfrm>
            </p:grpSpPr>
            <p:sp>
              <p:nvSpPr>
                <p:cNvPr id="64" name="Text Box 4">
                  <a:extLst>
                    <a:ext uri="{FF2B5EF4-FFF2-40B4-BE49-F238E27FC236}">
                      <a16:creationId xmlns:a16="http://schemas.microsoft.com/office/drawing/2014/main" id="{EC544630-6C71-E575-7D3F-1DE3F38A0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65" name="Text Box 4">
                  <a:extLst>
                    <a:ext uri="{FF2B5EF4-FFF2-40B4-BE49-F238E27FC236}">
                      <a16:creationId xmlns:a16="http://schemas.microsoft.com/office/drawing/2014/main" id="{0A28C9D5-84B3-D2FB-A031-583CF213D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66" name="Line 28">
                  <a:extLst>
                    <a:ext uri="{FF2B5EF4-FFF2-40B4-BE49-F238E27FC236}">
                      <a16:creationId xmlns:a16="http://schemas.microsoft.com/office/drawing/2014/main" id="{656611FC-D394-99F1-5B2A-619FE94E4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 Box 4">
                  <a:extLst>
                    <a:ext uri="{FF2B5EF4-FFF2-40B4-BE49-F238E27FC236}">
                      <a16:creationId xmlns:a16="http://schemas.microsoft.com/office/drawing/2014/main" id="{A0080794-5293-C17B-F263-94D1394DE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 :</a:t>
                  </a:r>
                </a:p>
              </p:txBody>
            </p:sp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id="{1C7604A8-66A7-E006-66D7-DB3342CE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 </a:t>
                  </a:r>
                  <a:r>
                    <a:rPr lang="en-US" altLang="en-US" sz="4800" b="1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id="{63A150B7-9C4A-9738-50D9-EDD6B2C6E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id="{BE87A15B-A1B3-76D6-33E5-EFFC7AC3F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" y="1799"/>
                  <a:ext cx="24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id="{CB1B67EA-80A3-7CBF-6269-4E65F8F2F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2" name="Line 28">
                  <a:extLst>
                    <a:ext uri="{FF2B5EF4-FFF2-40B4-BE49-F238E27FC236}">
                      <a16:creationId xmlns:a16="http://schemas.microsoft.com/office/drawing/2014/main" id="{879E36A3-DBB2-A61A-7325-FBD91C8E5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FFD45B6D-E54E-7855-1B05-D081D16F9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id="{558B20D7-CEB1-E091-63A4-F97875362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3" name="Text Box 4">
                <a:extLst>
                  <a:ext uri="{FF2B5EF4-FFF2-40B4-BE49-F238E27FC236}">
                    <a16:creationId xmlns:a16="http://schemas.microsoft.com/office/drawing/2014/main" id="{F8F8EF12-AFF5-951A-1DF0-0BDD0CAE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6523D7B-9317-D9E0-0F1A-C90F111628E3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91C2AA2-7F4C-0C8F-C8BA-AA97705A1405}"/>
                </a:ext>
              </a:extLst>
            </p:cNvPr>
            <p:cNvSpPr/>
            <p:nvPr/>
          </p:nvSpPr>
          <p:spPr>
            <a:xfrm>
              <a:off x="3371850" y="2390775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75049F3-EBA1-99C9-B31E-C2B0079E27F5}"/>
              </a:ext>
            </a:extLst>
          </p:cNvPr>
          <p:cNvGrpSpPr/>
          <p:nvPr/>
        </p:nvGrpSpPr>
        <p:grpSpPr>
          <a:xfrm>
            <a:off x="6348826" y="4681026"/>
            <a:ext cx="5085703" cy="1557218"/>
            <a:chOff x="161925" y="1477261"/>
            <a:chExt cx="5085703" cy="155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329038-61C5-98CA-B728-D0FBA57C8D9A}"/>
                </a:ext>
              </a:extLst>
            </p:cNvPr>
            <p:cNvGrpSpPr/>
            <p:nvPr/>
          </p:nvGrpSpPr>
          <p:grpSpPr>
            <a:xfrm>
              <a:off x="161925" y="1477261"/>
              <a:ext cx="5085703" cy="1557218"/>
              <a:chOff x="2609850" y="2353561"/>
              <a:chExt cx="5085703" cy="1557218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27D9447D-5600-96FF-966F-3C9C75018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53561"/>
                <a:ext cx="4334917" cy="1557218"/>
                <a:chOff x="3799" y="1818"/>
                <a:chExt cx="950" cy="1033"/>
              </a:xfrm>
            </p:grpSpPr>
            <p:sp>
              <p:nvSpPr>
                <p:cNvPr id="81" name="Text Box 4">
                  <a:extLst>
                    <a:ext uri="{FF2B5EF4-FFF2-40B4-BE49-F238E27FC236}">
                      <a16:creationId xmlns:a16="http://schemas.microsoft.com/office/drawing/2014/main" id="{36999C01-DE7C-B16D-AC31-8561497FE7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id="{DEE8D4C1-FCB3-2C6C-A374-12EF756E9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id="{09BC5926-D7DC-0B60-E359-2029D1F0C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id="{0D16FD4D-3F05-CA44-402B-F59ADCBD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 :</a:t>
                  </a:r>
                </a:p>
              </p:txBody>
            </p:sp>
            <p:sp>
              <p:nvSpPr>
                <p:cNvPr id="85" name="Text Box 4">
                  <a:extLst>
                    <a:ext uri="{FF2B5EF4-FFF2-40B4-BE49-F238E27FC236}">
                      <a16:creationId xmlns:a16="http://schemas.microsoft.com/office/drawing/2014/main" id="{937B81CF-13B1-DF47-EBA7-934C34961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40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 </a:t>
                  </a:r>
                  <a:r>
                    <a:rPr lang="en-US" altLang="en-US" sz="4800" b="1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 8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id="{5851451E-7B1E-A5B5-7FB7-CC05E0D79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Line 28">
                  <a:extLst>
                    <a:ext uri="{FF2B5EF4-FFF2-40B4-BE49-F238E27FC236}">
                      <a16:creationId xmlns:a16="http://schemas.microsoft.com/office/drawing/2014/main" id="{88BAFB6C-CA18-106A-7B75-9BC62383E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id="{CC5D04ED-E4DD-8DD6-6AE3-3CC24EFF8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4">
                <a:extLst>
                  <a:ext uri="{FF2B5EF4-FFF2-40B4-BE49-F238E27FC236}">
                    <a16:creationId xmlns:a16="http://schemas.microsoft.com/office/drawing/2014/main" id="{6642C3B3-C72E-839E-D9E7-E6F0C935A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4">
                <a:extLst>
                  <a:ext uri="{FF2B5EF4-FFF2-40B4-BE49-F238E27FC236}">
                    <a16:creationId xmlns:a16="http://schemas.microsoft.com/office/drawing/2014/main" id="{9A096752-3E04-5687-B9AC-69963CA68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C18240F-A09C-708C-F33D-BF845C806FE9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EA793B8-C8BF-9A6E-2651-4407382F9B84}"/>
                </a:ext>
              </a:extLst>
            </p:cNvPr>
            <p:cNvSpPr/>
            <p:nvPr/>
          </p:nvSpPr>
          <p:spPr>
            <a:xfrm>
              <a:off x="4505324" y="1581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17510FB-AA93-ECD9-7CC0-1566ACF7DFFD}"/>
                </a:ext>
              </a:extLst>
            </p:cNvPr>
            <p:cNvSpPr/>
            <p:nvPr/>
          </p:nvSpPr>
          <p:spPr>
            <a:xfrm>
              <a:off x="4543424" y="2343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1D12C1E-FF7A-662E-3520-D8995EB93ACB}"/>
              </a:ext>
            </a:extLst>
          </p:cNvPr>
          <p:cNvSpPr/>
          <p:nvPr/>
        </p:nvSpPr>
        <p:spPr>
          <a:xfrm>
            <a:off x="3162299" y="271798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9C9C00A-89AF-1591-8A25-086283015DB8}"/>
              </a:ext>
            </a:extLst>
          </p:cNvPr>
          <p:cNvSpPr/>
          <p:nvPr/>
        </p:nvSpPr>
        <p:spPr>
          <a:xfrm>
            <a:off x="3162299" y="344188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DCB8D00-67EC-CE18-6FBD-7518C43A80DA}"/>
              </a:ext>
            </a:extLst>
          </p:cNvPr>
          <p:cNvSpPr/>
          <p:nvPr/>
        </p:nvSpPr>
        <p:spPr>
          <a:xfrm>
            <a:off x="9162307" y="3529147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ED48D34-339A-24C3-F612-FAA44F286C7E}"/>
              </a:ext>
            </a:extLst>
          </p:cNvPr>
          <p:cNvSpPr/>
          <p:nvPr/>
        </p:nvSpPr>
        <p:spPr>
          <a:xfrm>
            <a:off x="10496549" y="2780538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AA16F47-4F4E-85DC-A691-A90F535AE52E}"/>
              </a:ext>
            </a:extLst>
          </p:cNvPr>
          <p:cNvSpPr/>
          <p:nvPr/>
        </p:nvSpPr>
        <p:spPr>
          <a:xfrm>
            <a:off x="10477499" y="3494913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770AD9E-A8B8-0970-8FB7-D98AF10F0D33}"/>
              </a:ext>
            </a:extLst>
          </p:cNvPr>
          <p:cNvSpPr/>
          <p:nvPr/>
        </p:nvSpPr>
        <p:spPr>
          <a:xfrm>
            <a:off x="3609974" y="494683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7BD0B94-B467-8B20-76C2-342B656C37CF}"/>
              </a:ext>
            </a:extLst>
          </p:cNvPr>
          <p:cNvSpPr/>
          <p:nvPr/>
        </p:nvSpPr>
        <p:spPr>
          <a:xfrm>
            <a:off x="3609974" y="567073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713622D-BD9C-5535-C0AE-C3735F20C8C2}"/>
              </a:ext>
            </a:extLst>
          </p:cNvPr>
          <p:cNvSpPr/>
          <p:nvPr/>
        </p:nvSpPr>
        <p:spPr>
          <a:xfrm>
            <a:off x="9553575" y="481348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607CDBF-B622-B21C-0C30-B01FB23449AC}"/>
              </a:ext>
            </a:extLst>
          </p:cNvPr>
          <p:cNvSpPr/>
          <p:nvPr/>
        </p:nvSpPr>
        <p:spPr>
          <a:xfrm>
            <a:off x="10677525" y="4765864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07839FEF-015D-D1C6-E1A0-8D10DF9FC72E}"/>
              </a:ext>
            </a:extLst>
          </p:cNvPr>
          <p:cNvSpPr/>
          <p:nvPr/>
        </p:nvSpPr>
        <p:spPr>
          <a:xfrm>
            <a:off x="10715625" y="549928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77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1" y="1607317"/>
            <a:ext cx="105441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66C07C8D-69C3-B0B6-B6A4-627B0BE7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3995"/>
            <a:ext cx="1219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 giảm 3 lần tử số và mẫu số của phân số trong tấm thẻ bên, ta được phân số nào bằng phân số trong tấm thẻ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6FB2-9F38-AA97-CCEC-A10D8322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393" y="2882393"/>
            <a:ext cx="20383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/>
              <p:nvPr/>
            </p:nvSpPr>
            <p:spPr>
              <a:xfrm>
                <a:off x="588418" y="3387219"/>
                <a:ext cx="2362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18" y="3387219"/>
                <a:ext cx="2362200" cy="892552"/>
              </a:xfrm>
              <a:prstGeom prst="rect">
                <a:avLst/>
              </a:prstGeom>
              <a:blipFill>
                <a:blip r:embed="rId5"/>
                <a:stretch>
                  <a:fillRect l="-801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/>
              <p:nvPr/>
            </p:nvSpPr>
            <p:spPr>
              <a:xfrm>
                <a:off x="2750593" y="3415794"/>
                <a:ext cx="2362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noProof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Fredoka One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93" y="3415794"/>
                <a:ext cx="2362200" cy="892552"/>
              </a:xfrm>
              <a:prstGeom prst="rect">
                <a:avLst/>
              </a:prstGeom>
              <a:blipFill>
                <a:blip r:embed="rId6"/>
                <a:stretch>
                  <a:fillRect l="-773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/>
              <p:nvPr/>
            </p:nvSpPr>
            <p:spPr>
              <a:xfrm>
                <a:off x="4579393" y="3453894"/>
                <a:ext cx="2362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Fredoka One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393" y="3453894"/>
                <a:ext cx="2362200" cy="892552"/>
              </a:xfrm>
              <a:prstGeom prst="rect">
                <a:avLst/>
              </a:prstGeom>
              <a:blipFill>
                <a:blip r:embed="rId7"/>
                <a:stretch>
                  <a:fillRect l="-773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/>
              <p:nvPr/>
            </p:nvSpPr>
            <p:spPr>
              <a:xfrm>
                <a:off x="6360568" y="3444369"/>
                <a:ext cx="236220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noProof="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Fredoka One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68" y="3444369"/>
                <a:ext cx="2362200" cy="889924"/>
              </a:xfrm>
              <a:prstGeom prst="rect">
                <a:avLst/>
              </a:prstGeom>
              <a:blipFill>
                <a:blip r:embed="rId8"/>
                <a:stretch>
                  <a:fillRect l="-773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/>
              <p:nvPr/>
            </p:nvSpPr>
            <p:spPr>
              <a:xfrm>
                <a:off x="1636168" y="4859212"/>
                <a:ext cx="412432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b="1" dirty="0" err="1">
                    <a:solidFill>
                      <a:srgbClr val="008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: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kumimoji="0" lang="en-US" sz="36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68" y="4859212"/>
                <a:ext cx="4124325" cy="892552"/>
              </a:xfrm>
              <a:prstGeom prst="rect">
                <a:avLst/>
              </a:prstGeom>
              <a:blipFill>
                <a:blip r:embed="rId9"/>
                <a:stretch>
                  <a:fillRect l="-443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6A85DCA-6454-4DBF-4616-50C5E6C4FDBB}"/>
              </a:ext>
            </a:extLst>
          </p:cNvPr>
          <p:cNvSpPr/>
          <p:nvPr/>
        </p:nvSpPr>
        <p:spPr>
          <a:xfrm>
            <a:off x="4541293" y="3650868"/>
            <a:ext cx="571500" cy="498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5" grpId="0"/>
      <p:bldP spid="6" grpId="0"/>
      <p:bldP spid="7" grpId="0"/>
      <p:bldP spid="8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67232" y="1513946"/>
            <a:ext cx="803672" cy="1447800"/>
          </a:xfrm>
          <a:prstGeom prst="rect">
            <a:avLst/>
          </a:prstGeom>
          <a:noFill/>
        </p:spPr>
        <p:txBody>
          <a:bodyPr spcFirstLastPara="1" lIns="76800" tIns="38400" rIns="76800" bIns="38400" numCol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6128151" y="9906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4537551" y="4503739"/>
            <a:ext cx="5464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6256736" y="42672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4681540" y="50292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6996117" y="19812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6192441" y="43434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5806680" y="1676409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6613352" y="2214867"/>
            <a:ext cx="715962" cy="251817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6160297" y="41148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4392220" y="9906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4617247" y="5562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7478317" y="54864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5967414" y="2133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7317586" y="10668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7478319" y="31242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4424364" y="3048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5935269" y="9906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5999562" y="5334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7799787" y="5943600"/>
            <a:ext cx="225029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1028030" y="444849"/>
            <a:ext cx="2390177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6711" y="2997225"/>
            <a:ext cx="5775325" cy="5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/>
        </p:nvGraphicFramePr>
        <p:xfrm>
          <a:off x="-46227" y="3380592"/>
          <a:ext cx="1154609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535680" imgH="4450080" progId="">
                  <p:embed/>
                </p:oleObj>
              </mc:Choice>
              <mc:Fallback>
                <p:oleObj name="Clip" r:id="rId9" imgW="3535680" imgH="4450080" progId="">
                  <p:embed/>
                  <p:pic>
                    <p:nvPicPr>
                      <p:cNvPr id="5144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227" y="3380592"/>
                        <a:ext cx="1154609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WordArt 4"/>
          <p:cNvSpPr>
            <a:spLocks noChangeArrowheads="1" noChangeShapeType="1" noTextEdit="1"/>
          </p:cNvSpPr>
          <p:nvPr/>
        </p:nvSpPr>
        <p:spPr bwMode="auto">
          <a:xfrm>
            <a:off x="3253854" y="5858678"/>
            <a:ext cx="7500581" cy="833023"/>
          </a:xfrm>
          <a:prstGeom prst="rect">
            <a:avLst/>
          </a:prstGeom>
        </p:spPr>
        <p:txBody>
          <a:bodyPr wrap="none" lIns="76800" tIns="38400" rIns="76800" bIns="3840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VĂN UÂN.</a:t>
            </a:r>
          </a:p>
        </p:txBody>
      </p:sp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2532845" y="130609"/>
            <a:ext cx="7279895" cy="519955"/>
          </a:xfrm>
          <a:prstGeom prst="rect">
            <a:avLst/>
          </a:prstGeom>
        </p:spPr>
        <p:txBody>
          <a:bodyPr wrap="none" lIns="76800" tIns="38400" rIns="76800" bIns="3840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TOÀN THẮNG- TIÊN THẮNG</a:t>
            </a:r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946764" y="3386338"/>
            <a:ext cx="6955200" cy="2034388"/>
          </a:xfrm>
          <a:prstGeom prst="rect">
            <a:avLst/>
          </a:prstGeom>
        </p:spPr>
        <p:txBody>
          <a:bodyPr wrap="none" lIns="57547" tIns="28773" rIns="57547" bIns="2877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55. TÍNH CHẤT CƠ BẢN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PHÂN SỐ (TIẾT 2).</a:t>
            </a:r>
          </a:p>
        </p:txBody>
      </p:sp>
    </p:spTree>
    <p:extLst>
      <p:ext uri="{BB962C8B-B14F-4D97-AF65-F5344CB8AC3E}">
        <p14:creationId xmlns:p14="http://schemas.microsoft.com/office/powerpoint/2010/main" val="2823914473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763</Words>
  <Application>Microsoft Office PowerPoint</Application>
  <PresentationFormat>Widescreen</PresentationFormat>
  <Paragraphs>169</Paragraphs>
  <Slides>19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等线</vt:lpstr>
      <vt:lpstr>#9Slide03 NguyenHa 01</vt:lpstr>
      <vt:lpstr>.VnMonotype corsivaH</vt:lpstr>
      <vt:lpstr>Arial</vt:lpstr>
      <vt:lpstr>Calibri</vt:lpstr>
      <vt:lpstr>Calibri Light</vt:lpstr>
      <vt:lpstr>Cambria</vt:lpstr>
      <vt:lpstr>Cambria Math</vt:lpstr>
      <vt:lpstr>Happy Monkey</vt:lpstr>
      <vt:lpstr>Roboto Condensed Light</vt:lpstr>
      <vt:lpstr>Times New Roman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Dell</cp:lastModifiedBy>
  <cp:revision>16</cp:revision>
  <dcterms:created xsi:type="dcterms:W3CDTF">2025-03-17T06:56:19Z</dcterms:created>
  <dcterms:modified xsi:type="dcterms:W3CDTF">2026-03-30T03:57:53Z</dcterms:modified>
</cp:coreProperties>
</file>