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0"/>
  </p:notesMasterIdLst>
  <p:sldIdLst>
    <p:sldId id="346" r:id="rId9"/>
    <p:sldId id="343" r:id="rId10"/>
    <p:sldId id="344" r:id="rId11"/>
    <p:sldId id="339" r:id="rId12"/>
    <p:sldId id="303" r:id="rId13"/>
    <p:sldId id="340" r:id="rId14"/>
    <p:sldId id="305" r:id="rId15"/>
    <p:sldId id="307" r:id="rId16"/>
    <p:sldId id="309" r:id="rId17"/>
    <p:sldId id="341" r:id="rId18"/>
    <p:sldId id="312" r:id="rId19"/>
    <p:sldId id="294" r:id="rId20"/>
    <p:sldId id="295" r:id="rId21"/>
    <p:sldId id="319" r:id="rId22"/>
    <p:sldId id="320" r:id="rId23"/>
    <p:sldId id="298" r:id="rId24"/>
    <p:sldId id="310" r:id="rId25"/>
    <p:sldId id="311" r:id="rId26"/>
    <p:sldId id="324" r:id="rId27"/>
    <p:sldId id="325" r:id="rId28"/>
    <p:sldId id="326" r:id="rId29"/>
    <p:sldId id="327" r:id="rId30"/>
    <p:sldId id="342" r:id="rId31"/>
    <p:sldId id="329" r:id="rId32"/>
    <p:sldId id="330" r:id="rId33"/>
    <p:sldId id="331" r:id="rId34"/>
    <p:sldId id="334" r:id="rId35"/>
    <p:sldId id="335" r:id="rId36"/>
    <p:sldId id="336" r:id="rId37"/>
    <p:sldId id="332" r:id="rId38"/>
    <p:sldId id="33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6BB3-F891-4B64-BB55-39FB1B747ACA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ABD17-B007-4660-A2FC-85DDC9714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70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14B74-EEDD-49D1-BF86-B223E0DB7C8C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9A1A-0DF2-4004-84D4-5D791BEADC7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F603-8E1A-4760-B096-F47965E4D387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C7F06-2943-41B7-9968-4EA67E711A9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E1D6-2B80-4AE6-B198-EC279A58A346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78276-0D98-4260-B0F3-45984676A2B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2D4F-486C-4908-A37A-1A247DD01840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C3E49-ED60-4620-B803-8827300D205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72CC5-ED1C-45E2-A775-50CC38C83C30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DEF96-ECFC-4DB0-8FB5-8F16D71BF85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15C00-E87A-4A2E-87BC-CB1B12E9A92B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C9FFD-2508-48C2-8630-C1DB8D55E6E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8FEF3-9D17-46AC-AD17-6A480AB666C0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277EF-D001-418B-9E2D-8AD2050E23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E577-2200-49BF-9E60-DAE578A653A1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447F5-AC10-4CEA-940F-B3125A38CCC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86846-EB87-4E60-AFA8-D028E72C75FD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E67D8-4268-4DBB-A4DC-BB968712446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2FBC7-E500-457A-9351-507EF71783CB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72D4A-286A-4F2F-88FE-4D4BBFBF797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D484C-14BB-4191-A521-7A8AED7F5063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F8753-10A6-43D4-8DF9-85215611A02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D1787-82BA-44A4-A691-45835D891A86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876E1-9A9D-4AE1-AC89-BB73182F18F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C369-3DBE-4636-9103-19F934EB1B83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BC4D2-25A5-4E86-AA4C-BCFEC2049DE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97772-5C9D-4C9C-93AB-FF4820C12609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2B966-AA20-4C5F-B81D-0D200271F9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BC8CA-A300-446C-867F-F6CF2E1FD4F5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A4F54-F53D-44A5-8336-67E5F1B7081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1F429-D848-4485-9066-4FD636E712E8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5559D-1B76-4403-891A-0EEC9D81C5F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F726-6F22-491E-80D0-6EAC83664F0E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57FF0-9CA1-4827-B232-142FD7600E4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C099E-DBC7-422A-B9F4-1FFE2C8A9A5C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67612-7870-4DB4-A749-CBEE0B71DA8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DA415-7D88-4844-845F-6E6AA6062F92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321DB-BA71-4559-8AEF-BFA825F94DC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9C24-B140-41EF-8D9E-C92B96413C0B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B87FE-1F4D-4A5D-AA99-0875AD48DEE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E084A-ED59-41FB-8F70-EBA8A6CE3FA5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610BD-5E1E-43F7-8B65-45718831223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3034A-0740-457F-A087-815782E7A212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879A0-F7FB-49D1-B5D2-B2FD65AD7AB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9E5C-1BEF-4BC2-BCF1-EF6B583151A0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74EBA-8CC1-4963-8D97-32EED10E3DA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4604-CE17-4CF3-B884-BDA3A289FF53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9B7E2-A545-41CB-98BB-0879796272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19886-6659-43E0-9581-675813027125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61D51-20FB-4D7F-8715-117F2CC6796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B8F4E-6EF5-4A09-AC1F-CAF8F967D372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AC6AC-4929-4C4C-9EC5-FA2A8F0BD7D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41C42-9AB3-4982-AB93-380F9B8248C4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16637F-88CB-4B81-B9BC-63DF2180BB8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A9A18-C867-4F3F-9FF6-CF0B5EF2B865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1AF7F-3613-4240-B67A-1B3A55792DB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0CC45-BB94-48E6-A4CF-A9C15B0E473F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5CDA8-7238-44B7-B404-3F782B796B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478E6-2461-4BF1-A99D-561BF1FC7641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F23B7-5A39-4925-8E1B-074D238407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0E186-081C-475D-9220-257A8FA039D4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D174A-BFB6-4CB9-B331-5C7C1A167B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8277C-2C1E-4784-AEE2-45DDA572E380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AA8BE-88A5-4A31-9565-7820F05674F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970D4-AD34-4408-8291-7F4B96A145B2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64C30-F632-47E3-8CCC-519E624E456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1FCC7-38AB-4AB7-BA8A-B7AAEBED6438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8FE28-3F97-4641-A63D-727750174B5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318E4-7AC6-4ADD-A9A1-3B883852D848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8AC6A-D290-4C0B-9CED-61D14628A2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E4DEF-C0B5-4DBB-8384-097714F79071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FF5B9-A5D0-4BB0-8C9A-9B8A75B5649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B7E6-AFC0-453F-9166-A2B2DBD6B176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32B32-F617-45EC-AF5E-1EEF07A8D78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0BB79-6BB7-4E31-AC2D-CCEF42D04EE3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00359-2686-4CFC-B283-4ADFD991CE9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5F0B3-F184-4DF8-9E40-24A733326B82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89BA8-F266-4928-B380-2B20694E9E6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0DA3-8E15-40C7-9190-B02C4298E153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D2FEB-154B-4D1B-806C-4965916837F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5407A-F7E6-4BC2-8500-E3680CAD810A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1B153-B5F5-4437-B444-34B8172D05C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951B8-348C-4295-A68A-6601A076C99A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28CCC-E44F-493B-8C55-D11209D088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7C9B7-3492-4CF5-BB37-195735147A4F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2D43E-08BB-4DDE-B595-EC5BFF295C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A40F8-7B1C-4625-85E6-6A4C7B669EDD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E6E67-FB32-41DD-8DE5-65A394F8770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B34F-7686-4197-8839-931B17DADA73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E4B9A-564B-4A3B-9DD2-2CB8B8CD11E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7CD9-E8CB-4F02-8512-2B575F17572B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E9AB2-3E35-455F-B2A4-4F948EC6F71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72E35-DBEF-43AE-862B-F7383BA077B4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E6E90-6787-49F9-9D47-5F1CF49824A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9DA79-4C69-4335-967C-F4C581831829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7029E-DA70-48EC-9B12-E816BB08150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87EC7-E9D1-4EE1-881B-0A778010E9D5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979F8-832B-4AF7-AB77-5CF2D3491B7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0D3F-1AEA-4127-82A8-33A8A8E1ECE4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B689-C0D2-49BC-B247-1ABBBE07DDF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504D1-EB64-4D95-9231-2763723A847E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5E6CB-9BC8-48E8-BA6F-334C8BE57CD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0BB9A-8F0E-4D43-B7B9-242A7750F619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6925C-ECBE-4641-82E2-4192AB2E21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CA02-5777-447C-84CC-6347560D7EE3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A5A61-806C-4A36-B0CB-6D406D463B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03D9-1D28-47EE-AF99-74719A348A8D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4E7F0-7BAE-4B6A-9401-8D072B8FE8C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1E935-8C55-42DF-96FA-112024F2C18F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9017E-86B4-4601-A85F-85B3D22269B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6D83-4704-431A-9662-8A3C8D9B0B42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05FFA-3D16-4A67-AB62-AA97549F575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7F45-AB6E-47AC-A10F-3D16F99CA7A0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0A72B-3522-4A03-BBA0-B49A309A5E3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FBEF3-4D6D-4204-AC37-1FB4E9C6835E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9F7C4-6BA2-4E05-8D21-825AA13DBB4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BB1C1-A418-4236-ADCA-2AB40291EB01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EDC4F-58A0-4727-9AE1-3112517CA95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EF391-0599-488D-9501-4A47B109DAB5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FCEFF-7F43-4328-81F4-187F25EF468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5B76E-D9EE-4B81-ACAC-FF9BBD823C49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76E65-400E-4249-A24B-66834D0BA5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16D0-F9D3-48C5-BC60-63184BA00608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80636-A190-4DBE-9FF3-0D82580BEE8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D127-0B45-4E0D-B4CA-37B459EBED88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6F735-1473-4D65-8C94-BB75ED7C541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ED7E-6550-46C7-8A21-0EC2B1F70712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3F049-2B01-4A67-B64C-6B718C0A406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6CC04-0E9E-4709-B679-26282FFA4E93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1800C-9D8D-4F6C-9542-2E8E399CED2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8DC96-65D7-44EA-98F6-884735ECE014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C0814-07AB-461D-A5D0-1BF947E6A43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E46C7-0721-40FC-958E-4D6CAE124AC0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165B1-9294-4C8F-A4E8-7FBF659E88C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1B02-9910-45CB-8646-73CC4B8687B6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53A6E-90B7-44F8-A70A-8FEF0E88D0E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79B56-1BE3-4CA8-9AA5-CD055B84B83E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0F1EC-F1AB-4968-9BB6-D07C9065250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110"/>
            </a:lvl1pPr>
            <a:lvl2pPr>
              <a:defRPr sz="2665"/>
            </a:lvl2pPr>
            <a:lvl3pPr>
              <a:defRPr sz="222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78402-28C7-43D7-9C05-5EC173C09879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77C22-C153-403B-A626-C8622A7724A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000" indent="0">
              <a:buNone/>
              <a:defRPr sz="1780" b="1"/>
            </a:lvl5pPr>
            <a:lvl6pPr marL="2540000" indent="0">
              <a:buNone/>
              <a:defRPr sz="1780" b="1"/>
            </a:lvl6pPr>
            <a:lvl7pPr marL="3048000" indent="0">
              <a:buNone/>
              <a:defRPr sz="1780" b="1"/>
            </a:lvl7pPr>
            <a:lvl8pPr marL="3556000" indent="0">
              <a:buNone/>
              <a:defRPr sz="1780" b="1"/>
            </a:lvl8pPr>
            <a:lvl9pPr marL="4064000" indent="0">
              <a:buNone/>
              <a:defRPr sz="17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65"/>
            </a:lvl1pPr>
            <a:lvl2pPr>
              <a:defRPr sz="222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957B8-3A64-42A4-96E9-DAE653A1D179}" type="datetimeFigureOut">
              <a:rPr lang="en-US"/>
              <a:t>3/30/2026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11383-8247-414C-A9B5-197B6A99E9F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0E85B-6784-4DD2-8094-15F15A68B76F}" type="datetimeFigureOut">
              <a:rPr lang="en-US"/>
              <a:t>3/30/2026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4D87A-D77C-4FF1-A494-EB2DB543C64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45E4E-D63A-4C1F-92E4-D56A00518370}" type="datetimeFigureOut">
              <a:rPr lang="en-US"/>
              <a:t>3/30/2026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229EF-C9A2-4E3B-A487-B5A5B66898A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715C-65C1-4F10-906D-35EABA0931AD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8FC4B-6944-4096-9332-2E4CAAFC090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55"/>
            </a:lvl1pPr>
            <a:lvl2pPr marL="508000" indent="0">
              <a:buNone/>
              <a:defRPr sz="1335"/>
            </a:lvl2pPr>
            <a:lvl3pPr marL="1016000" indent="0">
              <a:buNone/>
              <a:defRPr sz="1110"/>
            </a:lvl3pPr>
            <a:lvl4pPr marL="1524000" indent="0">
              <a:buNone/>
              <a:defRPr sz="1000"/>
            </a:lvl4pPr>
            <a:lvl5pPr marL="2032000" indent="0">
              <a:buNone/>
              <a:defRPr sz="1000"/>
            </a:lvl5pPr>
            <a:lvl6pPr marL="2540000" indent="0">
              <a:buNone/>
              <a:defRPr sz="1000"/>
            </a:lvl6pPr>
            <a:lvl7pPr marL="3048000" indent="0">
              <a:buNone/>
              <a:defRPr sz="1000"/>
            </a:lvl7pPr>
            <a:lvl8pPr marL="3556000" indent="0">
              <a:buNone/>
              <a:defRPr sz="1000"/>
            </a:lvl8pPr>
            <a:lvl9pPr marL="40640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94557-9E6D-49B2-8C34-38E6B9A38085}" type="datetimeFigureOut">
              <a:rPr lang="en-US"/>
              <a:t>3/30/2026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0637D-3385-45B7-B5C9-9DA7BC69F3A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08A8C-09E7-4BBA-A2FB-6499BCC1ED9E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FADD4-5CCA-45EB-8468-DA5E618F874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3803-561D-47AE-B899-5FF06E266DA3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F477F-E7DC-4DEE-8219-EA798E4C67F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59F8F-B35B-4A3E-9E10-5505B6E580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285D2-EA7D-4607-B9E2-70E2BE639DE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FC2F79-1F95-4414-8F7F-B3E8A182F3E7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974148C6-1431-4ADC-B84F-86E921E146B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7067B7-6ED0-48A7-BDA7-190D9FBD3872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BD64E928-FEE0-4399-8202-61B1043D05F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2D61A3-1E6C-4A70-A5B7-7EC2800FF2F2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500788A1-B2CE-4638-90FB-96A4A8283C4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5FEAF1-7DF3-49C9-B04C-A0187F352BDB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189AF375-1ED9-45AD-A50A-07139FA0BFA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54E5E-EDA3-4DD4-90BD-6DC1C415BCA9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8CA39E30-3136-4439-B904-8A6CC663D4A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942C7A-6AEE-4A24-807C-B7316D840E57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AE7278BE-36F8-4432-BE5B-E3E3B63160CA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408DCD-6414-451D-AC31-AC8859222522}" type="datetimeFigureOut">
              <a:rPr lang="en-US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335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300">
                <a:solidFill>
                  <a:srgbClr val="898989"/>
                </a:solidFill>
              </a:defRPr>
            </a:lvl1pPr>
          </a:lstStyle>
          <a:p>
            <a:fld id="{71BC5DE9-2D48-4C49-8C10-53ECE89A1D81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anose="020F0502020204030204" pitchFamily="34" charset="0"/>
        </a:defRPr>
      </a:lvl5pPr>
      <a:lvl6pPr marL="508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6pPr>
      <a:lvl7pPr marL="1016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7pPr>
      <a:lvl8pPr marL="1524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8pPr>
      <a:lvl9pPr marL="2032000" algn="ctr" rtl="0" fontAlgn="base">
        <a:spcBef>
          <a:spcPct val="0"/>
        </a:spcBef>
        <a:spcAft>
          <a:spcPct val="0"/>
        </a:spcAft>
        <a:defRPr sz="489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423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730" indent="-252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0.wmf"/><Relationship Id="rId7" Type="http://schemas.openxmlformats.org/officeDocument/2006/relationships/image" Target="../media/image1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22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36.wmf"/><Relationship Id="rId7" Type="http://schemas.openxmlformats.org/officeDocument/2006/relationships/image" Target="../media/image38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37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1.GIF"/><Relationship Id="rId11" Type="http://schemas.openxmlformats.org/officeDocument/2006/relationships/image" Target="../media/image46.GIF"/><Relationship Id="rId5" Type="http://schemas.openxmlformats.org/officeDocument/2006/relationships/slide" Target="slide5.xml"/><Relationship Id="rId10" Type="http://schemas.openxmlformats.org/officeDocument/2006/relationships/image" Target="../media/image45.GIF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GIF"/><Relationship Id="rId11" Type="http://schemas.openxmlformats.org/officeDocument/2006/relationships/image" Target="../media/image46.GIF"/><Relationship Id="rId5" Type="http://schemas.openxmlformats.org/officeDocument/2006/relationships/slide" Target="slide5.xml"/><Relationship Id="rId10" Type="http://schemas.openxmlformats.org/officeDocument/2006/relationships/image" Target="../media/image45.GIF"/><Relationship Id="rId4" Type="http://schemas.openxmlformats.org/officeDocument/2006/relationships/image" Target="../media/image40.jpe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GIF"/><Relationship Id="rId11" Type="http://schemas.openxmlformats.org/officeDocument/2006/relationships/image" Target="../media/image46.GIF"/><Relationship Id="rId5" Type="http://schemas.openxmlformats.org/officeDocument/2006/relationships/slide" Target="slide5.xml"/><Relationship Id="rId10" Type="http://schemas.openxmlformats.org/officeDocument/2006/relationships/image" Target="../media/image45.GIF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GIF"/><Relationship Id="rId11" Type="http://schemas.openxmlformats.org/officeDocument/2006/relationships/image" Target="../media/image48.png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slide" Target="slide5.xml"/><Relationship Id="rId9" Type="http://schemas.openxmlformats.org/officeDocument/2006/relationships/image" Target="../media/image4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GIF"/><Relationship Id="rId11" Type="http://schemas.openxmlformats.org/officeDocument/2006/relationships/image" Target="../media/image48.png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slide" Target="slide5.xml"/><Relationship Id="rId9" Type="http://schemas.openxmlformats.org/officeDocument/2006/relationships/image" Target="../media/image4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GIF"/><Relationship Id="rId11" Type="http://schemas.openxmlformats.org/officeDocument/2006/relationships/image" Target="../media/image48.png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slide" Target="slide5.xml"/><Relationship Id="rId9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10.png"/><Relationship Id="rId7" Type="http://schemas.openxmlformats.org/officeDocument/2006/relationships/image" Target="../media/image1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0.png"/><Relationship Id="rId7" Type="http://schemas.openxmlformats.org/officeDocument/2006/relationships/image" Target="../media/image2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0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-130629"/>
            <a:ext cx="12192000" cy="72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588" y="554873"/>
            <a:ext cx="11367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TOÀN THẮNG- TIÊN THẮNG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15885" y="2161951"/>
            <a:ext cx="94342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57.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6600" b="1" kern="10" dirty="0">
              <a:ln w="12700">
                <a:solidFill>
                  <a:schemeClr val="tx2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600" b="1" kern="10" dirty="0" err="1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kern="10" dirty="0">
                <a:ln w="12700">
                  <a:solidFill>
                    <a:schemeClr val="tx2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53" y="1552675"/>
            <a:ext cx="3276114" cy="8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334"/>
            <a:ext cx="1217295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642823" y="-175587"/>
            <a:ext cx="10105831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Hộp_Văn_Bản 7"/>
          <p:cNvSpPr txBox="1">
            <a:spLocks noChangeArrowheads="1"/>
          </p:cNvSpPr>
          <p:nvPr/>
        </p:nvSpPr>
        <p:spPr bwMode="auto">
          <a:xfrm>
            <a:off x="2326938" y="2395424"/>
            <a:ext cx="8737600" cy="15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2514600" y="609600"/>
            <a:ext cx="7888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4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3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676400" y="1905000"/>
          <a:ext cx="2552700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4200" imgH="393700" progId="Equation.3">
                  <p:embed/>
                </p:oleObj>
              </mc:Choice>
              <mc:Fallback>
                <p:oleObj name="Equation" r:id="rId2" imgW="5842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905000"/>
                        <a:ext cx="2552700" cy="153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505201" y="3581400"/>
          <a:ext cx="3351213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900" imgH="393700" progId="Equation.3">
                  <p:embed/>
                </p:oleObj>
              </mc:Choice>
              <mc:Fallback>
                <p:oleObj name="Equation" r:id="rId4" imgW="723900" imgH="393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3581400"/>
                        <a:ext cx="3351213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6629400" y="1828801"/>
          <a:ext cx="3138488" cy="152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200" imgH="393700" progId="Equation.3">
                  <p:embed/>
                </p:oleObj>
              </mc:Choice>
              <mc:Fallback>
                <p:oleObj name="Equation" r:id="rId6" imgW="711200" imgH="393700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828801"/>
                        <a:ext cx="3138488" cy="152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703" y="31014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số: 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409858" y="3128741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Hộp Văn bản 8"/>
          <p:cNvSpPr txBox="1"/>
          <p:nvPr/>
        </p:nvSpPr>
        <p:spPr>
          <a:xfrm>
            <a:off x="6075102" y="3683066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p:sp>
        <p:nvSpPr>
          <p:cNvPr id="8" name="Hộp Văn bản 15"/>
          <p:cNvSpPr txBox="1"/>
          <p:nvPr/>
        </p:nvSpPr>
        <p:spPr>
          <a:xfrm>
            <a:off x="577517" y="2394865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2"/>
              <p:cNvSpPr txBox="1"/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blipFill rotWithShape="1">
                <a:blip r:embed="rId2"/>
                <a:stretch>
                  <a:fillRect l="-3" t="-26" r="3" b="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2325355" y="3355493"/>
                <a:ext cx="53478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5355" y="3355493"/>
                <a:ext cx="534785" cy="1261307"/>
              </a:xfrm>
              <a:prstGeom prst="rect">
                <a:avLst/>
              </a:prstGeom>
              <a:blipFill rotWithShape="1">
                <a:blip r:embed="rId3"/>
                <a:stretch>
                  <a:fillRect l="-116" t="-12" r="19" b="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63104" y="3700877"/>
            <a:ext cx="271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6673040" y="3355493"/>
                <a:ext cx="131533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3040" y="3355493"/>
                <a:ext cx="1315336" cy="1249060"/>
              </a:xfrm>
              <a:prstGeom prst="rect">
                <a:avLst/>
              </a:prstGeom>
              <a:blipFill rotWithShape="1">
                <a:blip r:embed="rId4"/>
                <a:stretch>
                  <a:fillRect l="-35" t="-12" r="6" b="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9527254" y="3346478"/>
                <a:ext cx="681102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7254" y="3346478"/>
                <a:ext cx="681102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51" t="-2" r="14" b="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7623520" y="3353898"/>
                <a:ext cx="2139607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3520" y="3353898"/>
                <a:ext cx="2139607" cy="1248803"/>
              </a:xfrm>
              <a:prstGeom prst="rect">
                <a:avLst/>
              </a:prstGeom>
              <a:blipFill rotWithShape="1">
                <a:blip r:embed="rId6"/>
                <a:stretch>
                  <a:fillRect l="-16" t="-37" b="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8507074" y="3353898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7074" y="3353898"/>
                <a:ext cx="737355" cy="1261307"/>
              </a:xfrm>
              <a:prstGeom prst="rect">
                <a:avLst/>
              </a:prstGeom>
              <a:blipFill rotWithShape="1">
                <a:blip r:embed="rId7"/>
                <a:stretch>
                  <a:fillRect l="-83" t="-37" r="13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5"/>
          <p:cNvSpPr txBox="1"/>
          <p:nvPr/>
        </p:nvSpPr>
        <p:spPr>
          <a:xfrm>
            <a:off x="3528495" y="2393013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4"/>
              <p:cNvSpPr txBox="1"/>
              <p:nvPr/>
            </p:nvSpPr>
            <p:spPr>
              <a:xfrm>
                <a:off x="409858" y="977176"/>
                <a:ext cx="2575390" cy="14158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58" y="977176"/>
                <a:ext cx="2575390" cy="1415837"/>
              </a:xfrm>
              <a:prstGeom prst="rect">
                <a:avLst/>
              </a:prstGeom>
              <a:blipFill rotWithShape="1">
                <a:blip r:embed="rId8"/>
                <a:stretch>
                  <a:fillRect l="-11" t="-39" r="4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855857" y="2382304"/>
            <a:ext cx="23972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 : 3 = 3)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/>
      <p:bldP spid="14" grpId="0" animBg="1"/>
      <p:bldP spid="15" grpId="0" animBg="1"/>
      <p:bldP spid="16" grpId="0" animBg="1"/>
      <p:bldP spid="17" grpId="0" animBg="1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703" y="31014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số: 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215888" y="3128741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Hộp Văn bản 8"/>
          <p:cNvSpPr txBox="1"/>
          <p:nvPr/>
        </p:nvSpPr>
        <p:spPr>
          <a:xfrm>
            <a:off x="6075102" y="3683066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p:sp>
        <p:nvSpPr>
          <p:cNvPr id="8" name="Hộp Văn bản 15"/>
          <p:cNvSpPr txBox="1"/>
          <p:nvPr/>
        </p:nvSpPr>
        <p:spPr>
          <a:xfrm>
            <a:off x="577517" y="2394865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2"/>
              <p:cNvSpPr txBox="1"/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blipFill rotWithShape="1">
                <a:blip r:embed="rId2"/>
                <a:stretch>
                  <a:fillRect l="-3" t="-26" r="3" b="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1357761" y="3353898"/>
                <a:ext cx="1379446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7761" y="3353898"/>
                <a:ext cx="1379446" cy="1261307"/>
              </a:xfrm>
              <a:prstGeom prst="rect">
                <a:avLst/>
              </a:prstGeom>
              <a:blipFill rotWithShape="1">
                <a:blip r:embed="rId3"/>
                <a:stretch>
                  <a:fillRect l="-9" t="-37" r="26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4517170" y="3346478"/>
                <a:ext cx="681102" cy="12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7170" y="3346478"/>
                <a:ext cx="681102" cy="1257332"/>
              </a:xfrm>
              <a:prstGeom prst="rect">
                <a:avLst/>
              </a:prstGeom>
              <a:blipFill rotWithShape="1">
                <a:blip r:embed="rId4"/>
                <a:stretch>
                  <a:fillRect l="-61" t="-2" r="-2680" b="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2452256" y="3353898"/>
                <a:ext cx="2300788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2256" y="3353898"/>
                <a:ext cx="2300788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23" t="-37" r="3" b="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460731" y="3353898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731" y="3353898"/>
                <a:ext cx="737355" cy="1261307"/>
              </a:xfrm>
              <a:prstGeom prst="rect">
                <a:avLst/>
              </a:prstGeom>
              <a:blipFill rotWithShape="1">
                <a:blip r:embed="rId6"/>
                <a:stretch>
                  <a:fillRect l="-84" t="-37" r="14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6673040" y="3355493"/>
                <a:ext cx="137944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3040" y="3355493"/>
                <a:ext cx="1379446" cy="1249060"/>
              </a:xfrm>
              <a:prstGeom prst="rect">
                <a:avLst/>
              </a:prstGeom>
              <a:blipFill rotWithShape="1">
                <a:blip r:embed="rId7"/>
                <a:stretch>
                  <a:fillRect l="-33" t="-12" r="4" b="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767417" y="3683065"/>
            <a:ext cx="341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5"/>
          <p:cNvSpPr txBox="1"/>
          <p:nvPr/>
        </p:nvSpPr>
        <p:spPr>
          <a:xfrm>
            <a:off x="3510437" y="2393013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4"/>
              <p:cNvSpPr txBox="1"/>
              <p:nvPr/>
            </p:nvSpPr>
            <p:spPr>
              <a:xfrm>
                <a:off x="4486517" y="992245"/>
                <a:ext cx="2814827" cy="1399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517" y="992245"/>
                <a:ext cx="2814827" cy="1399935"/>
              </a:xfrm>
              <a:prstGeom prst="rect">
                <a:avLst/>
              </a:prstGeom>
              <a:blipFill rotWithShape="1">
                <a:blip r:embed="rId8"/>
                <a:stretch>
                  <a:fillRect l="-9" t="-27" r="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198085" y="2380692"/>
            <a:ext cx="25983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: 10 = 2)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10"/>
          <p:cNvGraphicFramePr>
            <a:graphicFrameLocks noChangeAspect="1"/>
          </p:cNvGraphicFramePr>
          <p:nvPr/>
        </p:nvGraphicFramePr>
        <p:xfrm>
          <a:off x="2403475" y="381001"/>
          <a:ext cx="2738438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900" imgH="393700" progId="Equation.3">
                  <p:embed/>
                </p:oleObj>
              </mc:Choice>
              <mc:Fallback>
                <p:oleObj name="Equation" r:id="rId2" imgW="7239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475" y="381001"/>
                        <a:ext cx="2738438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876800" y="24638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nguyên phân số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95400" y="2133600"/>
          <a:ext cx="338613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165" imgH="393700" progId="Equation.3">
                  <p:embed/>
                </p:oleObj>
              </mc:Choice>
              <mc:Fallback>
                <p:oleObj name="Equation" r:id="rId4" imgW="1066165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33600"/>
                        <a:ext cx="3386138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8991600" y="2133600"/>
          <a:ext cx="80168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900" imgH="393065" progId="Equation.3">
                  <p:embed/>
                </p:oleObj>
              </mc:Choice>
              <mc:Fallback>
                <p:oleObj name="Equation" r:id="rId6" imgW="215900" imgH="39306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600" y="2133600"/>
                        <a:ext cx="801688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066800" y="3776664"/>
            <a:ext cx="982980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quy đồng hai phân số                    được                   </a:t>
            </a: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8288338" y="3733800"/>
          <a:ext cx="199866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4200" imgH="393700" progId="Equation.3">
                  <p:embed/>
                </p:oleObj>
              </mc:Choice>
              <mc:Fallback>
                <p:oleObj name="Equation" r:id="rId8" imgW="5842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8338" y="3733800"/>
                        <a:ext cx="199866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5572126" y="3776664"/>
          <a:ext cx="1895475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84200" imgH="393700" progId="Equation.3">
                  <p:embed/>
                </p:oleObj>
              </mc:Choice>
              <mc:Fallback>
                <p:oleObj name="Equation" r:id="rId10" imgW="5842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6" y="3776664"/>
                        <a:ext cx="1895475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2514600" y="609600"/>
            <a:ext cx="7888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4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3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112838" y="1447800"/>
          <a:ext cx="2195512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700" imgH="393700" progId="Equation.3">
                  <p:embed/>
                </p:oleObj>
              </mc:Choice>
              <mc:Fallback>
                <p:oleObj name="Equation" r:id="rId2" imgW="6477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838" y="1447800"/>
                        <a:ext cx="2195512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64026" y="1447800"/>
          <a:ext cx="219551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700" imgH="393700" progId="Equation.3">
                  <p:embed/>
                </p:oleObj>
              </mc:Choice>
              <mc:Fallback>
                <p:oleObj name="Equation" r:id="rId4" imgW="6477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4026" y="1447800"/>
                        <a:ext cx="2195513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86676" y="1524000"/>
          <a:ext cx="236696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500" imgH="393700" progId="Equation.3">
                  <p:embed/>
                </p:oleObj>
              </mc:Choice>
              <mc:Fallback>
                <p:oleObj name="Equation" r:id="rId6" imgW="6985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6" y="1524000"/>
                        <a:ext cx="2366963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016001" y="3276600"/>
          <a:ext cx="240982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200" imgH="393700" progId="Equation.3">
                  <p:embed/>
                </p:oleObj>
              </mc:Choice>
              <mc:Fallback>
                <p:oleObj name="Equation" r:id="rId8" imgW="7112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1" y="3276600"/>
                        <a:ext cx="2409825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037014" y="3276600"/>
          <a:ext cx="2668587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86765" imgH="393700" progId="Equation.3">
                  <p:embed/>
                </p:oleObj>
              </mc:Choice>
              <mc:Fallback>
                <p:oleObj name="Equation" r:id="rId10" imgW="786765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7014" y="3276600"/>
                        <a:ext cx="2668587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739063" y="3352800"/>
          <a:ext cx="227965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73100" imgH="393700" progId="Equation.3">
                  <p:embed/>
                </p:oleObj>
              </mc:Choice>
              <mc:Fallback>
                <p:oleObj name="Equation" r:id="rId12" imgW="673100" imgH="3937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9063" y="3352800"/>
                        <a:ext cx="227965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409858" y="3128741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Hộp Văn bản 8"/>
          <p:cNvSpPr txBox="1"/>
          <p:nvPr/>
        </p:nvSpPr>
        <p:spPr>
          <a:xfrm>
            <a:off x="6075102" y="3683066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p:sp>
        <p:nvSpPr>
          <p:cNvPr id="8" name="Hộp Văn bản 15"/>
          <p:cNvSpPr txBox="1"/>
          <p:nvPr/>
        </p:nvSpPr>
        <p:spPr>
          <a:xfrm>
            <a:off x="577517" y="2394865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2"/>
              <p:cNvSpPr txBox="1"/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blipFill rotWithShape="1">
                <a:blip r:embed="rId2"/>
                <a:stretch>
                  <a:fillRect l="-3" t="-26" r="3" b="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1662956" y="3355493"/>
                <a:ext cx="1379446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2956" y="3355493"/>
                <a:ext cx="1379446" cy="1261307"/>
              </a:xfrm>
              <a:prstGeom prst="rect">
                <a:avLst/>
              </a:prstGeom>
              <a:blipFill rotWithShape="1">
                <a:blip r:embed="rId3"/>
                <a:stretch>
                  <a:fillRect l="-38" t="-12" r="8" b="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4490270" y="3346478"/>
                <a:ext cx="681102" cy="12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𝟖𝟒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0270" y="3346478"/>
                <a:ext cx="681102" cy="1257332"/>
              </a:xfrm>
              <a:prstGeom prst="rect">
                <a:avLst/>
              </a:prstGeom>
              <a:blipFill rotWithShape="1">
                <a:blip r:embed="rId4"/>
                <a:stretch>
                  <a:fillRect l="-27" t="-2" r="-2714" b="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2604250" y="3353898"/>
                <a:ext cx="2148793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4250" y="3353898"/>
                <a:ext cx="2148793" cy="1261307"/>
              </a:xfrm>
              <a:prstGeom prst="rect">
                <a:avLst/>
              </a:prstGeom>
              <a:blipFill rotWithShape="1">
                <a:blip r:embed="rId5"/>
                <a:stretch>
                  <a:fillRect l="-5" t="-37" r="3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460731" y="3353898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731" y="3353898"/>
                <a:ext cx="737355" cy="1261307"/>
              </a:xfrm>
              <a:prstGeom prst="rect">
                <a:avLst/>
              </a:prstGeom>
              <a:blipFill rotWithShape="1">
                <a:blip r:embed="rId6"/>
                <a:stretch>
                  <a:fillRect l="-84" t="-37" r="14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6514245" y="3346478"/>
                <a:ext cx="137944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4245" y="3346478"/>
                <a:ext cx="1379446" cy="1249060"/>
              </a:xfrm>
              <a:prstGeom prst="rect">
                <a:avLst/>
              </a:prstGeom>
              <a:blipFill rotWithShape="1">
                <a:blip r:embed="rId7"/>
                <a:stretch>
                  <a:fillRect l="-30" t="-2" b="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9796632" y="3381829"/>
                <a:ext cx="681102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𝟖𝟒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96632" y="3381829"/>
                <a:ext cx="681102" cy="1261307"/>
              </a:xfrm>
              <a:prstGeom prst="rect">
                <a:avLst/>
              </a:prstGeom>
              <a:blipFill rotWithShape="1">
                <a:blip r:embed="rId8"/>
                <a:stretch>
                  <a:fillRect l="-72" t="-36" r="-2669" b="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7623520" y="3353898"/>
                <a:ext cx="2348963" cy="12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3520" y="3353898"/>
                <a:ext cx="2348963" cy="1257332"/>
              </a:xfrm>
              <a:prstGeom prst="rect">
                <a:avLst/>
              </a:prstGeom>
              <a:blipFill rotWithShape="1">
                <a:blip r:embed="rId9"/>
                <a:stretch>
                  <a:fillRect l="-15" t="-37" r="19" b="3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8742035" y="3353898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42035" y="3353898"/>
                <a:ext cx="737355" cy="1261307"/>
              </a:xfrm>
              <a:prstGeom prst="rect">
                <a:avLst/>
              </a:prstGeom>
              <a:blipFill rotWithShape="1">
                <a:blip r:embed="rId10"/>
                <a:stretch>
                  <a:fillRect l="-85" t="-37" r="15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5"/>
          <p:cNvSpPr txBox="1"/>
          <p:nvPr/>
        </p:nvSpPr>
        <p:spPr>
          <a:xfrm>
            <a:off x="3510437" y="2393013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2703" y="31014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số: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4"/>
              <p:cNvSpPr txBox="1"/>
              <p:nvPr/>
            </p:nvSpPr>
            <p:spPr>
              <a:xfrm>
                <a:off x="409858" y="977176"/>
                <a:ext cx="2575390" cy="14158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58" y="977176"/>
                <a:ext cx="2575390" cy="1415837"/>
              </a:xfrm>
              <a:prstGeom prst="rect">
                <a:avLst/>
              </a:prstGeom>
              <a:blipFill rotWithShape="1">
                <a:blip r:embed="rId11"/>
                <a:stretch>
                  <a:fillRect l="-11" t="-39" r="4" b="-616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703" y="31014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số: 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215888" y="3128741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Hộp Văn bản 8"/>
          <p:cNvSpPr txBox="1"/>
          <p:nvPr/>
        </p:nvSpPr>
        <p:spPr>
          <a:xfrm>
            <a:off x="6075102" y="3683066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p:sp>
        <p:nvSpPr>
          <p:cNvPr id="8" name="Hộp Văn bản 15"/>
          <p:cNvSpPr txBox="1"/>
          <p:nvPr/>
        </p:nvSpPr>
        <p:spPr>
          <a:xfrm>
            <a:off x="577517" y="2394865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2"/>
              <p:cNvSpPr txBox="1"/>
              <p:nvPr/>
            </p:nvSpPr>
            <p:spPr>
              <a:xfrm>
                <a:off x="577517" y="5256814"/>
                <a:ext cx="10586074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17" y="5256814"/>
                <a:ext cx="10586074" cy="1112997"/>
              </a:xfrm>
              <a:prstGeom prst="rect">
                <a:avLst/>
              </a:prstGeom>
              <a:blipFill rotWithShape="1">
                <a:blip r:embed="rId2"/>
                <a:stretch>
                  <a:fillRect l="-3" t="-26" r="3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1357761" y="3353898"/>
                <a:ext cx="1379446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7761" y="3353898"/>
                <a:ext cx="1379446" cy="1261307"/>
              </a:xfrm>
              <a:prstGeom prst="rect">
                <a:avLst/>
              </a:prstGeom>
              <a:blipFill rotWithShape="1">
                <a:blip r:embed="rId3"/>
                <a:stretch>
                  <a:fillRect l="-9" t="-37" r="26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4"/>
              <p:cNvSpPr txBox="1">
                <a:spLocks noChangeArrowheads="1"/>
              </p:cNvSpPr>
              <p:nvPr/>
            </p:nvSpPr>
            <p:spPr bwMode="auto">
              <a:xfrm>
                <a:off x="4517170" y="3346478"/>
                <a:ext cx="681102" cy="12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7170" y="3346478"/>
                <a:ext cx="681102" cy="1257332"/>
              </a:xfrm>
              <a:prstGeom prst="rect">
                <a:avLst/>
              </a:prstGeom>
              <a:blipFill rotWithShape="1">
                <a:blip r:embed="rId4"/>
                <a:stretch>
                  <a:fillRect l="-61" t="-2" r="-2680" b="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2452256" y="3353898"/>
                <a:ext cx="2300788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52256" y="3353898"/>
                <a:ext cx="2300788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23" t="-37" r="3" b="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4"/>
              <p:cNvSpPr txBox="1">
                <a:spLocks noChangeArrowheads="1"/>
              </p:cNvSpPr>
              <p:nvPr/>
            </p:nvSpPr>
            <p:spPr bwMode="auto">
              <a:xfrm>
                <a:off x="3460731" y="3353898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0731" y="3353898"/>
                <a:ext cx="737355" cy="1261307"/>
              </a:xfrm>
              <a:prstGeom prst="rect">
                <a:avLst/>
              </a:prstGeom>
              <a:blipFill rotWithShape="1">
                <a:blip r:embed="rId6"/>
                <a:stretch>
                  <a:fillRect l="-84" t="-37" r="14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6673040" y="3355493"/>
                <a:ext cx="137944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3040" y="3355493"/>
                <a:ext cx="1379446" cy="1249060"/>
              </a:xfrm>
              <a:prstGeom prst="rect">
                <a:avLst/>
              </a:prstGeom>
              <a:blipFill rotWithShape="1">
                <a:blip r:embed="rId7"/>
                <a:stretch>
                  <a:fillRect l="-33" t="-12" r="4" b="1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767417" y="3683065"/>
            <a:ext cx="341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5"/>
          <p:cNvSpPr txBox="1"/>
          <p:nvPr/>
        </p:nvSpPr>
        <p:spPr>
          <a:xfrm>
            <a:off x="3510437" y="2393013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198085" y="2380692"/>
            <a:ext cx="25983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 : 8 = 3)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4"/>
              <p:cNvSpPr txBox="1"/>
              <p:nvPr/>
            </p:nvSpPr>
            <p:spPr>
              <a:xfrm>
                <a:off x="4517170" y="744812"/>
                <a:ext cx="2575390" cy="1416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170" y="744812"/>
                <a:ext cx="2575390" cy="1416926"/>
              </a:xfrm>
              <a:prstGeom prst="rect">
                <a:avLst/>
              </a:prstGeom>
              <a:blipFill rotWithShape="1">
                <a:blip r:embed="rId8"/>
                <a:stretch>
                  <a:fillRect l="-16" t="-42" r="10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703" y="31014"/>
            <a:ext cx="754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số: 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409858" y="3128741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Hộp Văn bản 8"/>
          <p:cNvSpPr txBox="1"/>
          <p:nvPr/>
        </p:nvSpPr>
        <p:spPr>
          <a:xfrm>
            <a:off x="6075102" y="3683066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p:sp>
        <p:nvSpPr>
          <p:cNvPr id="8" name="Hộp Văn bản 15"/>
          <p:cNvSpPr txBox="1"/>
          <p:nvPr/>
        </p:nvSpPr>
        <p:spPr>
          <a:xfrm>
            <a:off x="577517" y="2394865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22"/>
              <p:cNvSpPr txBox="1"/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17" y="5256814"/>
                <a:ext cx="10586074" cy="1080424"/>
              </a:xfrm>
              <a:prstGeom prst="rect">
                <a:avLst/>
              </a:prstGeom>
              <a:blipFill rotWithShape="1">
                <a:blip r:embed="rId2"/>
                <a:stretch>
                  <a:fillRect l="-3" t="-26" r="3" b="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2161482" y="3353898"/>
                <a:ext cx="53478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1482" y="3353898"/>
                <a:ext cx="534785" cy="1261307"/>
              </a:xfrm>
              <a:prstGeom prst="rect">
                <a:avLst/>
              </a:prstGeom>
              <a:blipFill rotWithShape="1">
                <a:blip r:embed="rId3"/>
                <a:stretch>
                  <a:fillRect l="-108" t="-37" r="-30743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63104" y="3700877"/>
            <a:ext cx="271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4"/>
              <p:cNvSpPr txBox="1">
                <a:spLocks noChangeArrowheads="1"/>
              </p:cNvSpPr>
              <p:nvPr/>
            </p:nvSpPr>
            <p:spPr bwMode="auto">
              <a:xfrm>
                <a:off x="6804533" y="3341745"/>
                <a:ext cx="131533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4533" y="3341745"/>
                <a:ext cx="1315336" cy="1249060"/>
              </a:xfrm>
              <a:prstGeom prst="rect">
                <a:avLst/>
              </a:prstGeom>
              <a:blipFill rotWithShape="1">
                <a:blip r:embed="rId4"/>
                <a:stretch>
                  <a:fillRect l="-39" t="-30" r="9" b="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10055029" y="3353686"/>
                <a:ext cx="681102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5029" y="3353686"/>
                <a:ext cx="681102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64" t="-20" r="-2676" b="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7953543" y="3349422"/>
                <a:ext cx="2239990" cy="1244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3543" y="3349422"/>
                <a:ext cx="2239990" cy="1244828"/>
              </a:xfrm>
              <a:prstGeom prst="rect">
                <a:avLst/>
              </a:prstGeom>
              <a:blipFill rotWithShape="1">
                <a:blip r:embed="rId6"/>
                <a:stretch>
                  <a:fillRect l="-8" t="-35" r="23" b="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8937479" y="3349422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37479" y="3349422"/>
                <a:ext cx="737355" cy="1261307"/>
              </a:xfrm>
              <a:prstGeom prst="rect">
                <a:avLst/>
              </a:prstGeom>
              <a:blipFill rotWithShape="1">
                <a:blip r:embed="rId7"/>
                <a:stretch>
                  <a:fillRect l="-66" t="-34" r="83" b="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5"/>
          <p:cNvSpPr txBox="1"/>
          <p:nvPr/>
        </p:nvSpPr>
        <p:spPr>
          <a:xfrm>
            <a:off x="3528495" y="2393013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975529" y="2382803"/>
            <a:ext cx="26975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(22 : 11 = 2)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4"/>
              <p:cNvSpPr txBox="1"/>
              <p:nvPr/>
            </p:nvSpPr>
            <p:spPr>
              <a:xfrm>
                <a:off x="3009323" y="870063"/>
                <a:ext cx="2826481" cy="1398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323" y="870063"/>
                <a:ext cx="2826481" cy="1398011"/>
              </a:xfrm>
              <a:prstGeom prst="rect">
                <a:avLst/>
              </a:prstGeom>
              <a:blipFill rotWithShape="1">
                <a:blip r:embed="rId8"/>
                <a:stretch>
                  <a:fillRect l="-2" t="-8" r="5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/>
      <p:bldP spid="14" grpId="0" animBg="1"/>
      <p:bldP spid="15" grpId="0" animBg="1"/>
      <p:bldP spid="16" grpId="0" animBg="1"/>
      <p:bldP spid="17" grpId="0" animBg="1"/>
      <p:bldP spid="18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10"/>
          <p:cNvGraphicFramePr>
            <a:graphicFrameLocks noChangeAspect="1"/>
          </p:cNvGraphicFramePr>
          <p:nvPr/>
        </p:nvGraphicFramePr>
        <p:xfrm>
          <a:off x="2428876" y="381001"/>
          <a:ext cx="2689225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200" imgH="393700" progId="Equation.3">
                  <p:embed/>
                </p:oleObj>
              </mc:Choice>
              <mc:Fallback>
                <p:oleObj name="Equation" r:id="rId2" imgW="7112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76" y="381001"/>
                        <a:ext cx="2689225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03326" y="2159000"/>
          <a:ext cx="37496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465" imgH="393700" progId="Equation.3">
                  <p:embed/>
                </p:oleObj>
              </mc:Choice>
              <mc:Fallback>
                <p:oleObj name="Equation" r:id="rId4" imgW="1180465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6" y="2159000"/>
                        <a:ext cx="37496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066800" y="3776664"/>
            <a:ext cx="982980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quy đồng hai phân số                  được</a:t>
            </a: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8077200" y="3733800"/>
          <a:ext cx="22098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5965" imgH="393700" progId="Equation.3">
                  <p:embed/>
                </p:oleObj>
              </mc:Choice>
              <mc:Fallback>
                <p:oleObj name="Equation" r:id="rId6" imgW="735965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3733800"/>
                        <a:ext cx="22098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5562600" y="3776664"/>
          <a:ext cx="16764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6100" imgH="393700" progId="Equation.3">
                  <p:embed/>
                </p:oleObj>
              </mc:Choice>
              <mc:Fallback>
                <p:oleObj name="Equation" r:id="rId8" imgW="5461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776664"/>
                        <a:ext cx="16764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159501" y="2133600"/>
          <a:ext cx="37496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465" imgH="393700" progId="Equation.3">
                  <p:embed/>
                </p:oleObj>
              </mc:Choice>
              <mc:Fallback>
                <p:oleObj name="Equation" r:id="rId10" imgW="1180465" imgH="393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1" y="2133600"/>
                        <a:ext cx="37496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42334"/>
            <a:ext cx="121539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398828" y="-243416"/>
            <a:ext cx="9920818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Hộp_Văn_Bản 7"/>
          <p:cNvSpPr txBox="1">
            <a:spLocks noChangeArrowheads="1"/>
          </p:cNvSpPr>
          <p:nvPr/>
        </p:nvSpPr>
        <p:spPr bwMode="auto">
          <a:xfrm>
            <a:off x="2392219" y="2333114"/>
            <a:ext cx="8737600" cy="15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5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10"/>
          <p:cNvGraphicFramePr>
            <a:graphicFrameLocks noChangeAspect="1"/>
          </p:cNvGraphicFramePr>
          <p:nvPr/>
        </p:nvGraphicFramePr>
        <p:xfrm>
          <a:off x="2284413" y="381001"/>
          <a:ext cx="297815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6765" imgH="393700" progId="Equation.3">
                  <p:embed/>
                </p:oleObj>
              </mc:Choice>
              <mc:Fallback>
                <p:oleObj name="Equation" r:id="rId2" imgW="786765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413" y="381001"/>
                        <a:ext cx="2978150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648200" y="2438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nguyên phân số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58863" y="2159000"/>
          <a:ext cx="35877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29665" imgH="393700" progId="Equation.3">
                  <p:embed/>
                </p:oleObj>
              </mc:Choice>
              <mc:Fallback>
                <p:oleObj name="Equation" r:id="rId4" imgW="1129665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863" y="2159000"/>
                        <a:ext cx="35877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8793163" y="2082800"/>
          <a:ext cx="103981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9400" imgH="393700" progId="Equation.3">
                  <p:embed/>
                </p:oleObj>
              </mc:Choice>
              <mc:Fallback>
                <p:oleObj name="Equation" r:id="rId6" imgW="2794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3163" y="2082800"/>
                        <a:ext cx="1039812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066800" y="3776663"/>
            <a:ext cx="9829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quy đồng hai phân số                    được                 </a:t>
            </a: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8308976" y="3733800"/>
          <a:ext cx="2054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200" imgH="393700" progId="Equation.3">
                  <p:embed/>
                </p:oleObj>
              </mc:Choice>
              <mc:Fallback>
                <p:oleObj name="Equation" r:id="rId8" imgW="7112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8976" y="3733800"/>
                        <a:ext cx="20542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5507038" y="3733800"/>
          <a:ext cx="1884362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700" imgH="393700" progId="Equation.3">
                  <p:embed/>
                </p:oleObj>
              </mc:Choice>
              <mc:Fallback>
                <p:oleObj name="Equation" r:id="rId10" imgW="6477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3733800"/>
                        <a:ext cx="1884362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10"/>
          <p:cNvGraphicFramePr>
            <a:graphicFrameLocks noChangeAspect="1"/>
          </p:cNvGraphicFramePr>
          <p:nvPr/>
        </p:nvGraphicFramePr>
        <p:xfrm>
          <a:off x="2500313" y="381001"/>
          <a:ext cx="254635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73100" imgH="393700" progId="Equation.3">
                  <p:embed/>
                </p:oleObj>
              </mc:Choice>
              <mc:Fallback>
                <p:oleObj name="Equation" r:id="rId2" imgW="6731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381001"/>
                        <a:ext cx="2546350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648200" y="2438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nguyên phân số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79525" y="2159000"/>
          <a:ext cx="3144838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89965" imgH="393700" progId="Equation.3">
                  <p:embed/>
                </p:oleObj>
              </mc:Choice>
              <mc:Fallback>
                <p:oleObj name="Equation" r:id="rId4" imgW="989965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2159000"/>
                        <a:ext cx="3144838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8763000" y="2133600"/>
          <a:ext cx="8509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393700" progId="Equation.3">
                  <p:embed/>
                </p:oleObj>
              </mc:Choice>
              <mc:Fallback>
                <p:oleObj name="Equation" r:id="rId6" imgW="2286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0" y="2133600"/>
                        <a:ext cx="8509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066800" y="3776663"/>
            <a:ext cx="98298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quy đồng hai phân số                    được                 </a:t>
            </a:r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8491538" y="3733800"/>
          <a:ext cx="168751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4200" imgH="393700" progId="Equation.3">
                  <p:embed/>
                </p:oleObj>
              </mc:Choice>
              <mc:Fallback>
                <p:oleObj name="Equation" r:id="rId8" imgW="5842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1538" y="3733800"/>
                        <a:ext cx="168751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5710238" y="3733800"/>
          <a:ext cx="1477962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08000" imgH="393700" progId="Equation.3">
                  <p:embed/>
                </p:oleObj>
              </mc:Choice>
              <mc:Fallback>
                <p:oleObj name="Equation" r:id="rId10" imgW="508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0238" y="3733800"/>
                        <a:ext cx="1477962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1082675" y="990600"/>
            <a:ext cx="99822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en-US" sz="3400" b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295400" y="2895600"/>
          <a:ext cx="3429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6465" imgH="393700" progId="Equation.3">
                  <p:embed/>
                </p:oleObj>
              </mc:Choice>
              <mc:Fallback>
                <p:oleObj name="Equation" r:id="rId2" imgW="926465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895600"/>
                        <a:ext cx="34290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5"/>
          <p:cNvGraphicFramePr>
            <a:graphicFrameLocks noChangeAspect="1"/>
          </p:cNvGraphicFramePr>
          <p:nvPr/>
        </p:nvGraphicFramePr>
        <p:xfrm>
          <a:off x="7974014" y="838200"/>
          <a:ext cx="1169987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7500" imgH="393065" progId="Equation.3">
                  <p:embed/>
                </p:oleObj>
              </mc:Choice>
              <mc:Fallback>
                <p:oleObj name="Equation" r:id="rId4" imgW="317500" imgH="39306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4014" y="838200"/>
                        <a:ext cx="1169987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351588" y="2895601"/>
          <a:ext cx="3325812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393700" progId="Equation.3">
                  <p:embed/>
                </p:oleObj>
              </mc:Choice>
              <mc:Fallback>
                <p:oleObj name="Equation" r:id="rId6" imgW="9144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2895601"/>
                        <a:ext cx="3325812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082675" y="4495801"/>
            <a:ext cx="98298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các phân số lần lượt bằng          và có mẫu số chung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24 là: 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2590800" y="5410201"/>
          <a:ext cx="14478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4200" imgH="393700" progId="Equation.3">
                  <p:embed/>
                </p:oleObj>
              </mc:Choice>
              <mc:Fallback>
                <p:oleObj name="Equation" r:id="rId8" imgW="5842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5410201"/>
                        <a:ext cx="144780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172200" y="4548188"/>
          <a:ext cx="85090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7500" imgH="393065" progId="Equation.3">
                  <p:embed/>
                </p:oleObj>
              </mc:Choice>
              <mc:Fallback>
                <p:oleObj name="Equation" r:id="rId10" imgW="317500" imgH="393065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548188"/>
                        <a:ext cx="850900" cy="938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42334"/>
            <a:ext cx="121539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1627909" y="267758"/>
            <a:ext cx="9732817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Hộp_Văn_Bản 7"/>
          <p:cNvSpPr txBox="1">
            <a:spLocks noChangeArrowheads="1"/>
          </p:cNvSpPr>
          <p:nvPr/>
        </p:nvSpPr>
        <p:spPr bwMode="auto">
          <a:xfrm>
            <a:off x="2447638" y="2901149"/>
            <a:ext cx="8737600" cy="15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ChangeArrowheads="1"/>
          </p:cNvSpPr>
          <p:nvPr/>
        </p:nvSpPr>
        <p:spPr bwMode="auto">
          <a:xfrm>
            <a:off x="6705600" y="1143000"/>
            <a:ext cx="5108575" cy="558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0" scaled="1"/>
          </a:gra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1016000" y="3683000"/>
            <a:ext cx="5486400" cy="177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25600" y="3767138"/>
            <a:ext cx="37592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7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7112000" y="1312863"/>
            <a:ext cx="4256088" cy="1438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A.      4</a:t>
            </a: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7112000" y="3348038"/>
            <a:ext cx="4368800" cy="1350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     7</a:t>
            </a: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7112000" y="5210175"/>
            <a:ext cx="4470400" cy="12668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C.       8</a:t>
            </a:r>
          </a:p>
        </p:txBody>
      </p:sp>
      <p:pic>
        <p:nvPicPr>
          <p:cNvPr id="64520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989763"/>
            <a:ext cx="203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1" name="Group 27"/>
          <p:cNvGrpSpPr/>
          <p:nvPr/>
        </p:nvGrpSpPr>
        <p:grpSpPr bwMode="auto">
          <a:xfrm>
            <a:off x="-38100" y="-550863"/>
            <a:ext cx="12331700" cy="7874001"/>
            <a:chOff x="0" y="192"/>
            <a:chExt cx="5760" cy="3936"/>
          </a:xfrm>
        </p:grpSpPr>
        <p:grpSp>
          <p:nvGrpSpPr>
            <p:cNvPr id="64537" name="Group 28"/>
            <p:cNvGrpSpPr/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4540" name="Picture 29" descr="n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41" name="Picture 30" descr="n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38" name="Picture 3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9" name="Picture 3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1117600" y="3767138"/>
            <a:ext cx="5283200" cy="1255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Mẫu số chung của hai phân số trên là:</a:t>
            </a:r>
            <a:r>
              <a:rPr kumimoji="0" lang="en-US" altLang="en-US" sz="4445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4523" name="Picture 34" descr="2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230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3" name="Picture 35" descr="55128416-thao24hA200612410810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11138"/>
            <a:ext cx="246063" cy="254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14224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74168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64527" name="Picture 38" descr="Picture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3" y="-42863"/>
            <a:ext cx="1360487" cy="1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Picture 53" descr="Tang !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0"/>
            <a:ext cx="14922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9" name="Picture 23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429250"/>
            <a:ext cx="19335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8" name="Text Box 30"/>
          <p:cNvSpPr txBox="1">
            <a:spLocks noChangeArrowheads="1"/>
          </p:cNvSpPr>
          <p:nvPr/>
        </p:nvSpPr>
        <p:spPr bwMode="auto">
          <a:xfrm>
            <a:off x="2235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1219" name="Text Box 30"/>
          <p:cNvSpPr txBox="1">
            <a:spLocks noChangeArrowheads="1"/>
          </p:cNvSpPr>
          <p:nvPr/>
        </p:nvSpPr>
        <p:spPr bwMode="auto">
          <a:xfrm>
            <a:off x="2235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220" name="Line 41"/>
          <p:cNvSpPr>
            <a:spLocks noChangeShapeType="1"/>
          </p:cNvSpPr>
          <p:nvPr/>
        </p:nvSpPr>
        <p:spPr bwMode="auto">
          <a:xfrm>
            <a:off x="2133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21" name="Text Box 30"/>
          <p:cNvSpPr txBox="1">
            <a:spLocks noChangeArrowheads="1"/>
          </p:cNvSpPr>
          <p:nvPr/>
        </p:nvSpPr>
        <p:spPr bwMode="auto">
          <a:xfrm>
            <a:off x="3094038" y="2497138"/>
            <a:ext cx="8128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</a:p>
        </p:txBody>
      </p:sp>
      <p:sp>
        <p:nvSpPr>
          <p:cNvPr id="51222" name="Text Box 30"/>
          <p:cNvSpPr txBox="1">
            <a:spLocks noChangeArrowheads="1"/>
          </p:cNvSpPr>
          <p:nvPr/>
        </p:nvSpPr>
        <p:spPr bwMode="auto">
          <a:xfrm>
            <a:off x="4267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223" name="Text Box 30"/>
          <p:cNvSpPr txBox="1">
            <a:spLocks noChangeArrowheads="1"/>
          </p:cNvSpPr>
          <p:nvPr/>
        </p:nvSpPr>
        <p:spPr bwMode="auto">
          <a:xfrm>
            <a:off x="4267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224" name="Line 45"/>
          <p:cNvSpPr>
            <a:spLocks noChangeShapeType="1"/>
          </p:cNvSpPr>
          <p:nvPr/>
        </p:nvSpPr>
        <p:spPr bwMode="auto">
          <a:xfrm>
            <a:off x="4165600" y="2836863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9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9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84003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104E-6 L 3.33333E-6 -0.2996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839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8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47222E-6 3.7037E-6 L 0.00015 -0.29977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  <p:bldP spid="83974" grpId="0" animBg="1"/>
      <p:bldP spid="83975" grpId="0" build="allAtOnce" animBg="1"/>
      <p:bldP spid="840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ChangeArrowheads="1"/>
          </p:cNvSpPr>
          <p:nvPr/>
        </p:nvSpPr>
        <p:spPr bwMode="auto">
          <a:xfrm>
            <a:off x="7315200" y="1227138"/>
            <a:ext cx="4470400" cy="558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66FF33"/>
              </a:gs>
            </a:gsLst>
            <a:lin ang="0" scaled="1"/>
          </a:gra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711200" y="3513138"/>
            <a:ext cx="6604000" cy="1201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7518400" y="1651000"/>
            <a:ext cx="3860800" cy="127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2</a:t>
            </a:r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7518400" y="3259138"/>
            <a:ext cx="3860800" cy="1355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   4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66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9" name="AutoShape 7"/>
          <p:cNvSpPr>
            <a:spLocks noChangeArrowheads="1"/>
          </p:cNvSpPr>
          <p:nvPr/>
        </p:nvSpPr>
        <p:spPr bwMode="auto">
          <a:xfrm>
            <a:off x="7518400" y="4953000"/>
            <a:ext cx="3860800" cy="12557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C.      12 </a:t>
            </a:r>
          </a:p>
        </p:txBody>
      </p:sp>
      <p:pic>
        <p:nvPicPr>
          <p:cNvPr id="65543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989763"/>
            <a:ext cx="203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4" name="Group 27"/>
          <p:cNvGrpSpPr/>
          <p:nvPr/>
        </p:nvGrpSpPr>
        <p:grpSpPr bwMode="auto">
          <a:xfrm>
            <a:off x="-38100" y="-550863"/>
            <a:ext cx="12331700" cy="7874001"/>
            <a:chOff x="0" y="192"/>
            <a:chExt cx="5760" cy="3936"/>
          </a:xfrm>
        </p:grpSpPr>
        <p:grpSp>
          <p:nvGrpSpPr>
            <p:cNvPr id="65560" name="Group 28"/>
            <p:cNvGrpSpPr/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5563" name="Picture 29" descr="n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64" name="Picture 30" descr="n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5561" name="Picture 3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62" name="Picture 3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812800" y="3598863"/>
            <a:ext cx="65024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Thương của hai mẫu số trên là:          </a:t>
            </a:r>
          </a:p>
        </p:txBody>
      </p:sp>
      <p:pic>
        <p:nvPicPr>
          <p:cNvPr id="65546" name="Picture 34" descr="2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230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7" name="Picture 35" descr="55128416-thao24hA200612410810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211138"/>
            <a:ext cx="304800" cy="21272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8" name="Oval 36"/>
          <p:cNvSpPr>
            <a:spLocks noChangeArrowheads="1"/>
          </p:cNvSpPr>
          <p:nvPr/>
        </p:nvSpPr>
        <p:spPr bwMode="auto">
          <a:xfrm>
            <a:off x="1422400" y="42863"/>
            <a:ext cx="3251200" cy="10160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5029" name="Oval 37"/>
          <p:cNvSpPr>
            <a:spLocks noChangeArrowheads="1"/>
          </p:cNvSpPr>
          <p:nvPr/>
        </p:nvSpPr>
        <p:spPr bwMode="auto">
          <a:xfrm>
            <a:off x="7416800" y="-42863"/>
            <a:ext cx="3251200" cy="1016001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65550" name="Picture 38" descr="Picture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3" y="-42863"/>
            <a:ext cx="1360487" cy="1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53" descr="Tang !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0"/>
            <a:ext cx="14922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23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429250"/>
            <a:ext cx="19335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1" name="Text Box 30"/>
          <p:cNvSpPr txBox="1">
            <a:spLocks noChangeArrowheads="1"/>
          </p:cNvSpPr>
          <p:nvPr/>
        </p:nvSpPr>
        <p:spPr bwMode="auto">
          <a:xfrm>
            <a:off x="2235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2242" name="Text Box 30"/>
          <p:cNvSpPr txBox="1">
            <a:spLocks noChangeArrowheads="1"/>
          </p:cNvSpPr>
          <p:nvPr/>
        </p:nvSpPr>
        <p:spPr bwMode="auto">
          <a:xfrm>
            <a:off x="2235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2243" name="Line 40"/>
          <p:cNvSpPr>
            <a:spLocks noChangeShapeType="1"/>
          </p:cNvSpPr>
          <p:nvPr/>
        </p:nvSpPr>
        <p:spPr bwMode="auto">
          <a:xfrm>
            <a:off x="2133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44" name="Text Box 30"/>
          <p:cNvSpPr txBox="1">
            <a:spLocks noChangeArrowheads="1"/>
          </p:cNvSpPr>
          <p:nvPr/>
        </p:nvSpPr>
        <p:spPr bwMode="auto">
          <a:xfrm>
            <a:off x="3192463" y="2497138"/>
            <a:ext cx="811212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</a:p>
        </p:txBody>
      </p:sp>
      <p:sp>
        <p:nvSpPr>
          <p:cNvPr id="52245" name="Text Box 30"/>
          <p:cNvSpPr txBox="1">
            <a:spLocks noChangeArrowheads="1"/>
          </p:cNvSpPr>
          <p:nvPr/>
        </p:nvSpPr>
        <p:spPr bwMode="auto">
          <a:xfrm>
            <a:off x="4267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246" name="Text Box 30"/>
          <p:cNvSpPr txBox="1">
            <a:spLocks noChangeArrowheads="1"/>
          </p:cNvSpPr>
          <p:nvPr/>
        </p:nvSpPr>
        <p:spPr bwMode="auto">
          <a:xfrm>
            <a:off x="4267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247" name="Line 44"/>
          <p:cNvSpPr>
            <a:spLocks noChangeShapeType="1"/>
          </p:cNvSpPr>
          <p:nvPr/>
        </p:nvSpPr>
        <p:spPr bwMode="auto">
          <a:xfrm>
            <a:off x="4165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9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849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9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5027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0.22778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4997" grpId="1" animBg="1"/>
      <p:bldP spid="84998" grpId="0" animBg="1"/>
      <p:bldP spid="84998" grpId="1" animBg="1"/>
      <p:bldP spid="84999" grpId="0" animBg="1"/>
      <p:bldP spid="84999" grpId="1" animBg="1"/>
      <p:bldP spid="850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/>
          <p:cNvSpPr>
            <a:spLocks noChangeArrowheads="1"/>
          </p:cNvSpPr>
          <p:nvPr/>
        </p:nvSpPr>
        <p:spPr bwMode="auto">
          <a:xfrm>
            <a:off x="6705600" y="1143000"/>
            <a:ext cx="5108575" cy="558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0" scaled="1"/>
          </a:gra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812800" y="3429000"/>
            <a:ext cx="5486400" cy="177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625600" y="3767138"/>
            <a:ext cx="37592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7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7112000" y="1463675"/>
            <a:ext cx="4256088" cy="1355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A.   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15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21  </a:t>
            </a:r>
          </a:p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   4           4                 </a:t>
            </a: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7075488" y="3168650"/>
            <a:ext cx="4370387" cy="14351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  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8           4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11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7081838" y="5010150"/>
            <a:ext cx="4470400" cy="1354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C.    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11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 8              8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</a:t>
            </a:r>
          </a:p>
        </p:txBody>
      </p:sp>
      <p:pic>
        <p:nvPicPr>
          <p:cNvPr id="66568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989763"/>
            <a:ext cx="203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9" name="Group 27"/>
          <p:cNvGrpSpPr/>
          <p:nvPr/>
        </p:nvGrpSpPr>
        <p:grpSpPr bwMode="auto">
          <a:xfrm>
            <a:off x="-38100" y="-550863"/>
            <a:ext cx="12331700" cy="7874001"/>
            <a:chOff x="0" y="192"/>
            <a:chExt cx="5760" cy="3936"/>
          </a:xfrm>
        </p:grpSpPr>
        <p:grpSp>
          <p:nvGrpSpPr>
            <p:cNvPr id="66585" name="Group 28"/>
            <p:cNvGrpSpPr/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6588" name="Picture 29" descr="n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589" name="Picture 30" descr="n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6586" name="Picture 3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7" name="Picture 3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1016000" y="3683000"/>
            <a:ext cx="5283200" cy="1255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Quy đồng hai phân số trên ta được :</a:t>
            </a:r>
            <a:r>
              <a:rPr kumimoji="0" lang="en-US" altLang="en-US" sz="4445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6571" name="Picture 34" descr="2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230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3" name="Picture 35" descr="55128416-thao24hA200612410810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11138"/>
            <a:ext cx="246063" cy="254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14224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74168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66575" name="Picture 38" descr="Picture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3" y="-42863"/>
            <a:ext cx="1360487" cy="1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53" descr="Tang !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0"/>
            <a:ext cx="14922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23" descr="WhitecornerFlow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429250"/>
            <a:ext cx="19335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6" name="Text Box 30"/>
          <p:cNvSpPr txBox="1">
            <a:spLocks noChangeArrowheads="1"/>
          </p:cNvSpPr>
          <p:nvPr/>
        </p:nvSpPr>
        <p:spPr bwMode="auto">
          <a:xfrm>
            <a:off x="2235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3267" name="Text Box 30"/>
          <p:cNvSpPr txBox="1">
            <a:spLocks noChangeArrowheads="1"/>
          </p:cNvSpPr>
          <p:nvPr/>
        </p:nvSpPr>
        <p:spPr bwMode="auto">
          <a:xfrm>
            <a:off x="2235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268" name="Line 41"/>
          <p:cNvSpPr>
            <a:spLocks noChangeShapeType="1"/>
          </p:cNvSpPr>
          <p:nvPr/>
        </p:nvSpPr>
        <p:spPr bwMode="auto">
          <a:xfrm>
            <a:off x="2133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69" name="Text Box 30"/>
          <p:cNvSpPr txBox="1">
            <a:spLocks noChangeArrowheads="1"/>
          </p:cNvSpPr>
          <p:nvPr/>
        </p:nvSpPr>
        <p:spPr bwMode="auto">
          <a:xfrm>
            <a:off x="3094038" y="2497138"/>
            <a:ext cx="8128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</a:p>
        </p:txBody>
      </p:sp>
      <p:sp>
        <p:nvSpPr>
          <p:cNvPr id="53270" name="Text Box 30"/>
          <p:cNvSpPr txBox="1">
            <a:spLocks noChangeArrowheads="1"/>
          </p:cNvSpPr>
          <p:nvPr/>
        </p:nvSpPr>
        <p:spPr bwMode="auto">
          <a:xfrm>
            <a:off x="4267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271" name="Text Box 30"/>
          <p:cNvSpPr txBox="1">
            <a:spLocks noChangeArrowheads="1"/>
          </p:cNvSpPr>
          <p:nvPr/>
        </p:nvSpPr>
        <p:spPr bwMode="auto">
          <a:xfrm>
            <a:off x="4267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272" name="Line 45"/>
          <p:cNvSpPr>
            <a:spLocks noChangeShapeType="1"/>
          </p:cNvSpPr>
          <p:nvPr/>
        </p:nvSpPr>
        <p:spPr bwMode="auto">
          <a:xfrm>
            <a:off x="4165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9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9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92" decel="1000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92" decel="1000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92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92" decel="1000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92" decel="1000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192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192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84003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-0.2169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839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31481E-7 -1.48148E-6 L 2.31481E-7 -0.21088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47222E-6 0 L 3.47222E-6 -0.21088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-7.40741E-7 L 3.33333E-6 -0.21088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  <p:bldP spid="83974" grpId="0" animBg="1"/>
      <p:bldP spid="83975" grpId="0" build="allAtOnce" animBg="1"/>
      <p:bldP spid="8400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6705600" y="1143000"/>
            <a:ext cx="5108575" cy="558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0" scaled="1"/>
          </a:gra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1016000" y="3683000"/>
            <a:ext cx="5486400" cy="177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625600" y="3767138"/>
            <a:ext cx="37592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7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7112000" y="1312863"/>
            <a:ext cx="4256088" cy="1438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A.      3</a:t>
            </a: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7112000" y="3348038"/>
            <a:ext cx="4368800" cy="1350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     6</a:t>
            </a: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7112000" y="5210175"/>
            <a:ext cx="4470400" cy="12668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C.       9</a:t>
            </a:r>
          </a:p>
        </p:txBody>
      </p:sp>
      <p:pic>
        <p:nvPicPr>
          <p:cNvPr id="67592" name="Picture 26" descr="AG00092_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989763"/>
            <a:ext cx="203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3" name="Group 27"/>
          <p:cNvGrpSpPr/>
          <p:nvPr/>
        </p:nvGrpSpPr>
        <p:grpSpPr bwMode="auto">
          <a:xfrm>
            <a:off x="-38100" y="-550863"/>
            <a:ext cx="12331700" cy="7874001"/>
            <a:chOff x="0" y="192"/>
            <a:chExt cx="5760" cy="3936"/>
          </a:xfrm>
        </p:grpSpPr>
        <p:grpSp>
          <p:nvGrpSpPr>
            <p:cNvPr id="67609" name="Group 28"/>
            <p:cNvGrpSpPr/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7612" name="Picture 29" descr="n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613" name="Picture 30" descr="n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7610" name="Picture 31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11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1117600" y="3767138"/>
            <a:ext cx="5283200" cy="1255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Mẫu số chung của hai phân số trên là:</a:t>
            </a:r>
            <a:r>
              <a:rPr kumimoji="0" lang="en-US" altLang="en-US" sz="4445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7595" name="Picture 34" descr="2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230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3" name="Picture 35" descr="55128416-thao24hA200612410810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11138"/>
            <a:ext cx="246063" cy="254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14224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74168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67599" name="Picture 38" descr="Picture1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3" y="-42863"/>
            <a:ext cx="1360487" cy="1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0" name="Picture 53" descr="Tang !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0"/>
            <a:ext cx="14922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01" name="Picture 2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429250"/>
            <a:ext cx="19335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Text Box 30"/>
          <p:cNvSpPr txBox="1">
            <a:spLocks noChangeArrowheads="1"/>
          </p:cNvSpPr>
          <p:nvPr/>
        </p:nvSpPr>
        <p:spPr bwMode="auto">
          <a:xfrm>
            <a:off x="2235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291" name="Text Box 30"/>
          <p:cNvSpPr txBox="1">
            <a:spLocks noChangeArrowheads="1"/>
          </p:cNvSpPr>
          <p:nvPr/>
        </p:nvSpPr>
        <p:spPr bwMode="auto">
          <a:xfrm>
            <a:off x="2235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292" name="Line 41"/>
          <p:cNvSpPr>
            <a:spLocks noChangeShapeType="1"/>
          </p:cNvSpPr>
          <p:nvPr/>
        </p:nvSpPr>
        <p:spPr bwMode="auto">
          <a:xfrm>
            <a:off x="2133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3" name="Text Box 30"/>
          <p:cNvSpPr txBox="1">
            <a:spLocks noChangeArrowheads="1"/>
          </p:cNvSpPr>
          <p:nvPr/>
        </p:nvSpPr>
        <p:spPr bwMode="auto">
          <a:xfrm>
            <a:off x="3094038" y="2497138"/>
            <a:ext cx="8128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</a:p>
        </p:txBody>
      </p:sp>
      <p:sp>
        <p:nvSpPr>
          <p:cNvPr id="54294" name="Text Box 30"/>
          <p:cNvSpPr txBox="1">
            <a:spLocks noChangeArrowheads="1"/>
          </p:cNvSpPr>
          <p:nvPr/>
        </p:nvSpPr>
        <p:spPr bwMode="auto">
          <a:xfrm>
            <a:off x="4267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295" name="Text Box 30"/>
          <p:cNvSpPr txBox="1">
            <a:spLocks noChangeArrowheads="1"/>
          </p:cNvSpPr>
          <p:nvPr/>
        </p:nvSpPr>
        <p:spPr bwMode="auto">
          <a:xfrm>
            <a:off x="4267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296" name="Line 45"/>
          <p:cNvSpPr>
            <a:spLocks noChangeShapeType="1"/>
          </p:cNvSpPr>
          <p:nvPr/>
        </p:nvSpPr>
        <p:spPr bwMode="auto">
          <a:xfrm>
            <a:off x="4165600" y="2836863"/>
            <a:ext cx="50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9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9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84003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104E-6 L 3.33333E-6 -0.2996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839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98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61111E-6 -4.62428E-6 L 0.00017 -0.2998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  <p:bldP spid="83974" grpId="0" animBg="1"/>
      <p:bldP spid="83975" grpId="0" build="allAtOnce" animBg="1"/>
      <p:bldP spid="840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315200" y="1227138"/>
            <a:ext cx="4470400" cy="558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66FF33"/>
              </a:gs>
            </a:gsLst>
            <a:lin ang="0" scaled="1"/>
          </a:gra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711200" y="3513138"/>
            <a:ext cx="6604000" cy="1201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7518400" y="1820863"/>
            <a:ext cx="4064000" cy="1100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3</a:t>
            </a:r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7620000" y="3259138"/>
            <a:ext cx="3860800" cy="1355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   6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665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9" name="AutoShape 7"/>
          <p:cNvSpPr>
            <a:spLocks noChangeArrowheads="1"/>
          </p:cNvSpPr>
          <p:nvPr/>
        </p:nvSpPr>
        <p:spPr bwMode="auto">
          <a:xfrm>
            <a:off x="7518400" y="4953000"/>
            <a:ext cx="3860800" cy="1354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 w="57150" cmpd="thickThin" algn="ctr">
            <a:solidFill>
              <a:srgbClr val="0000FF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66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C.      9 </a:t>
            </a:r>
          </a:p>
        </p:txBody>
      </p:sp>
      <p:pic>
        <p:nvPicPr>
          <p:cNvPr id="68615" name="Picture 26" descr="AG00092_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989763"/>
            <a:ext cx="203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6" name="Group 27"/>
          <p:cNvGrpSpPr/>
          <p:nvPr/>
        </p:nvGrpSpPr>
        <p:grpSpPr bwMode="auto">
          <a:xfrm>
            <a:off x="-38100" y="-550863"/>
            <a:ext cx="12331700" cy="7874001"/>
            <a:chOff x="0" y="192"/>
            <a:chExt cx="5760" cy="3936"/>
          </a:xfrm>
        </p:grpSpPr>
        <p:grpSp>
          <p:nvGrpSpPr>
            <p:cNvPr id="68632" name="Group 28"/>
            <p:cNvGrpSpPr/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8635" name="Picture 29" descr="n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36" name="Picture 30" descr="n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8633" name="Picture 31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34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812800" y="3598863"/>
            <a:ext cx="65024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Thương của hai mẫu số trên là:          </a:t>
            </a:r>
          </a:p>
        </p:txBody>
      </p:sp>
      <p:pic>
        <p:nvPicPr>
          <p:cNvPr id="68618" name="Picture 34" descr="2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230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7" name="Picture 35" descr="55128416-thao24hA200612410810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211138"/>
            <a:ext cx="304800" cy="21272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8" name="Oval 36"/>
          <p:cNvSpPr>
            <a:spLocks noChangeArrowheads="1"/>
          </p:cNvSpPr>
          <p:nvPr/>
        </p:nvSpPr>
        <p:spPr bwMode="auto">
          <a:xfrm>
            <a:off x="1422400" y="42863"/>
            <a:ext cx="3251200" cy="10160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5029" name="Oval 37"/>
          <p:cNvSpPr>
            <a:spLocks noChangeArrowheads="1"/>
          </p:cNvSpPr>
          <p:nvPr/>
        </p:nvSpPr>
        <p:spPr bwMode="auto">
          <a:xfrm>
            <a:off x="7416800" y="-42863"/>
            <a:ext cx="3251200" cy="1016001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68622" name="Picture 38" descr="Picture1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3" y="-42863"/>
            <a:ext cx="1360487" cy="1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3" name="Picture 53" descr="Tang !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0"/>
            <a:ext cx="14922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Picture 2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429250"/>
            <a:ext cx="19335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3" name="Text Box 30"/>
          <p:cNvSpPr txBox="1">
            <a:spLocks noChangeArrowheads="1"/>
          </p:cNvSpPr>
          <p:nvPr/>
        </p:nvSpPr>
        <p:spPr bwMode="auto">
          <a:xfrm>
            <a:off x="2235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314" name="Text Box 30"/>
          <p:cNvSpPr txBox="1">
            <a:spLocks noChangeArrowheads="1"/>
          </p:cNvSpPr>
          <p:nvPr/>
        </p:nvSpPr>
        <p:spPr bwMode="auto">
          <a:xfrm>
            <a:off x="2235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315" name="Line 40"/>
          <p:cNvSpPr>
            <a:spLocks noChangeShapeType="1"/>
          </p:cNvSpPr>
          <p:nvPr/>
        </p:nvSpPr>
        <p:spPr bwMode="auto">
          <a:xfrm>
            <a:off x="2133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316" name="Text Box 30"/>
          <p:cNvSpPr txBox="1">
            <a:spLocks noChangeArrowheads="1"/>
          </p:cNvSpPr>
          <p:nvPr/>
        </p:nvSpPr>
        <p:spPr bwMode="auto">
          <a:xfrm>
            <a:off x="3192463" y="2497138"/>
            <a:ext cx="811212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</a:p>
        </p:txBody>
      </p:sp>
      <p:sp>
        <p:nvSpPr>
          <p:cNvPr id="55317" name="Text Box 30"/>
          <p:cNvSpPr txBox="1">
            <a:spLocks noChangeArrowheads="1"/>
          </p:cNvSpPr>
          <p:nvPr/>
        </p:nvSpPr>
        <p:spPr bwMode="auto">
          <a:xfrm>
            <a:off x="4267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18" name="Text Box 30"/>
          <p:cNvSpPr txBox="1">
            <a:spLocks noChangeArrowheads="1"/>
          </p:cNvSpPr>
          <p:nvPr/>
        </p:nvSpPr>
        <p:spPr bwMode="auto">
          <a:xfrm>
            <a:off x="4267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5319" name="Line 44"/>
          <p:cNvSpPr>
            <a:spLocks noChangeShapeType="1"/>
          </p:cNvSpPr>
          <p:nvPr/>
        </p:nvSpPr>
        <p:spPr bwMode="auto">
          <a:xfrm>
            <a:off x="4165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9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849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9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5027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0.22778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4997" grpId="1" animBg="1"/>
      <p:bldP spid="84998" grpId="0" animBg="1"/>
      <p:bldP spid="84998" grpId="1" animBg="1"/>
      <p:bldP spid="84999" grpId="0" animBg="1"/>
      <p:bldP spid="84999" grpId="1" animBg="1"/>
      <p:bldP spid="850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6705600" y="1143000"/>
            <a:ext cx="5108575" cy="558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99"/>
              </a:gs>
              <a:gs pos="50000">
                <a:srgbClr val="CCFFFF"/>
              </a:gs>
              <a:gs pos="100000">
                <a:srgbClr val="99FF99"/>
              </a:gs>
            </a:gsLst>
            <a:lin ang="0" scaled="1"/>
          </a:gradFill>
          <a:ln w="57150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812800" y="3429000"/>
            <a:ext cx="5486400" cy="177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625600" y="3767138"/>
            <a:ext cx="37592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en-US" sz="17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7112000" y="1397000"/>
            <a:ext cx="4256088" cy="13541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A.  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   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3         9                 </a:t>
            </a: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7112000" y="3259138"/>
            <a:ext cx="4368800" cy="14366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B.   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6          9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11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7112000" y="4868863"/>
            <a:ext cx="4470400" cy="13541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C.    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11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  9            9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1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      </a:t>
            </a:r>
          </a:p>
        </p:txBody>
      </p:sp>
      <p:pic>
        <p:nvPicPr>
          <p:cNvPr id="69640" name="Picture 26" descr="AG00092_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989763"/>
            <a:ext cx="2032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1" name="Group 27"/>
          <p:cNvGrpSpPr/>
          <p:nvPr/>
        </p:nvGrpSpPr>
        <p:grpSpPr bwMode="auto">
          <a:xfrm>
            <a:off x="-38100" y="-550863"/>
            <a:ext cx="12331700" cy="7874001"/>
            <a:chOff x="0" y="192"/>
            <a:chExt cx="5760" cy="3936"/>
          </a:xfrm>
        </p:grpSpPr>
        <p:grpSp>
          <p:nvGrpSpPr>
            <p:cNvPr id="69657" name="Group 28"/>
            <p:cNvGrpSpPr/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69660" name="Picture 29" descr="n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61" name="Picture 30" descr="n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658" name="Picture 31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32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001" name="Text Box 33"/>
          <p:cNvSpPr txBox="1">
            <a:spLocks noChangeArrowheads="1"/>
          </p:cNvSpPr>
          <p:nvPr/>
        </p:nvSpPr>
        <p:spPr bwMode="auto">
          <a:xfrm>
            <a:off x="1016000" y="3683000"/>
            <a:ext cx="5283200" cy="1255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Quy đồng hai phân số trên ta được :</a:t>
            </a:r>
            <a:r>
              <a:rPr kumimoji="0" lang="en-US" altLang="en-US" sz="4445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69643" name="Picture 34" descr="2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2230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3" name="Picture 35" descr="55128416-thao24hA200612410810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211138"/>
            <a:ext cx="246063" cy="254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14224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 hỏi</a:t>
            </a:r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7416800" y="42863"/>
            <a:ext cx="3251200" cy="1016000"/>
          </a:xfrm>
          <a:prstGeom prst="ellipse">
            <a:avLst/>
          </a:prstGeom>
          <a:gradFill rotWithShape="1">
            <a:gsLst>
              <a:gs pos="0">
                <a:srgbClr val="CCE8EA"/>
              </a:gs>
              <a:gs pos="50000">
                <a:schemeClr val="bg1"/>
              </a:gs>
              <a:gs pos="100000">
                <a:srgbClr val="CCE8EA"/>
              </a:gs>
            </a:gsLst>
            <a:lin ang="5400000" scaled="1"/>
          </a:gradFill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69647" name="Picture 38" descr="Picture1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13" y="-42863"/>
            <a:ext cx="1360487" cy="127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8" name="Picture 53" descr="Tang !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-127000"/>
            <a:ext cx="14922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9" name="Picture 23" descr="Whitecorner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429250"/>
            <a:ext cx="19335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8" name="Text Box 30"/>
          <p:cNvSpPr txBox="1">
            <a:spLocks noChangeArrowheads="1"/>
          </p:cNvSpPr>
          <p:nvPr/>
        </p:nvSpPr>
        <p:spPr bwMode="auto">
          <a:xfrm>
            <a:off x="2235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339" name="Text Box 30"/>
          <p:cNvSpPr txBox="1">
            <a:spLocks noChangeArrowheads="1"/>
          </p:cNvSpPr>
          <p:nvPr/>
        </p:nvSpPr>
        <p:spPr bwMode="auto">
          <a:xfrm>
            <a:off x="2235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340" name="Line 41"/>
          <p:cNvSpPr>
            <a:spLocks noChangeShapeType="1"/>
          </p:cNvSpPr>
          <p:nvPr/>
        </p:nvSpPr>
        <p:spPr bwMode="auto">
          <a:xfrm>
            <a:off x="2133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341" name="Text Box 30"/>
          <p:cNvSpPr txBox="1">
            <a:spLocks noChangeArrowheads="1"/>
          </p:cNvSpPr>
          <p:nvPr/>
        </p:nvSpPr>
        <p:spPr bwMode="auto">
          <a:xfrm>
            <a:off x="3094038" y="2497138"/>
            <a:ext cx="8128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</a:t>
            </a:r>
          </a:p>
        </p:txBody>
      </p:sp>
      <p:sp>
        <p:nvSpPr>
          <p:cNvPr id="56342" name="Text Box 30"/>
          <p:cNvSpPr txBox="1">
            <a:spLocks noChangeArrowheads="1"/>
          </p:cNvSpPr>
          <p:nvPr/>
        </p:nvSpPr>
        <p:spPr bwMode="auto">
          <a:xfrm>
            <a:off x="4267200" y="2243138"/>
            <a:ext cx="609600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343" name="Text Box 30"/>
          <p:cNvSpPr txBox="1">
            <a:spLocks noChangeArrowheads="1"/>
          </p:cNvSpPr>
          <p:nvPr/>
        </p:nvSpPr>
        <p:spPr bwMode="auto">
          <a:xfrm>
            <a:off x="4267200" y="2836863"/>
            <a:ext cx="609600" cy="569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344" name="Line 45"/>
          <p:cNvSpPr>
            <a:spLocks noChangeShapeType="1"/>
          </p:cNvSpPr>
          <p:nvPr/>
        </p:nvSpPr>
        <p:spPr bwMode="auto">
          <a:xfrm>
            <a:off x="4165600" y="2836863"/>
            <a:ext cx="71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7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4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92" decel="100000"/>
                                        <p:tgtEl>
                                          <p:spTgt spid="839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9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" decel="100000"/>
                                        <p:tgtEl>
                                          <p:spTgt spid="839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9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" decel="100000"/>
                                        <p:tgtEl>
                                          <p:spTgt spid="839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92" decel="1000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92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92" decel="1000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92" decel="1000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92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92" decel="1000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92" decel="1000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192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192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84003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-0.2169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839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-7.40741E-7 L 3.33333E-6 -0.21088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-7.40741E-7 L 3.33333E-6 -0.21088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-7.40741E-7 L 3.33333E-6 -0.21088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  <p:bldP spid="83974" grpId="0" animBg="1"/>
      <p:bldP spid="83975" grpId="0" build="allAtOnce" animBg="1"/>
      <p:bldP spid="840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oi toi yeu toi thuong.mp4">
            <a:hlinkClick r:id="" action="ppaction://media"/>
            <a:extLst>
              <a:ext uri="{FF2B5EF4-FFF2-40B4-BE49-F238E27FC236}">
                <a16:creationId xmlns:a16="http://schemas.microsoft.com/office/drawing/2014/main" id="{A150B87C-8668-BC3A-0B1F-5C2503B1B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983673" y="577849"/>
            <a:ext cx="3574473" cy="2760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MSC ta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9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9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7589115" y="2165350"/>
            <a:ext cx="3744913" cy="571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MSC.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7196138" y="2736850"/>
            <a:ext cx="4318000" cy="15287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MSC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5757863" y="4346575"/>
            <a:ext cx="5961062" cy="15287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11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MSC.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Bea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-527074" y="2813447"/>
            <a:ext cx="1357805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KẾT THÚC TIẾT HỌC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42334"/>
            <a:ext cx="121539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28601" y="152401"/>
            <a:ext cx="11648017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002442" y="1745674"/>
            <a:ext cx="8785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67096" y="4120244"/>
            <a:ext cx="86563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02442" y="2932959"/>
            <a:ext cx="87856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5"/>
          <p:cNvSpPr txBox="1"/>
          <p:nvPr/>
        </p:nvSpPr>
        <p:spPr>
          <a:xfrm>
            <a:off x="178895" y="2494973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Hộp Văn bản 8"/>
          <p:cNvSpPr txBox="1"/>
          <p:nvPr/>
        </p:nvSpPr>
        <p:spPr>
          <a:xfrm>
            <a:off x="5844139" y="3049298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4"/>
              <p:cNvSpPr txBox="1"/>
              <p:nvPr/>
            </p:nvSpPr>
            <p:spPr>
              <a:xfrm>
                <a:off x="934292" y="546871"/>
                <a:ext cx="7375989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92" y="546871"/>
                <a:ext cx="7375989" cy="1141403"/>
              </a:xfrm>
              <a:prstGeom prst="rect">
                <a:avLst/>
              </a:prstGeom>
              <a:blipFill rotWithShape="1">
                <a:blip r:embed="rId2"/>
                <a:stretch>
                  <a:fillRect l="-3" t="-12" b="-63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2"/>
              <p:cNvSpPr txBox="1"/>
              <p:nvPr/>
            </p:nvSpPr>
            <p:spPr>
              <a:xfrm>
                <a:off x="346554" y="4623046"/>
                <a:ext cx="10586074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54" y="4623046"/>
                <a:ext cx="10586074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5" t="-23" r="4" b="-330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431993" y="2721725"/>
                <a:ext cx="137944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1993" y="2721725"/>
                <a:ext cx="1379446" cy="1249060"/>
              </a:xfrm>
              <a:prstGeom prst="rect">
                <a:avLst/>
              </a:prstGeom>
              <a:blipFill rotWithShape="1">
                <a:blip r:embed="rId4"/>
                <a:stretch>
                  <a:fillRect l="-5" t="-9" r="21" b="1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4286207" y="2712710"/>
                <a:ext cx="681102" cy="1244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𝟖𝟒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6207" y="2712710"/>
                <a:ext cx="681102" cy="1244828"/>
              </a:xfrm>
              <a:prstGeom prst="rect">
                <a:avLst/>
              </a:prstGeom>
              <a:blipFill rotWithShape="1">
                <a:blip r:embed="rId5"/>
                <a:stretch>
                  <a:fillRect l="-87" t="-50" r="-2654" b="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4"/>
              <p:cNvSpPr txBox="1">
                <a:spLocks noChangeArrowheads="1"/>
              </p:cNvSpPr>
              <p:nvPr/>
            </p:nvSpPr>
            <p:spPr bwMode="auto">
              <a:xfrm>
                <a:off x="2373287" y="2720130"/>
                <a:ext cx="2148793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3287" y="2720130"/>
                <a:ext cx="2148793" cy="1248803"/>
              </a:xfrm>
              <a:prstGeom prst="rect">
                <a:avLst/>
              </a:prstGeom>
              <a:blipFill rotWithShape="1">
                <a:blip r:embed="rId6"/>
                <a:stretch>
                  <a:fillRect l="-14" t="-34" r="11" b="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4"/>
              <p:cNvSpPr txBox="1">
                <a:spLocks noChangeArrowheads="1"/>
              </p:cNvSpPr>
              <p:nvPr/>
            </p:nvSpPr>
            <p:spPr bwMode="auto">
              <a:xfrm>
                <a:off x="3229768" y="2720130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9768" y="2720130"/>
                <a:ext cx="737355" cy="1261307"/>
              </a:xfrm>
              <a:prstGeom prst="rect">
                <a:avLst/>
              </a:prstGeom>
              <a:blipFill rotWithShape="1">
                <a:blip r:embed="rId7"/>
                <a:stretch>
                  <a:fillRect l="-21" t="-34" r="38" b="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"/>
              <p:cNvSpPr txBox="1">
                <a:spLocks noChangeArrowheads="1"/>
              </p:cNvSpPr>
              <p:nvPr/>
            </p:nvSpPr>
            <p:spPr bwMode="auto">
              <a:xfrm>
                <a:off x="6098431" y="2735822"/>
                <a:ext cx="137944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8431" y="2735822"/>
                <a:ext cx="1379446" cy="1249060"/>
              </a:xfrm>
              <a:prstGeom prst="rect">
                <a:avLst/>
              </a:prstGeom>
              <a:blipFill rotWithShape="1">
                <a:blip r:embed="rId8"/>
                <a:stretch>
                  <a:fillRect l="-38" t="-19" r="8" b="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4"/>
              <p:cNvSpPr txBox="1">
                <a:spLocks noChangeArrowheads="1"/>
              </p:cNvSpPr>
              <p:nvPr/>
            </p:nvSpPr>
            <p:spPr bwMode="auto">
              <a:xfrm>
                <a:off x="9296291" y="2712710"/>
                <a:ext cx="681102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96291" y="2712710"/>
                <a:ext cx="681102" cy="1248803"/>
              </a:xfrm>
              <a:prstGeom prst="rect">
                <a:avLst/>
              </a:prstGeom>
              <a:blipFill rotWithShape="1">
                <a:blip r:embed="rId9"/>
                <a:stretch>
                  <a:fillRect l="-77" t="-50" r="-2664" b="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"/>
              <p:cNvSpPr txBox="1">
                <a:spLocks noChangeArrowheads="1"/>
              </p:cNvSpPr>
              <p:nvPr/>
            </p:nvSpPr>
            <p:spPr bwMode="auto">
              <a:xfrm>
                <a:off x="7224691" y="2720130"/>
                <a:ext cx="2307473" cy="1257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691" y="2720130"/>
                <a:ext cx="2307473" cy="1257332"/>
              </a:xfrm>
              <a:prstGeom prst="rect">
                <a:avLst/>
              </a:prstGeom>
              <a:blipFill rotWithShape="1">
                <a:blip r:embed="rId10"/>
                <a:stretch>
                  <a:fillRect l="-13" t="-34" r="8" b="3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"/>
              <p:cNvSpPr txBox="1">
                <a:spLocks noChangeArrowheads="1"/>
              </p:cNvSpPr>
              <p:nvPr/>
            </p:nvSpPr>
            <p:spPr bwMode="auto">
              <a:xfrm>
                <a:off x="8276111" y="2733577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6111" y="2733577"/>
                <a:ext cx="737355" cy="1261307"/>
              </a:xfrm>
              <a:prstGeom prst="rect">
                <a:avLst/>
              </a:prstGeom>
              <a:blipFill rotWithShape="1">
                <a:blip r:embed="rId11"/>
                <a:stretch>
                  <a:fillRect l="-21" t="-43" r="37" b="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42334"/>
            <a:ext cx="12153900" cy="677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228601" y="152401"/>
            <a:ext cx="11648017" cy="632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Hộp_Văn_Bản 7"/>
          <p:cNvSpPr txBox="1">
            <a:spLocks noChangeArrowheads="1"/>
          </p:cNvSpPr>
          <p:nvPr/>
        </p:nvSpPr>
        <p:spPr bwMode="auto">
          <a:xfrm>
            <a:off x="1727201" y="2644807"/>
            <a:ext cx="8737600" cy="156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0" tIns="45089" rIns="90180" bIns="450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26193" y="91849"/>
            <a:ext cx="173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14"/>
              <p:cNvSpPr txBox="1"/>
              <p:nvPr/>
            </p:nvSpPr>
            <p:spPr>
              <a:xfrm>
                <a:off x="1896312" y="370128"/>
                <a:ext cx="8968912" cy="1166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312" y="370128"/>
                <a:ext cx="8968912" cy="1166730"/>
              </a:xfrm>
              <a:prstGeom prst="rect">
                <a:avLst/>
              </a:prstGeom>
              <a:blipFill rotWithShape="1">
                <a:blip r:embed="rId2"/>
                <a:stretch>
                  <a:fillRect l="-2" t="-48" r="4" b="-40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14"/>
              <p:cNvSpPr txBox="1"/>
              <p:nvPr/>
            </p:nvSpPr>
            <p:spPr>
              <a:xfrm>
                <a:off x="398006" y="1815137"/>
                <a:ext cx="8810231" cy="1166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6" y="1815137"/>
                <a:ext cx="8810231" cy="1166730"/>
              </a:xfrm>
              <a:prstGeom prst="rect">
                <a:avLst/>
              </a:prstGeom>
              <a:blipFill rotWithShape="1">
                <a:blip r:embed="rId3"/>
                <a:stretch>
                  <a:fillRect l="-6" t="-26" r="1" b="-40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655359" y="3105834"/>
            <a:ext cx="523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2 = 12 hay 12 : 6 = 2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4"/>
              <p:cNvSpPr txBox="1"/>
              <p:nvPr/>
            </p:nvSpPr>
            <p:spPr>
              <a:xfrm>
                <a:off x="0" y="3053280"/>
                <a:ext cx="12192000" cy="1855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(12 : 6 = 2)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53280"/>
                <a:ext cx="12192000" cy="1855060"/>
              </a:xfrm>
              <a:prstGeom prst="rect">
                <a:avLst/>
              </a:prstGeom>
              <a:blipFill rotWithShape="1">
                <a:blip r:embed="rId4"/>
                <a:stretch>
                  <a:fillRect t="-11" b="-27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4"/>
              <p:cNvSpPr txBox="1"/>
              <p:nvPr/>
            </p:nvSpPr>
            <p:spPr>
              <a:xfrm>
                <a:off x="398006" y="4908340"/>
                <a:ext cx="11115121" cy="1720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6" y="4908340"/>
                <a:ext cx="11115121" cy="1720727"/>
              </a:xfrm>
              <a:prstGeom prst="rect">
                <a:avLst/>
              </a:prstGeom>
              <a:blipFill rotWithShape="1">
                <a:blip r:embed="rId5"/>
                <a:stretch>
                  <a:fillRect l="-4" t="-25" r="5" b="-24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0" grpId="0" animBg="1"/>
      <p:bldP spid="11" grpId="0" build="allAtOnce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5"/>
          <p:cNvSpPr txBox="1"/>
          <p:nvPr/>
        </p:nvSpPr>
        <p:spPr>
          <a:xfrm>
            <a:off x="299919" y="3153879"/>
            <a:ext cx="146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Hộp Văn bản 8"/>
          <p:cNvSpPr txBox="1"/>
          <p:nvPr/>
        </p:nvSpPr>
        <p:spPr>
          <a:xfrm>
            <a:off x="5965163" y="3708204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4"/>
              <p:cNvSpPr txBox="1"/>
              <p:nvPr/>
            </p:nvSpPr>
            <p:spPr>
              <a:xfrm>
                <a:off x="985874" y="-27742"/>
                <a:ext cx="7375989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4" y="-27742"/>
                <a:ext cx="7375989" cy="1141403"/>
              </a:xfrm>
              <a:prstGeom prst="rect">
                <a:avLst/>
              </a:prstGeom>
              <a:blipFill rotWithShape="1">
                <a:blip r:embed="rId2"/>
                <a:stretch>
                  <a:fillRect l="-5" t="38" r="2" b="-63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ộp Văn bản 15"/>
          <p:cNvSpPr txBox="1"/>
          <p:nvPr/>
        </p:nvSpPr>
        <p:spPr>
          <a:xfrm>
            <a:off x="467578" y="2420003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2"/>
              <p:cNvSpPr txBox="1"/>
              <p:nvPr/>
            </p:nvSpPr>
            <p:spPr>
              <a:xfrm>
                <a:off x="467578" y="5281952"/>
                <a:ext cx="10586074" cy="108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78" y="5281952"/>
                <a:ext cx="10586074" cy="1080424"/>
              </a:xfrm>
              <a:prstGeom prst="rect">
                <a:avLst/>
              </a:prstGeom>
              <a:blipFill rotWithShape="1">
                <a:blip r:embed="rId3"/>
                <a:stretch>
                  <a:fillRect l="-2" t="-2" r="2" b="-33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553017" y="3380631"/>
                <a:ext cx="137944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3017" y="3380631"/>
                <a:ext cx="1379446" cy="1249060"/>
              </a:xfrm>
              <a:prstGeom prst="rect">
                <a:avLst/>
              </a:prstGeom>
              <a:blipFill rotWithShape="1">
                <a:blip r:embed="rId4"/>
                <a:stretch>
                  <a:fillRect l="-32" t="-42" r="2" b="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4407231" y="3371616"/>
                <a:ext cx="681102" cy="1244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7231" y="3371616"/>
                <a:ext cx="681102" cy="1244828"/>
              </a:xfrm>
              <a:prstGeom prst="rect">
                <a:avLst/>
              </a:prstGeom>
              <a:blipFill rotWithShape="1">
                <a:blip r:embed="rId5"/>
                <a:stretch>
                  <a:fillRect l="-49" t="-32" r="-2692" b="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4"/>
              <p:cNvSpPr txBox="1">
                <a:spLocks noChangeArrowheads="1"/>
              </p:cNvSpPr>
              <p:nvPr/>
            </p:nvSpPr>
            <p:spPr bwMode="auto">
              <a:xfrm>
                <a:off x="2494311" y="3379036"/>
                <a:ext cx="2148793" cy="1248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4311" y="3379036"/>
                <a:ext cx="2148793" cy="1248803"/>
              </a:xfrm>
              <a:prstGeom prst="rect">
                <a:avLst/>
              </a:prstGeom>
              <a:blipFill rotWithShape="1">
                <a:blip r:embed="rId6"/>
                <a:stretch>
                  <a:fillRect l="-1" t="-16" r="29" b="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4"/>
              <p:cNvSpPr txBox="1">
                <a:spLocks noChangeArrowheads="1"/>
              </p:cNvSpPr>
              <p:nvPr/>
            </p:nvSpPr>
            <p:spPr bwMode="auto">
              <a:xfrm>
                <a:off x="3350792" y="3379036"/>
                <a:ext cx="737355" cy="12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0792" y="3379036"/>
                <a:ext cx="737355" cy="1261307"/>
              </a:xfrm>
              <a:prstGeom prst="rect">
                <a:avLst/>
              </a:prstGeom>
              <a:blipFill rotWithShape="1">
                <a:blip r:embed="rId7"/>
                <a:stretch>
                  <a:fillRect l="-72" t="-16" r="2" b="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"/>
              <p:cNvSpPr txBox="1">
                <a:spLocks noChangeArrowheads="1"/>
              </p:cNvSpPr>
              <p:nvPr/>
            </p:nvSpPr>
            <p:spPr bwMode="auto">
              <a:xfrm>
                <a:off x="10274286" y="3378779"/>
                <a:ext cx="763236" cy="1249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zh-CN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4286" y="3378779"/>
                <a:ext cx="763236" cy="1249060"/>
              </a:xfrm>
              <a:prstGeom prst="rect">
                <a:avLst/>
              </a:prstGeom>
              <a:blipFill rotWithShape="1">
                <a:blip r:embed="rId8"/>
                <a:stretch>
                  <a:fillRect l="-81" t="-46" r="77" b="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Hộp Văn bản 15"/>
          <p:cNvSpPr txBox="1"/>
          <p:nvPr/>
        </p:nvSpPr>
        <p:spPr>
          <a:xfrm>
            <a:off x="3400498" y="2418151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14"/>
              <p:cNvSpPr txBox="1"/>
              <p:nvPr/>
            </p:nvSpPr>
            <p:spPr>
              <a:xfrm>
                <a:off x="299919" y="1053357"/>
                <a:ext cx="1160072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19" y="1053357"/>
                <a:ext cx="11600728" cy="1141403"/>
              </a:xfrm>
              <a:prstGeom prst="rect">
                <a:avLst/>
              </a:prstGeom>
              <a:blipFill rotWithShape="1">
                <a:blip r:embed="rId9"/>
                <a:stretch>
                  <a:fillRect l="-2" t="-46" r="1" b="-63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47745" y="3681352"/>
            <a:ext cx="4497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/>
      <p:bldP spid="3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9236" y="0"/>
            <a:ext cx="5832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14"/>
              <p:cNvSpPr txBox="1"/>
              <p:nvPr/>
            </p:nvSpPr>
            <p:spPr>
              <a:xfrm>
                <a:off x="0" y="237372"/>
                <a:ext cx="7375989" cy="1050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7372"/>
                <a:ext cx="7375989" cy="1050224"/>
              </a:xfrm>
              <a:prstGeom prst="rect">
                <a:avLst/>
              </a:prstGeom>
              <a:blipFill rotWithShape="1">
                <a:blip r:embed="rId2"/>
                <a:stretch>
                  <a:fillRect t="-49" r="6" b="-62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359236" y="2052618"/>
            <a:ext cx="58702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MSC.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325803" y="2698948"/>
            <a:ext cx="58661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MSC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325801" y="4613363"/>
            <a:ext cx="586619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181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MSC.</a:t>
            </a:r>
          </a:p>
        </p:txBody>
      </p:sp>
      <p:sp>
        <p:nvSpPr>
          <p:cNvPr id="6" name="Hộp Văn bản 15"/>
          <p:cNvSpPr txBox="1"/>
          <p:nvPr/>
        </p:nvSpPr>
        <p:spPr>
          <a:xfrm>
            <a:off x="0" y="2052617"/>
            <a:ext cx="309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Hộp Văn bản 15"/>
          <p:cNvSpPr txBox="1"/>
          <p:nvPr/>
        </p:nvSpPr>
        <p:spPr>
          <a:xfrm>
            <a:off x="2912093" y="2052618"/>
            <a:ext cx="89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662848" y="2095035"/>
            <a:ext cx="58661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 : 6 = 2)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22"/>
              <p:cNvSpPr txBox="1"/>
              <p:nvPr/>
            </p:nvSpPr>
            <p:spPr>
              <a:xfrm>
                <a:off x="54671" y="5415167"/>
                <a:ext cx="5866198" cy="987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1" y="5415167"/>
                <a:ext cx="5866198" cy="987706"/>
              </a:xfrm>
              <a:prstGeom prst="rect">
                <a:avLst/>
              </a:prstGeom>
              <a:blipFill rotWithShape="1">
                <a:blip r:embed="rId3"/>
                <a:stretch>
                  <a:fillRect l="-1" t="-53" r="2" b="-300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8"/>
          <p:cNvSpPr txBox="1"/>
          <p:nvPr/>
        </p:nvSpPr>
        <p:spPr>
          <a:xfrm>
            <a:off x="2858170" y="3331450"/>
            <a:ext cx="50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4"/>
              <p:cNvSpPr txBox="1">
                <a:spLocks noChangeArrowheads="1"/>
              </p:cNvSpPr>
              <p:nvPr/>
            </p:nvSpPr>
            <p:spPr bwMode="auto">
              <a:xfrm>
                <a:off x="-206510" y="3054164"/>
                <a:ext cx="1379446" cy="1014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altLang="zh-C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06510" y="3054164"/>
                <a:ext cx="1379446" cy="1014317"/>
              </a:xfrm>
              <a:prstGeom prst="rect">
                <a:avLst/>
              </a:prstGeom>
              <a:blipFill rotWithShape="1">
                <a:blip r:embed="rId4"/>
                <a:stretch>
                  <a:fillRect l="10" t="-44" r="7" b="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2230991" y="3059960"/>
                <a:ext cx="681102" cy="1014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0991" y="3059960"/>
                <a:ext cx="681102" cy="1014317"/>
              </a:xfrm>
              <a:prstGeom prst="rect">
                <a:avLst/>
              </a:prstGeom>
              <a:blipFill rotWithShape="1">
                <a:blip r:embed="rId5"/>
                <a:stretch>
                  <a:fillRect l="-35" t="-52" r="91" b="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499250" y="3052569"/>
                <a:ext cx="2148793" cy="1017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250" y="3052569"/>
                <a:ext cx="2148793" cy="1017523"/>
              </a:xfrm>
              <a:prstGeom prst="rect">
                <a:avLst/>
              </a:prstGeom>
              <a:blipFill rotWithShape="1">
                <a:blip r:embed="rId6"/>
                <a:stretch>
                  <a:fillRect l="-7" t="-12" r="4" b="3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343767" y="3052312"/>
                <a:ext cx="737355" cy="1014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3767" y="3052312"/>
                <a:ext cx="737355" cy="1014317"/>
              </a:xfrm>
              <a:prstGeom prst="rect">
                <a:avLst/>
              </a:prstGeom>
              <a:blipFill rotWithShape="1">
                <a:blip r:embed="rId7"/>
                <a:stretch>
                  <a:fillRect l="-15" t="-49" r="31" b="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4806196" y="3047310"/>
                <a:ext cx="763236" cy="1024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zh-CN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6196" y="3047310"/>
                <a:ext cx="763236" cy="1024319"/>
              </a:xfrm>
              <a:prstGeom prst="rect">
                <a:avLst/>
              </a:prstGeom>
              <a:blipFill rotWithShape="1">
                <a:blip r:embed="rId8"/>
                <a:stretch>
                  <a:fillRect l="-68" t="-57" r="63" b="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082037" y="3331449"/>
            <a:ext cx="2019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6" grpId="0"/>
      <p:bldP spid="12" grpId="0"/>
      <p:bldP spid="14" grpId="0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1032</Words>
  <Application>Microsoft Office PowerPoint</Application>
  <PresentationFormat>Widescreen</PresentationFormat>
  <Paragraphs>219</Paragraphs>
  <Slides>31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Franklin Gothic Book</vt:lpstr>
      <vt:lpstr>Lucida Handwriting</vt:lpstr>
      <vt:lpstr>Times New Roman</vt:lpstr>
      <vt:lpstr>Office Theme</vt:lpstr>
      <vt:lpstr>6_Office Theme</vt:lpstr>
      <vt:lpstr>7_Office Theme</vt:lpstr>
      <vt:lpstr>10_Office Theme</vt:lpstr>
      <vt:lpstr>11_Office Theme</vt:lpstr>
      <vt:lpstr>12_Office Theme</vt:lpstr>
      <vt:lpstr>8_Office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65</cp:revision>
  <dcterms:created xsi:type="dcterms:W3CDTF">2022-02-06T13:31:00Z</dcterms:created>
  <dcterms:modified xsi:type="dcterms:W3CDTF">2026-03-30T04:12:38Z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A2DE125915724A61BCA5A6B682EEA882</vt:lpwstr>
  </property>
  <property fmtid="{D5CDD505-2E9C-101B-9397-08002B2CF9AE}" pid="3" name="KSOProductBuildVer">
    <vt:lpwstr>1033-11.2.0.11440</vt:lpwstr>
  </property>
</Properties>
</file>