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Lst>
  <p:notesMasterIdLst>
    <p:notesMasterId r:id="rId34"/>
  </p:notesMasterIdLst>
  <p:sldIdLst>
    <p:sldId id="8692" r:id="rId4"/>
    <p:sldId id="8672" r:id="rId5"/>
    <p:sldId id="466" r:id="rId6"/>
    <p:sldId id="471" r:id="rId7"/>
    <p:sldId id="470" r:id="rId8"/>
    <p:sldId id="472" r:id="rId9"/>
    <p:sldId id="8671" r:id="rId10"/>
    <p:sldId id="8678" r:id="rId11"/>
    <p:sldId id="3304" r:id="rId12"/>
    <p:sldId id="3308" r:id="rId13"/>
    <p:sldId id="3300" r:id="rId14"/>
    <p:sldId id="3408" r:id="rId15"/>
    <p:sldId id="3258" r:id="rId16"/>
    <p:sldId id="3299" r:id="rId17"/>
    <p:sldId id="3306" r:id="rId18"/>
    <p:sldId id="3311" r:id="rId19"/>
    <p:sldId id="8681" r:id="rId20"/>
    <p:sldId id="8679" r:id="rId21"/>
    <p:sldId id="3314" r:id="rId22"/>
    <p:sldId id="8682" r:id="rId23"/>
    <p:sldId id="8683" r:id="rId24"/>
    <p:sldId id="8684" r:id="rId25"/>
    <p:sldId id="8685" r:id="rId26"/>
    <p:sldId id="8677" r:id="rId27"/>
    <p:sldId id="8686" r:id="rId28"/>
    <p:sldId id="8687" r:id="rId29"/>
    <p:sldId id="8688" r:id="rId30"/>
    <p:sldId id="8689" r:id="rId31"/>
    <p:sldId id="8690" r:id="rId32"/>
    <p:sldId id="8691"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81" d="100"/>
          <a:sy n="81" d="100"/>
        </p:scale>
        <p:origin x="878" y="53"/>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2026/3/30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15</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18</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19</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24</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8</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11</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12</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13</a:t>
            </a:fld>
            <a:endParaRPr lang="zh-CN" altLang="en-US" dirty="0"/>
          </a:p>
        </p:txBody>
      </p:sp>
    </p:spTree>
    <p:extLst>
      <p:ext uri="{BB962C8B-B14F-4D97-AF65-F5344CB8AC3E}">
        <p14:creationId xmlns:p14="http://schemas.microsoft.com/office/powerpoint/2010/main" val="364485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2026/3/30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2026/3/30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3/30/2026</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2026/3/30</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2026/3/30</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2026/3/30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3/30/2026</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slide" Target="slide5.xml"/><Relationship Id="rId1" Type="http://schemas.openxmlformats.org/officeDocument/2006/relationships/slideLayout" Target="../slideLayouts/slideLayout21.xml"/><Relationship Id="rId6" Type="http://schemas.openxmlformats.org/officeDocument/2006/relationships/slide" Target="slide6.xml"/><Relationship Id="rId5" Type="http://schemas.openxmlformats.org/officeDocument/2006/relationships/image" Target="../media/image14.svg"/><Relationship Id="rId4" Type="http://schemas.openxmlformats.org/officeDocument/2006/relationships/slide" Target="slide4.xml"/><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21.xml"/><Relationship Id="rId5" Type="http://schemas.openxmlformats.org/officeDocument/2006/relationships/slide" Target="slide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sv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svg"/><Relationship Id="rId1" Type="http://schemas.openxmlformats.org/officeDocument/2006/relationships/slideLayout" Target="../slideLayouts/slideLayout21.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482600" y="1957716"/>
            <a:ext cx="11226800" cy="1068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dirty="0">
                <a:solidFill>
                  <a:srgbClr val="00B050"/>
                </a:solidFill>
                <a:effectLst>
                  <a:outerShdw blurRad="38100" dist="38100" dir="2700000" algn="tl">
                    <a:srgbClr val="000000">
                      <a:alpha val="43137"/>
                    </a:srgbClr>
                  </a:outerShdw>
                </a:effectLst>
                <a:latin typeface="Times New Roman" panose="02020603050405020304" pitchFamily="18" charset="0"/>
              </a:rPr>
              <a:t>TIẾNG VIỆT </a:t>
            </a:r>
          </a:p>
        </p:txBody>
      </p:sp>
      <p:sp>
        <p:nvSpPr>
          <p:cNvPr id="5" name="Text Box 14"/>
          <p:cNvSpPr txBox="1">
            <a:spLocks noChangeArrowheads="1"/>
          </p:cNvSpPr>
          <p:nvPr/>
        </p:nvSpPr>
        <p:spPr bwMode="auto">
          <a:xfrm>
            <a:off x="1100916" y="2859240"/>
            <a:ext cx="10292888" cy="2176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NGƯỜI THẦY ĐẦU TIÊN CỦA BỐ TÔI</a:t>
            </a:r>
            <a:endPar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2477888">
            <a:off x="10810215" y="150162"/>
            <a:ext cx="1798371" cy="919417"/>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1867" t="47652" r="58690" b="9017"/>
          <a:stretch>
            <a:fillRect/>
          </a:stretch>
        </p:blipFill>
        <p:spPr>
          <a:xfrm>
            <a:off x="42866" y="4573600"/>
            <a:ext cx="2022045" cy="2534894"/>
          </a:xfrm>
          <a:prstGeom prst="rect">
            <a:avLst/>
          </a:prstGeom>
        </p:spPr>
      </p:pic>
      <p:sp>
        <p:nvSpPr>
          <p:cNvPr id="10" name="Text Box 3"/>
          <p:cNvSpPr txBox="1">
            <a:spLocks noChangeArrowheads="1"/>
          </p:cNvSpPr>
          <p:nvPr/>
        </p:nvSpPr>
        <p:spPr bwMode="auto">
          <a:xfrm>
            <a:off x="167005" y="1005536"/>
            <a:ext cx="11226800" cy="646331"/>
          </a:xfrm>
          <a:prstGeom prst="rect">
            <a:avLst/>
          </a:prstGeom>
          <a:noFill/>
          <a:ln w="9525">
            <a:noFill/>
            <a:miter lim="800000"/>
          </a:ln>
        </p:spPr>
        <p:txBody>
          <a:bodyPr wrap="square">
            <a:spAutoFit/>
          </a:bodyPr>
          <a:lstStyle/>
          <a:p>
            <a:pPr algn="ctr" eaLnBrk="1" hangingPunct="1">
              <a:spcBef>
                <a:spcPct val="50000"/>
              </a:spcBef>
            </a:pPr>
            <a:r>
              <a:rPr lang="en-US" altLang="en-US" sz="3600" b="1" dirty="0">
                <a:solidFill>
                  <a:srgbClr val="FF0000"/>
                </a:solidFill>
                <a:latin typeface="Times New Roman" panose="02020603050405020304" pitchFamily="18" charset="0"/>
                <a:cs typeface="Times New Roman" panose="02020603050405020304" pitchFamily="18" charset="0"/>
              </a:rPr>
              <a:t>TRƯỜNG TIỂU HỌC TOÀN THẮNG- TIÊN THẮNG</a:t>
            </a:r>
          </a:p>
        </p:txBody>
      </p:sp>
      <p:pic>
        <p:nvPicPr>
          <p:cNvPr id="7"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20141" y="4336692"/>
            <a:ext cx="2005135" cy="2384931"/>
          </a:xfrm>
          <a:prstGeom prst="rect">
            <a:avLst/>
          </a:prstGeom>
        </p:spPr>
      </p:pic>
    </p:spTree>
    <p:extLst>
      <p:ext uri="{BB962C8B-B14F-4D97-AF65-F5344CB8AC3E}">
        <p14:creationId xmlns:p14="http://schemas.microsoft.com/office/powerpoint/2010/main" val="2325043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1754326"/>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H</a:t>
            </a:r>
            <a:r>
              <a:rPr lang="vi-VN" sz="3600" b="1" dirty="0">
                <a:latin typeface="Calibri" panose="020F0502020204030204" pitchFamily="34" charset="0"/>
                <a:cs typeface="Calibri" panose="020F0502020204030204" pitchFamily="34" charset="0"/>
              </a:rPr>
              <a:t>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0250" y="2423795"/>
            <a:ext cx="3118485" cy="2931795"/>
          </a:xfrm>
          <a:prstGeom prst="rect">
            <a:avLst/>
          </a:prstGeom>
        </p:spPr>
      </p:pic>
      <p:pic>
        <p:nvPicPr>
          <p:cNvPr id="7" name="Picture 7">
            <a:hlinkClick r:id="rId4" action="ppaction://hlinksldjump"/>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625" y="1962785"/>
            <a:ext cx="3118485" cy="2931795"/>
          </a:xfrm>
          <a:prstGeom prst="rect">
            <a:avLst/>
          </a:prstGeom>
        </p:spPr>
      </p:pic>
      <p:pic>
        <p:nvPicPr>
          <p:cNvPr id="8" name="Picture 8">
            <a:hlinkClick r:id="rId6" action="ppaction://hlinksldjump"/>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8"/>
          <a:stretch>
            <a:fillRect/>
          </a:stretch>
        </p:blipFill>
        <p:spPr>
          <a:xfrm>
            <a:off x="2259965" y="582930"/>
            <a:ext cx="8096250" cy="1200150"/>
          </a:xfrm>
          <a:prstGeom prst="rect">
            <a:avLst/>
          </a:prstGeom>
        </p:spPr>
      </p:pic>
      <p:sp>
        <p:nvSpPr>
          <p:cNvPr id="10" name="Action Button: Forward or Next 9">
            <a:hlinkClick r:id="rId9"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3"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4"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1844</Words>
  <Application>Microsoft Office PowerPoint</Application>
  <PresentationFormat>Widescreen</PresentationFormat>
  <Paragraphs>128</Paragraphs>
  <Slides>30</Slides>
  <Notes>22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30</vt:i4>
      </vt:variant>
    </vt:vector>
  </HeadingPairs>
  <TitlesOfParts>
    <vt:vector size="49" baseType="lpstr">
      <vt:lpstr>等线</vt:lpstr>
      <vt:lpstr>等线 Light</vt:lpstr>
      <vt:lpstr>微软雅黑</vt:lpstr>
      <vt:lpstr>Arial</vt:lpstr>
      <vt:lpstr>Calibri</vt:lpstr>
      <vt:lpstr>Calibri Light</vt:lpstr>
      <vt:lpstr>Cambria</vt:lpstr>
      <vt:lpstr>iCiel Cadena</vt:lpstr>
      <vt:lpstr>iCiel Pony</vt:lpstr>
      <vt:lpstr>Lato Hairline</vt:lpstr>
      <vt:lpstr>Lato Light</vt:lpstr>
      <vt:lpstr>Lato Regular</vt:lpstr>
      <vt:lpstr>Times New Roman</vt:lpstr>
      <vt:lpstr>Wingdings</vt:lpstr>
      <vt:lpstr>字魂105号-简雅黑</vt:lpstr>
      <vt:lpstr>字魂59号-创粗黑</vt:lpstr>
      <vt:lpstr>千图网海量PPT模板www.58pic.com​​</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Dell</cp:lastModifiedBy>
  <cp:revision>143</cp:revision>
  <dcterms:created xsi:type="dcterms:W3CDTF">2018-04-10T08:10:31Z</dcterms:created>
  <dcterms:modified xsi:type="dcterms:W3CDTF">2026-03-30T04:07:21Z</dcterms:modified>
</cp:coreProperties>
</file>