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6"/>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 id="32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14" autoAdjust="0"/>
  </p:normalViewPr>
  <p:slideViewPr>
    <p:cSldViewPr snapToGrid="0" showGuides="1">
      <p:cViewPr varScale="1">
        <p:scale>
          <a:sx n="81" d="100"/>
          <a:sy n="81" d="100"/>
        </p:scale>
        <p:origin x="754" y="48"/>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2026/3/30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30/03/2026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0B1C30-ABDF-4BF3-A65D-A7FEF6A5FF32}"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0B1C30-ABDF-4BF3-A65D-A7FEF6A5FF32}"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0B1C30-ABDF-4BF3-A65D-A7FEF6A5FF32}"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0B1C30-ABDF-4BF3-A65D-A7FEF6A5FF32}"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0B1C30-ABDF-4BF3-A65D-A7FEF6A5FF32}"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0B1C30-ABDF-4BF3-A65D-A7FEF6A5FF32}"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B1C30-ABDF-4BF3-A65D-A7FEF6A5FF32}"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0B1C30-ABDF-4BF3-A65D-A7FEF6A5FF32}"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0B1C30-ABDF-4BF3-A65D-A7FEF6A5FF32}"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0B1C30-ABDF-4BF3-A65D-A7FEF6A5FF32}"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0B1C30-ABDF-4BF3-A65D-A7FEF6A5FF32}"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5AE9-AD34-43D1-89DD-712E0EAE35E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2026/3/30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0011" y="3250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p:cNvPicPr>
            <a:picLocks noChangeAspect="1"/>
          </p:cNvPicPr>
          <p:nvPr/>
        </p:nvPicPr>
        <p:blipFill>
          <a:blip r:embed="rId9"/>
          <a:stretch>
            <a:fillRect/>
          </a:stretch>
        </p:blipFill>
        <p:spPr>
          <a:xfrm>
            <a:off x="3070967" y="1794822"/>
            <a:ext cx="6096528" cy="786452"/>
          </a:xfrm>
          <a:prstGeom prst="rect">
            <a:avLst/>
          </a:prstGeom>
        </p:spPr>
      </p:pic>
      <p:pic>
        <p:nvPicPr>
          <p:cNvPr id="20" name="Picture 19"/>
          <p:cNvPicPr>
            <a:picLocks noChangeAspect="1"/>
          </p:cNvPicPr>
          <p:nvPr/>
        </p:nvPicPr>
        <p:blipFill>
          <a:blip r:embed="rId10"/>
          <a:stretch>
            <a:fillRect/>
          </a:stretch>
        </p:blipFill>
        <p:spPr>
          <a:xfrm>
            <a:off x="3379129" y="2433263"/>
            <a:ext cx="5911703" cy="2427468"/>
          </a:xfrm>
          <a:prstGeom prst="rect">
            <a:avLst/>
          </a:prstGeom>
        </p:spPr>
      </p:pic>
      <p:pic>
        <p:nvPicPr>
          <p:cNvPr id="26" name="Picture 25"/>
          <p:cNvPicPr>
            <a:picLocks noChangeAspect="1"/>
          </p:cNvPicPr>
          <p:nvPr/>
        </p:nvPicPr>
        <p:blipFill>
          <a:blip r:embed="rId11"/>
          <a:stretch>
            <a:fillRect/>
          </a:stretch>
        </p:blipFill>
        <p:spPr>
          <a:xfrm>
            <a:off x="2212941" y="2739932"/>
            <a:ext cx="2072820"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a:fillRect/>
          </a:stretch>
        </p:blipFill>
        <p:spPr>
          <a:xfrm>
            <a:off x="7366784" y="-14999"/>
            <a:ext cx="4825218" cy="2825026"/>
          </a:xfrm>
          <a:prstGeom prst="rect">
            <a:avLst/>
          </a:prstGeom>
        </p:spPr>
      </p:pic>
      <p:sp>
        <p:nvSpPr>
          <p:cNvPr id="7" name="TextBox 6"/>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0" name="TextBox 9"/>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p:cNvGrpSpPr/>
          <p:nvPr/>
        </p:nvGrpSpPr>
        <p:grpSpPr>
          <a:xfrm>
            <a:off x="257175" y="4040505"/>
            <a:ext cx="3614420" cy="2817495"/>
            <a:chOff x="3601085" y="3439160"/>
            <a:chExt cx="4480560" cy="3797935"/>
          </a:xfrm>
        </p:grpSpPr>
        <p:pic>
          <p:nvPicPr>
            <p:cNvPr id="7" name="Content Placeholder 3" descr="Picture1hh"/>
            <p:cNvPicPr>
              <a:picLocks noChangeAspect="1"/>
            </p:cNvPicPr>
            <p:nvPr/>
          </p:nvPicPr>
          <p:blipFill>
            <a:blip r:embed="rId4"/>
            <a:stretch>
              <a:fillRect/>
            </a:stretch>
          </p:blipFill>
          <p:spPr>
            <a:xfrm>
              <a:off x="3601085" y="3439160"/>
              <a:ext cx="4480560" cy="3797935"/>
            </a:xfrm>
            <a:prstGeom prst="rect">
              <a:avLst/>
            </a:prstGeom>
          </p:spPr>
        </p:pic>
        <p:sp>
          <p:nvSpPr>
            <p:cNvPr id="8" name="Text Box 9"/>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p:cNvPicPr>
            <a:picLocks noChangeAspect="1"/>
          </p:cNvPicPr>
          <p:nvPr/>
        </p:nvPicPr>
        <p:blipFill>
          <a:blip r:embed="rId4"/>
          <a:stretch>
            <a:fillRect/>
          </a:stretch>
        </p:blipFill>
        <p:spPr>
          <a:xfrm>
            <a:off x="1585912" y="1504950"/>
            <a:ext cx="4283136" cy="31908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p:cNvPicPr>
            <a:picLocks noChangeAspect="1"/>
          </p:cNvPicPr>
          <p:nvPr/>
        </p:nvPicPr>
        <p:blipFill>
          <a:blip r:embed="rId4"/>
          <a:stretch>
            <a:fillRect/>
          </a:stretch>
        </p:blipFill>
        <p:spPr>
          <a:xfrm>
            <a:off x="895350" y="1553254"/>
            <a:ext cx="5510062" cy="309494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a:fillRect/>
          </a:stretch>
        </p:blipFill>
        <p:spPr>
          <a:xfrm>
            <a:off x="7366784" y="-14999"/>
            <a:ext cx="4825218" cy="2825026"/>
          </a:xfrm>
          <a:prstGeom prst="rect">
            <a:avLst/>
          </a:prstGeom>
        </p:spPr>
      </p:pic>
      <p:sp>
        <p:nvSpPr>
          <p:cNvPr id="7" name="TextBox 6"/>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2" name="Speech Bubble: Rectangle with Corners Rounded 1"/>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1095375" y="2686051"/>
            <a:ext cx="4229100" cy="3676650"/>
            <a:chOff x="3601085" y="3439160"/>
            <a:chExt cx="4480560" cy="3797935"/>
          </a:xfrm>
        </p:grpSpPr>
        <p:pic>
          <p:nvPicPr>
            <p:cNvPr id="7" name="Content Placeholder 3" descr="Picture1hh"/>
            <p:cNvPicPr>
              <a:picLocks noChangeAspect="1"/>
            </p:cNvPicPr>
            <p:nvPr/>
          </p:nvPicPr>
          <p:blipFill>
            <a:blip r:embed="rId5"/>
            <a:stretch>
              <a:fillRect/>
            </a:stretch>
          </p:blipFill>
          <p:spPr>
            <a:xfrm>
              <a:off x="3601085" y="3439160"/>
              <a:ext cx="4480560" cy="3797935"/>
            </a:xfrm>
            <a:prstGeom prst="rect">
              <a:avLst/>
            </a:prstGeom>
          </p:spPr>
        </p:pic>
        <p:sp>
          <p:nvSpPr>
            <p:cNvPr id="11" name="Text Box 9"/>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p:cNvPicPr>
            <a:picLocks noChangeAspect="1"/>
          </p:cNvPicPr>
          <p:nvPr/>
        </p:nvPicPr>
        <p:blipFill>
          <a:blip r:embed="rId5"/>
          <a:stretch>
            <a:fillRect/>
          </a:stretch>
        </p:blipFill>
        <p:spPr>
          <a:xfrm>
            <a:off x="1712802" y="1222493"/>
            <a:ext cx="9035055" cy="198137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p:cNvCxnSpPr>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a:fillRect/>
          </a:stretch>
        </p:blipFill>
        <p:spPr>
          <a:xfrm>
            <a:off x="1206219" y="0"/>
            <a:ext cx="2946681" cy="1126421"/>
          </a:xfrm>
          <a:prstGeom prst="rect">
            <a:avLst/>
          </a:prstGeom>
        </p:spPr>
      </p:pic>
      <p:sp>
        <p:nvSpPr>
          <p:cNvPr id="3" name="TextBox 2"/>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p:cNvPicPr>
            <a:picLocks noChangeAspect="1"/>
          </p:cNvPicPr>
          <p:nvPr/>
        </p:nvPicPr>
        <p:blipFill>
          <a:blip r:embed="rId7"/>
          <a:stretch>
            <a:fillRect/>
          </a:stretch>
        </p:blipFill>
        <p:spPr>
          <a:xfrm>
            <a:off x="3760176" y="2061870"/>
            <a:ext cx="676714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sp>
        <p:nvSpPr>
          <p:cNvPr id="10" name="TextBox 9"/>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209674" y="1466849"/>
            <a:ext cx="9433859" cy="4295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graphicFrame>
        <p:nvGraphicFramePr>
          <p:cNvPr id="2" name="Table 1"/>
          <p:cNvGraphicFramePr>
            <a:graphicFrameLocks noGrp="1"/>
          </p:cNvGraphicFramePr>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20000"/>
                    </a:ext>
                  </a:extLst>
                </a:gridCol>
                <a:gridCol w="2005054">
                  <a:extLst>
                    <a:ext uri="{9D8B030D-6E8A-4147-A177-3AD203B41FA5}">
                      <a16:colId xmlns:a16="http://schemas.microsoft.com/office/drawing/2014/main" val="20001"/>
                    </a:ext>
                  </a:extLst>
                </a:gridCol>
                <a:gridCol w="1812478">
                  <a:extLst>
                    <a:ext uri="{9D8B030D-6E8A-4147-A177-3AD203B41FA5}">
                      <a16:colId xmlns:a16="http://schemas.microsoft.com/office/drawing/2014/main" val="20002"/>
                    </a:ext>
                  </a:extLst>
                </a:gridCol>
                <a:gridCol w="1665215">
                  <a:extLst>
                    <a:ext uri="{9D8B030D-6E8A-4147-A177-3AD203B41FA5}">
                      <a16:colId xmlns:a16="http://schemas.microsoft.com/office/drawing/2014/main" val="20003"/>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0001"/>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1000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10003"/>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0004"/>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10005"/>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10006"/>
                  </a:ext>
                </a:extLst>
              </a:tr>
            </a:tbl>
          </a:graphicData>
        </a:graphic>
      </p:graphicFrame>
      <p:pic>
        <p:nvPicPr>
          <p:cNvPr id="3" name="Picture 2" descr="A screenshot of a computer&#10;&#10;Description automatically generated with low confidence"/>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a:fillRect/>
          </a:stretch>
        </p:blipFill>
        <p:spPr>
          <a:xfrm>
            <a:off x="4568544" y="0"/>
            <a:ext cx="2946681" cy="1126421"/>
          </a:xfrm>
          <a:prstGeom prst="rect">
            <a:avLst/>
          </a:prstGeom>
        </p:spPr>
      </p:pic>
      <p:sp>
        <p:nvSpPr>
          <p:cNvPr id="5" name="TextBox 4"/>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p:cNvPicPr>
            <a:picLocks noChangeAspect="1"/>
          </p:cNvPicPr>
          <p:nvPr/>
        </p:nvPicPr>
        <p:blipFill rotWithShape="1">
          <a:blip r:embed="rId3"/>
          <a:srcRect r="11306" b="15532"/>
          <a:stretch>
            <a:fillRect/>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a:off x="2931228" y="685782"/>
            <a:ext cx="8477661" cy="5191143"/>
            <a:chOff x="2931228" y="685782"/>
            <a:chExt cx="8342115" cy="5068298"/>
          </a:xfrm>
        </p:grpSpPr>
        <p:sp>
          <p:nvSpPr>
            <p:cNvPr id="11" name="Cloud 10"/>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2" name="Cloud 11"/>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4" name="Cloud 13"/>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15" name="Cloud 14"/>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grpSp>
      <p:sp>
        <p:nvSpPr>
          <p:cNvPr id="16" name="TextBox 15"/>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28575" y="0"/>
            <a:ext cx="7667625" cy="2657475"/>
            <a:chOff x="99452" y="493614"/>
            <a:chExt cx="7078302" cy="2275007"/>
          </a:xfrm>
        </p:grpSpPr>
        <p:grpSp>
          <p:nvGrpSpPr>
            <p:cNvPr id="35" name="Group 34"/>
            <p:cNvGrpSpPr/>
            <p:nvPr/>
          </p:nvGrpSpPr>
          <p:grpSpPr>
            <a:xfrm>
              <a:off x="188905" y="493614"/>
              <a:ext cx="6988849" cy="2275007"/>
              <a:chOff x="188905" y="493614"/>
              <a:chExt cx="6988849" cy="2275007"/>
            </a:xfrm>
          </p:grpSpPr>
          <p:sp>
            <p:nvSpPr>
              <p:cNvPr id="37" name="Rectangle: Rounded Corners 36"/>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a:fillRect/>
          </a:stretch>
        </p:blipFill>
        <p:spPr>
          <a:xfrm>
            <a:off x="6172943" y="1826164"/>
            <a:ext cx="1773257" cy="1787027"/>
          </a:xfrm>
          <a:prstGeom prst="rect">
            <a:avLst/>
          </a:prstGeom>
        </p:spPr>
      </p:pic>
      <p:pic>
        <p:nvPicPr>
          <p:cNvPr id="2" name="Picture 1"/>
          <p:cNvPicPr>
            <a:picLocks noChangeAspect="1"/>
          </p:cNvPicPr>
          <p:nvPr/>
        </p:nvPicPr>
        <p:blipFill>
          <a:blip r:embed="rId11"/>
          <a:stretch>
            <a:fillRect/>
          </a:stretch>
        </p:blipFill>
        <p:spPr>
          <a:xfrm>
            <a:off x="7332904" y="-191806"/>
            <a:ext cx="4669941" cy="3755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6703" y="-115764"/>
            <a:ext cx="13183417" cy="7221467"/>
            <a:chOff x="-621217" y="-108433"/>
            <a:chExt cx="13183417" cy="7221467"/>
          </a:xfrm>
        </p:grpSpPr>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6703" y="-115764"/>
            <a:ext cx="13183417" cy="7221467"/>
            <a:chOff x="-621217" y="-108433"/>
            <a:chExt cx="13183417" cy="7221467"/>
          </a:xfrm>
        </p:grpSpPr>
        <p:pic>
          <p:nvPicPr>
            <p:cNvPr id="1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a:fillRect/>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a:fillRect/>
          </a:stretch>
        </p:blipFill>
        <p:spPr>
          <a:xfrm>
            <a:off x="7366784" y="-14999"/>
            <a:ext cx="4825218" cy="2825026"/>
          </a:xfrm>
          <a:prstGeom prst="rect">
            <a:avLst/>
          </a:prstGeom>
        </p:spPr>
      </p:pic>
      <p:sp>
        <p:nvSpPr>
          <p:cNvPr id="7" name="TextBox 6"/>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1084335" y="1028390"/>
            <a:ext cx="10023330" cy="4445826"/>
            <a:chOff x="6414952" y="3148409"/>
            <a:chExt cx="5230740" cy="3335183"/>
          </a:xfrm>
        </p:grpSpPr>
        <p:sp>
          <p:nvSpPr>
            <p:cNvPr id="3" name="矩形: 圆角 1"/>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p:cNvGrpSpPr/>
          <p:nvPr/>
        </p:nvGrpSpPr>
        <p:grpSpPr>
          <a:xfrm>
            <a:off x="4391025" y="4143375"/>
            <a:ext cx="3614420" cy="2817495"/>
            <a:chOff x="3601085" y="3439160"/>
            <a:chExt cx="4480560" cy="3797935"/>
          </a:xfrm>
        </p:grpSpPr>
        <p:pic>
          <p:nvPicPr>
            <p:cNvPr id="14" name="Content Placeholder 3" descr="Picture1hh"/>
            <p:cNvPicPr>
              <a:picLocks noChangeAspect="1"/>
            </p:cNvPicPr>
            <p:nvPr/>
          </p:nvPicPr>
          <p:blipFill>
            <a:blip r:embed="rId4"/>
            <a:stretch>
              <a:fillRect/>
            </a:stretch>
          </p:blipFill>
          <p:spPr>
            <a:xfrm>
              <a:off x="3601085" y="3439160"/>
              <a:ext cx="4480560" cy="3797935"/>
            </a:xfrm>
            <a:prstGeom prst="rect">
              <a:avLst/>
            </a:prstGeom>
          </p:spPr>
        </p:pic>
        <p:sp>
          <p:nvSpPr>
            <p:cNvPr id="15" name="Text Box 9"/>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Microsoft YaHei" panose="020B0503020204020204" charset="-122"/>
              <a:cs typeface="+mn-cs"/>
            </a:endParaRPr>
          </a:p>
        </p:txBody>
      </p:sp>
      <p:pic>
        <p:nvPicPr>
          <p:cNvPr id="3" name="Picture 2"/>
          <p:cNvPicPr>
            <a:picLocks noChangeAspect="1"/>
          </p:cNvPicPr>
          <p:nvPr/>
        </p:nvPicPr>
        <p:blipFill>
          <a:blip r:embed="rId3"/>
          <a:stretch>
            <a:fillRect/>
          </a:stretch>
        </p:blipFill>
        <p:spPr>
          <a:xfrm>
            <a:off x="2728912" y="585787"/>
            <a:ext cx="1990725" cy="2981325"/>
          </a:xfrm>
          <a:prstGeom prst="rect">
            <a:avLst/>
          </a:prstGeom>
        </p:spPr>
      </p:pic>
      <p:pic>
        <p:nvPicPr>
          <p:cNvPr id="7" name="Picture 6"/>
          <p:cNvPicPr>
            <a:picLocks noChangeAspect="1"/>
          </p:cNvPicPr>
          <p:nvPr/>
        </p:nvPicPr>
        <p:blipFill>
          <a:blip r:embed="rId4"/>
          <a:stretch>
            <a:fillRect/>
          </a:stretch>
        </p:blipFill>
        <p:spPr>
          <a:xfrm>
            <a:off x="4948237" y="576262"/>
            <a:ext cx="2181225" cy="2943225"/>
          </a:xfrm>
          <a:prstGeom prst="rect">
            <a:avLst/>
          </a:prstGeom>
        </p:spPr>
      </p:pic>
      <p:pic>
        <p:nvPicPr>
          <p:cNvPr id="9" name="Picture 8"/>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p:cNvPicPr>
            <a:picLocks noChangeAspect="1"/>
          </p:cNvPicPr>
          <p:nvPr/>
        </p:nvPicPr>
        <p:blipFill rotWithShape="1">
          <a:blip r:embed="rId3"/>
          <a:srcRect r="11306" b="15532"/>
          <a:stretch>
            <a:fillRect/>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a:off x="2931228" y="685782"/>
            <a:ext cx="8477661" cy="4585349"/>
            <a:chOff x="2931228" y="685782"/>
            <a:chExt cx="8342115" cy="5068298"/>
          </a:xfrm>
        </p:grpSpPr>
        <p:sp>
          <p:nvSpPr>
            <p:cNvPr id="11" name="Cloud 10"/>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813</Words>
  <Application>Microsoft Office PowerPoint</Application>
  <PresentationFormat>Widescreen</PresentationFormat>
  <Paragraphs>77</Paragraphs>
  <Slides>29</Slides>
  <Notes>13</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DengXian</vt:lpstr>
      <vt:lpstr>DengXian</vt:lpstr>
      <vt:lpstr>等线 Light</vt:lpstr>
      <vt:lpstr>Arial</vt:lpstr>
      <vt:lpstr>Calibri</vt:lpstr>
      <vt:lpstr>Calibri Light</vt:lpstr>
      <vt:lpstr>Cambria</vt:lpstr>
      <vt:lpstr>Noto Sans S Chinese Light</vt:lpstr>
      <vt:lpstr>Quicksand Medium</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Dell</cp:lastModifiedBy>
  <cp:revision>75</cp:revision>
  <dcterms:created xsi:type="dcterms:W3CDTF">2020-04-08T06:54:00Z</dcterms:created>
  <dcterms:modified xsi:type="dcterms:W3CDTF">2026-03-30T04:13:39Z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6B75E1E1354144ACAA8DFCB0432F7BA7_13</vt:lpwstr>
  </property>
  <property fmtid="{D5CDD505-2E9C-101B-9397-08002B2CF9AE}" pid="3" name="KSOProductBuildVer">
    <vt:lpwstr>1033-12.2.0.13489</vt:lpwstr>
  </property>
</Properties>
</file>