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37" r:id="rId4"/>
    <p:sldId id="259" r:id="rId5"/>
    <p:sldId id="308" r:id="rId6"/>
    <p:sldId id="309" r:id="rId7"/>
    <p:sldId id="310" r:id="rId8"/>
    <p:sldId id="311" r:id="rId9"/>
    <p:sldId id="312" r:id="rId10"/>
    <p:sldId id="258" r:id="rId11"/>
    <p:sldId id="270" r:id="rId12"/>
    <p:sldId id="275" r:id="rId13"/>
    <p:sldId id="318" r:id="rId14"/>
    <p:sldId id="319" r:id="rId15"/>
    <p:sldId id="328" r:id="rId16"/>
    <p:sldId id="338" r:id="rId17"/>
    <p:sldId id="26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image" Target="../media/image2.jpe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288002" y="51105"/>
            <a:ext cx="10185989" cy="2041452"/>
          </a:xfrm>
          <a:prstGeom prst="rect">
            <a:avLst/>
          </a:prstGeom>
          <a:noFill/>
        </p:spPr>
        <p:txBody>
          <a:bodyPr wrap="none" lIns="91338" tIns="45718" rIns="91338" bIns="4571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79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3399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  <a:sym typeface="Arial" panose="020B0604020202020204"/>
              </a:rPr>
              <a:t>TRƯỜNG TIỂU HỌC TOÀN THẮNG- TIÊN THẮNG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59910" y="5805805"/>
            <a:ext cx="6890385" cy="521970"/>
          </a:xfrm>
          <a:prstGeom prst="rect">
            <a:avLst/>
          </a:prstGeom>
          <a:noFill/>
          <a:ln w="6350" cap="flat" cmpd="sng" algn="ctr">
            <a:noFill/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Nguyễn Văn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/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/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 rotWithShape="1">
                <a:blip r:embed="rId4"/>
                <a:stretch>
                  <a:fillRect l="-13" t="-54" r="8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 rotWithShape="1">
                <a:blip r:embed="rId5"/>
                <a:stretch>
                  <a:fillRect l="-10" t="-7" r="5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 rotWithShape="1">
                <a:blip r:embed="rId6"/>
                <a:stretch>
                  <a:fillRect l="-15" t="-7" r="1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 rotWithShape="1">
                <a:blip r:embed="rId7"/>
                <a:stretch>
                  <a:fillRect l="-13" t="-14" r="9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/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/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/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 rotWithShape="1">
                <a:blip r:embed="rId3"/>
                <a:stretch>
                  <a:fillRect l="-13" t="-55" r="8" b="-38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 rotWithShape="1">
                <a:blip r:embed="rId4"/>
                <a:stretch>
                  <a:fillRect l="-17" t="-23" r="1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 rotWithShape="1">
                <a:blip r:embed="rId5"/>
                <a:stretch>
                  <a:fillRect t="-38" r="1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 rotWithShape="1">
                <a:blip r:embed="rId6"/>
                <a:stretch>
                  <a:fillRect l="-17" t="-40" r="12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 rotWithShape="1">
                <a:blip r:embed="rId7"/>
                <a:stretch>
                  <a:fillRect l="-23" t="-49" r="8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 rotWithShape="1">
                <a:blip r:embed="rId8"/>
                <a:stretch>
                  <a:fillRect l="-17" t="-13" r="12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 rotWithShape="1">
                <a:blip r:embed="rId9"/>
                <a:stretch>
                  <a:fillRect l="-4" t="-13" r="13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 rotWithShape="1">
                <a:blip r:embed="rId10"/>
                <a:stretch>
                  <a:fillRect l="-4" t="-52" r="18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 rotWithShape="1">
                <a:blip r:embed="rId11"/>
                <a:stretch>
                  <a:fillRect l="-26" t="-28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 rotWithShape="1">
                <a:blip r:embed="rId12"/>
                <a:stretch>
                  <a:fillRect l="-12" t="-35" r="7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 rotWithShape="1">
                <a:blip r:embed="rId13"/>
                <a:stretch>
                  <a:fillRect l="-4" t="-11" r="3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 rotWithShape="1">
                <a:blip r:embed="rId14"/>
                <a:stretch>
                  <a:fillRect l="-1" t="-12" r="15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22"/>
          <p:cNvSpPr txBox="1"/>
          <p:nvPr/>
        </p:nvSpPr>
        <p:spPr>
          <a:xfrm>
            <a:off x="6744335" y="762635"/>
            <a:ext cx="356616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3175"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8" grpId="0"/>
      <p:bldP spid="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/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/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 rotWithShape="1">
                <a:blip r:embed="rId4"/>
                <a:stretch>
                  <a:fillRect l="-11" t="-10" r="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 rotWithShape="1">
                <a:blip r:embed="rId5"/>
                <a:stretch>
                  <a:fillRect l="-3" t="-6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/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/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3943" y="2921875"/>
                <a:ext cx="6653049" cy="247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ct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477770"/>
              </a:xfrm>
              <a:prstGeom prst="rect">
                <a:avLst/>
              </a:prstGeom>
              <a:blipFill rotWithShape="1">
                <a:blip r:embed="rId4"/>
                <a:stretch>
                  <a:fillRect l="-7" t="-10" r="9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/>
          <p:cNvGrpSpPr/>
          <p:nvPr/>
        </p:nvGrpSpPr>
        <p:grpSpPr>
          <a:xfrm>
            <a:off x="881852" y="591543"/>
            <a:ext cx="704966" cy="707886"/>
            <a:chOff x="1169225" y="243763"/>
            <a:chExt cx="704966" cy="707886"/>
          </a:xfrm>
        </p:grpSpPr>
        <p:sp>
          <p:nvSpPr>
            <p:cNvPr id="8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1308" y="592060"/>
                <a:ext cx="6653049" cy="247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ct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08" y="592060"/>
                <a:ext cx="6653049" cy="2477770"/>
              </a:xfrm>
              <a:prstGeom prst="rect">
                <a:avLst/>
              </a:prstGeom>
              <a:blipFill rotWithShape="1">
                <a:blip r:embed="rId3"/>
                <a:stretch>
                  <a:fillRect l="-7" t="-10" r="9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4745355" y="2954020"/>
                <a:ext cx="6652895" cy="962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lvl="0" algn="ctr"/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355" y="2954020"/>
                <a:ext cx="6652895" cy="962660"/>
              </a:xfrm>
              <a:prstGeom prst="rect">
                <a:avLst/>
              </a:prstGeom>
              <a:blipFill rotWithShape="1">
                <a:blip r:embed="rId5"/>
                <a:stretch>
                  <a:fillRect b="-1288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/>
              <p:cNvSpPr txBox="1"/>
              <p:nvPr/>
            </p:nvSpPr>
            <p:spPr>
              <a:xfrm>
                <a:off x="5756910" y="4772025"/>
                <a:ext cx="4784725" cy="962660"/>
              </a:xfrm>
              <a:prstGeom prst="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 smtClean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1" dirty="0" smtClean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a - (b+c)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lvl="0" algn="ctr"/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10" y="4772025"/>
                <a:ext cx="4784725" cy="962660"/>
              </a:xfrm>
              <a:prstGeom prst="rect">
                <a:avLst/>
              </a:prstGeom>
              <a:blipFill rotWithShape="1">
                <a:blip r:embed="rId6"/>
                <a:stretch>
                  <a:fillRect l="-305" t="-1517" r="-292" b="-116095"/>
                </a:stretch>
              </a:blipFill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/>
              <p:nvPr/>
            </p:nvSpPr>
            <p:spPr>
              <a:xfrm>
                <a:off x="5756910" y="3916680"/>
                <a:ext cx="4784725" cy="962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  <a:endParaRPr kumimoji="0" lang="vi-VN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10" y="3916680"/>
                <a:ext cx="4784725" cy="962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1" grpId="1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/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/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/>
            <p:cNvSpPr txBox="1"/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/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2540" y="1465799"/>
            <a:ext cx="9592310" cy="1717675"/>
            <a:chOff x="968287" y="1368504"/>
            <a:chExt cx="9592310" cy="1717675"/>
          </a:xfrm>
        </p:grpSpPr>
        <p:sp>
          <p:nvSpPr>
            <p:cNvPr id="15" name="TextBox 47"/>
            <p:cNvSpPr txBox="1"/>
            <p:nvPr/>
          </p:nvSpPr>
          <p:spPr>
            <a:xfrm>
              <a:off x="1911897" y="1517729"/>
              <a:ext cx="864870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Về nhà thực hiện thêm cộng, trừ hai phân số khác mẫu số 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852540" y="3989411"/>
            <a:ext cx="8921750" cy="1717675"/>
            <a:chOff x="968287" y="1368504"/>
            <a:chExt cx="8921750" cy="1717675"/>
          </a:xfrm>
        </p:grpSpPr>
        <p:sp>
          <p:nvSpPr>
            <p:cNvPr id="36" name="TextBox 47"/>
            <p:cNvSpPr txBox="1"/>
            <p:nvPr/>
          </p:nvSpPr>
          <p:spPr>
            <a:xfrm>
              <a:off x="1911897" y="1517729"/>
              <a:ext cx="797814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Xem trước bài Luyện tập tiết  sau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sách giáo khoa trang 84 và 85.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>
            <a:fillRect/>
          </a:stretch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>
            <a:fillRect/>
          </a:stretch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3" action="ppaction://hlinksldjump"/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>
            <a:fillRect/>
          </a:stretch>
        </p:blipFill>
        <p:spPr>
          <a:xfrm>
            <a:off x="0" y="-4064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/>
              <p:cNvSpPr txBox="1"/>
              <p:nvPr/>
            </p:nvSpPr>
            <p:spPr>
              <a:xfrm>
                <a:off x="4691148" y="564193"/>
                <a:ext cx="3559473" cy="169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1640"/>
              </a:xfrm>
              <a:prstGeom prst="rect">
                <a:avLst/>
              </a:prstGeom>
              <a:blipFill rotWithShape="1">
                <a:blip r:embed="rId4"/>
                <a:stretch>
                  <a:fillRect l="-11" t="-19" r="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/>
              <p:cNvSpPr/>
              <p:nvPr/>
            </p:nvSpPr>
            <p:spPr>
              <a:xfrm>
                <a:off x="4958984" y="2650577"/>
                <a:ext cx="3188810" cy="161598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984" y="2650577"/>
                <a:ext cx="3188810" cy="1615987"/>
              </a:xfrm>
              <a:prstGeom prst="roundRect">
                <a:avLst/>
              </a:prstGeom>
              <a:blipFill rotWithShape="1">
                <a:blip r:embed="rId5"/>
                <a:stretch>
                  <a:fillRect l="-208" t="-398" r="-196" b="-354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293390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8" name="Text Box 7"/>
          <p:cNvSpPr txBox="1"/>
          <p:nvPr/>
        </p:nvSpPr>
        <p:spPr>
          <a:xfrm>
            <a:off x="5115560" y="5208270"/>
            <a:ext cx="6723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Rectangle: Rounded Corners 4"/>
          <p:cNvSpPr/>
          <p:nvPr/>
        </p:nvSpPr>
        <p:spPr>
          <a:xfrm>
            <a:off x="1633220" y="4379595"/>
            <a:ext cx="3481705" cy="19532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06 NK PowerSkills"/>
              <p:cNvSpPr txBox="1"/>
              <p:nvPr/>
            </p:nvSpPr>
            <p:spPr>
              <a:xfrm>
                <a:off x="1914525" y="4442460"/>
                <a:ext cx="3096260" cy="169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06 NK PowerSkill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25" y="4442460"/>
                <a:ext cx="3096260" cy="16916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/>
              <p:cNvSpPr txBox="1"/>
              <p:nvPr/>
            </p:nvSpPr>
            <p:spPr>
              <a:xfrm>
                <a:off x="5159778" y="4546913"/>
                <a:ext cx="3559473" cy="169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778" y="4546913"/>
                <a:ext cx="3559473" cy="1691640"/>
              </a:xfrm>
              <a:prstGeom prst="rect">
                <a:avLst/>
              </a:prstGeom>
              <a:blipFill rotWithShape="1">
                <a:blip r:embed="rId10"/>
                <a:stretch>
                  <a:fillRect l="-11" t="-19" r="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06 NK PowerSkills"/>
              <p:cNvSpPr txBox="1"/>
              <p:nvPr/>
            </p:nvSpPr>
            <p:spPr>
              <a:xfrm>
                <a:off x="8147453" y="4590728"/>
                <a:ext cx="3559473" cy="167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06 NK PowerSkill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453" y="4590728"/>
                <a:ext cx="3559473" cy="1675765"/>
              </a:xfrm>
              <a:prstGeom prst="rect">
                <a:avLst/>
              </a:prstGeom>
              <a:blipFill rotWithShape="1">
                <a:blip r:embed="rId11"/>
                <a:stretch>
                  <a:fillRect l="-11" t="-19" r="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 Ghé thăm Fb.com/nkpowerskills"/>
              <p:cNvSpPr/>
              <p:nvPr/>
            </p:nvSpPr>
            <p:spPr>
              <a:xfrm>
                <a:off x="9900920" y="4701540"/>
                <a:ext cx="1264920" cy="161607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Đ Ghé thăm Fb.com/nkpowerskill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920" y="4701540"/>
                <a:ext cx="1264920" cy="1616075"/>
              </a:xfrm>
              <a:prstGeom prst="roundRect">
                <a:avLst/>
              </a:prstGeom>
              <a:blipFill rotWithShape="1">
                <a:blip r:embed="rId12"/>
                <a:stretch>
                  <a:fillRect l="-502" t="-393" r="-502" b="-393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/>
      <p:bldP spid="10" grpId="1"/>
      <p:bldP spid="11" grpId="0"/>
      <p:bldP spid="11" grpId="1"/>
      <p:bldP spid="14" grpId="0"/>
      <p:bldP spid="14" grpId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/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 rotWithShape="1">
                <a:blip r:embed="rId4"/>
                <a:stretch>
                  <a:fillRect l="-11" t="-18" r="2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/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 rotWithShape="1">
                <a:blip r:embed="rId5"/>
                <a:stretch>
                  <a:fillRect l="-208" t="-398" r="-196" b="-354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099185" y="121285"/>
            <a:ext cx="10500995" cy="24517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/>
              <p:cNvSpPr txBox="1"/>
              <p:nvPr/>
            </p:nvSpPr>
            <p:spPr>
              <a:xfrm>
                <a:off x="1926926" y="480110"/>
                <a:ext cx="8593929" cy="189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6110"/>
              </a:xfrm>
              <a:prstGeom prst="rect">
                <a:avLst/>
              </a:prstGeom>
              <a:blipFill rotWithShape="1">
                <a:blip r:embed="rId4"/>
                <a:stretch>
                  <a:fillRect l="-4" t="-3" r="2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/>
              <p:cNvSpPr/>
              <p:nvPr/>
            </p:nvSpPr>
            <p:spPr>
              <a:xfrm>
                <a:off x="1723697" y="2925882"/>
                <a:ext cx="9585434" cy="250936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𝟗𝟕𝟕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2925882"/>
                <a:ext cx="9585434" cy="2509368"/>
              </a:xfrm>
              <a:prstGeom prst="roundRect">
                <a:avLst/>
              </a:prstGeom>
              <a:blipFill rotWithShape="1">
                <a:blip r:embed="rId7"/>
                <a:stretch>
                  <a:fillRect l="-69" t="-270" r="-62" b="-242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4547870" y="5534025"/>
                <a:ext cx="5438140" cy="962660"/>
              </a:xfrm>
              <a:prstGeom prst="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alt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(a + c) +b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lvl="0" algn="ctr"/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70" y="5534025"/>
                <a:ext cx="5438140" cy="962660"/>
              </a:xfrm>
              <a:prstGeom prst="rect">
                <a:avLst/>
              </a:prstGeom>
              <a:blipFill rotWithShape="1">
                <a:blip r:embed="rId9"/>
                <a:stretch>
                  <a:fillRect l="-269" t="-1517" r="-257" b="-168931"/>
                </a:stretch>
              </a:blipFill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  <p:sp>
        <p:nvSpPr>
          <p:cNvPr id="3" name="Hộp Văn bản 22"/>
          <p:cNvSpPr txBox="1"/>
          <p:nvPr/>
        </p:nvSpPr>
        <p:spPr>
          <a:xfrm>
            <a:off x="6059164" y="5347752"/>
            <a:ext cx="623824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Thứ tư ngày 16 tháng 4 năm 2025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2131060"/>
            <a:ext cx="10523220" cy="3927475"/>
          </a:xfrm>
          <a:prstGeom prst="rect">
            <a:avLst/>
          </a:prstGeom>
        </p:spPr>
      </p:pic>
      <p:sp>
        <p:nvSpPr>
          <p:cNvPr id="38" name="Hộp Văn bản 22"/>
          <p:cNvSpPr txBox="1"/>
          <p:nvPr/>
        </p:nvSpPr>
        <p:spPr>
          <a:xfrm>
            <a:off x="4356100" y="4896485"/>
            <a:ext cx="356616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SGK/ 84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534</Words>
  <Application>Microsoft Office PowerPoint</Application>
  <PresentationFormat>Widescreen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Microsoft YaHei</vt:lpstr>
      <vt:lpstr>Arial</vt:lpstr>
      <vt:lpstr>Calibri</vt:lpstr>
      <vt:lpstr>Cambria</vt:lpstr>
      <vt:lpstr>Cambria Math</vt:lpstr>
      <vt:lpstr>Times New Roman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38</cp:revision>
  <dcterms:created xsi:type="dcterms:W3CDTF">2023-12-27T07:41:00Z</dcterms:created>
  <dcterms:modified xsi:type="dcterms:W3CDTF">2026-03-30T04:00:24Z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EC2856AED46E4D039CCBB1219DD69CD9_13</vt:lpwstr>
  </property>
  <property fmtid="{D5CDD505-2E9C-101B-9397-08002B2CF9AE}" pid="3" name="KSOProductBuildVer">
    <vt:lpwstr>1033-12.2.0.20782</vt:lpwstr>
  </property>
</Properties>
</file>