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7" r:id="rId4"/>
    <p:sldId id="259" r:id="rId5"/>
    <p:sldId id="258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D5F"/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1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2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00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38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9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45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46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9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8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50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97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02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4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4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8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0F69-071B-4250-A6A3-9E6895444FC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B905-7663-4B33-8ADC-E98E5A221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4.wav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bảng đen - Mẫu Powerpoint bảng đen cực đẹp">
            <a:extLst>
              <a:ext uri="{FF2B5EF4-FFF2-40B4-BE49-F238E27FC236}">
                <a16:creationId xmlns:a16="http://schemas.microsoft.com/office/drawing/2014/main" id="{400B621A-D9CC-491E-969D-E9211453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43BB15E-5B93-4DE9-B915-E7C706AFD26B}"/>
              </a:ext>
            </a:extLst>
          </p:cNvPr>
          <p:cNvSpPr txBox="1"/>
          <p:nvPr/>
        </p:nvSpPr>
        <p:spPr>
          <a:xfrm>
            <a:off x="726281" y="971549"/>
            <a:ext cx="7691438" cy="287655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ĐÓN CÁC EM ĐẾN VỚI TIẾT HỌC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03BF14A-A2A2-445D-8A5C-B22AAC9048FA}"/>
              </a:ext>
            </a:extLst>
          </p:cNvPr>
          <p:cNvSpPr txBox="1"/>
          <p:nvPr/>
        </p:nvSpPr>
        <p:spPr>
          <a:xfrm>
            <a:off x="3409662" y="1790400"/>
            <a:ext cx="2324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TOÁN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1DEFAB-ACE1-45E6-9804-C09D86A189C5}"/>
              </a:ext>
            </a:extLst>
          </p:cNvPr>
          <p:cNvSpPr txBox="1"/>
          <p:nvPr/>
        </p:nvSpPr>
        <p:spPr>
          <a:xfrm>
            <a:off x="1438031" y="-54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CA00D0C-9728-427D-9882-8BC9538DEFF5}"/>
              </a:ext>
            </a:extLst>
          </p:cNvPr>
          <p:cNvSpPr txBox="1"/>
          <p:nvPr/>
        </p:nvSpPr>
        <p:spPr>
          <a:xfrm>
            <a:off x="2125784" y="4305645"/>
            <a:ext cx="5849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viên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: Phạm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Thị</a:t>
            </a: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Thanh </a:t>
            </a:r>
            <a:r>
              <a:rPr lang="en-US" sz="32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Tuyên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9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6776" y="52474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600" b="1" u="sng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u="sng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30</a:t>
            </a:r>
            <a:r>
              <a:rPr lang="en-US" sz="36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algn="ctr" defTabSz="685800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 CỘNG SỐ CÓ HAI CHỮ SỐ VỚI SỐ CÓ HAI CHỮ SỐ.</a:t>
            </a:r>
          </a:p>
          <a:p>
            <a:pPr algn="ctr" defTabSz="685800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2) </a:t>
            </a:r>
          </a:p>
          <a:p>
            <a:pPr algn="ctr" defTabSz="685800"/>
            <a:endParaRPr lang="en-US" sz="3600" b="1" dirty="0">
              <a:solidFill>
                <a:prstClr val="white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5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" y="3257006"/>
            <a:ext cx="9068184" cy="21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4"/>
          <p:cNvSpPr txBox="1"/>
          <p:nvPr/>
        </p:nvSpPr>
        <p:spPr>
          <a:xfrm>
            <a:off x="672701" y="3530915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1 0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722874" y="417320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4 7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574828" y="4891390"/>
            <a:ext cx="1210492" cy="93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ộp Văn bản 9"/>
          <p:cNvSpPr txBox="1"/>
          <p:nvPr/>
        </p:nvSpPr>
        <p:spPr>
          <a:xfrm>
            <a:off x="327004" y="3871598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656304" y="484870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3214805" y="3530915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2 3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3191948" y="418816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5 4</a:t>
            </a:r>
          </a:p>
        </p:txBody>
      </p:sp>
      <p:cxnSp>
        <p:nvCxnSpPr>
          <p:cNvPr id="15" name="Đường nối Thẳng 14"/>
          <p:cNvCxnSpPr/>
          <p:nvPr/>
        </p:nvCxnSpPr>
        <p:spPr>
          <a:xfrm>
            <a:off x="2985283" y="4896053"/>
            <a:ext cx="1210492" cy="93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/>
          <p:cNvCxnSpPr/>
          <p:nvPr/>
        </p:nvCxnSpPr>
        <p:spPr>
          <a:xfrm>
            <a:off x="5339694" y="4867343"/>
            <a:ext cx="1210492" cy="93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/>
          <p:cNvCxnSpPr/>
          <p:nvPr/>
        </p:nvCxnSpPr>
        <p:spPr>
          <a:xfrm>
            <a:off x="7928244" y="4900716"/>
            <a:ext cx="1210492" cy="932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ộp Văn bản 17"/>
          <p:cNvSpPr txBox="1"/>
          <p:nvPr/>
        </p:nvSpPr>
        <p:spPr>
          <a:xfrm>
            <a:off x="2933696" y="3859541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5495939" y="3530915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6 1</a:t>
            </a:r>
          </a:p>
        </p:txBody>
      </p:sp>
      <p:sp>
        <p:nvSpPr>
          <p:cNvPr id="20" name="Hộp Văn bản 19"/>
          <p:cNvSpPr txBox="1"/>
          <p:nvPr/>
        </p:nvSpPr>
        <p:spPr>
          <a:xfrm>
            <a:off x="5466514" y="416878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3 5</a:t>
            </a:r>
          </a:p>
        </p:txBody>
      </p:sp>
      <p:sp>
        <p:nvSpPr>
          <p:cNvPr id="21" name="Hộp Văn bản 20"/>
          <p:cNvSpPr txBox="1"/>
          <p:nvPr/>
        </p:nvSpPr>
        <p:spPr>
          <a:xfrm>
            <a:off x="5064008" y="3974880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22" name="Hộp Văn bản 21"/>
          <p:cNvSpPr txBox="1"/>
          <p:nvPr/>
        </p:nvSpPr>
        <p:spPr>
          <a:xfrm>
            <a:off x="8084488" y="350251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5 8</a:t>
            </a:r>
          </a:p>
        </p:txBody>
      </p:sp>
      <p:sp>
        <p:nvSpPr>
          <p:cNvPr id="23" name="Hộp Văn bản 22"/>
          <p:cNvSpPr txBox="1"/>
          <p:nvPr/>
        </p:nvSpPr>
        <p:spPr>
          <a:xfrm>
            <a:off x="8131059" y="417908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4 1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7655409" y="3974880"/>
            <a:ext cx="49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25" name="Hộp Văn bản 24"/>
          <p:cNvSpPr txBox="1"/>
          <p:nvPr/>
        </p:nvSpPr>
        <p:spPr>
          <a:xfrm>
            <a:off x="3255472" y="4855772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7 7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5466514" y="484338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9 6</a:t>
            </a:r>
          </a:p>
        </p:txBody>
      </p:sp>
      <p:sp>
        <p:nvSpPr>
          <p:cNvPr id="27" name="Hộp Văn bản 26"/>
          <p:cNvSpPr txBox="1"/>
          <p:nvPr/>
        </p:nvSpPr>
        <p:spPr>
          <a:xfrm>
            <a:off x="8151058" y="484338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9 9</a:t>
            </a:r>
          </a:p>
        </p:txBody>
      </p:sp>
      <p:pic>
        <p:nvPicPr>
          <p:cNvPr id="28" name="Tieng-vo-tay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6226" y="6227955"/>
            <a:ext cx="487363" cy="487363"/>
          </a:xfrm>
          <a:prstGeom prst="rect">
            <a:avLst/>
          </a:prstGeom>
        </p:spPr>
      </p:pic>
      <p:pic>
        <p:nvPicPr>
          <p:cNvPr id="29" name="Picture 6" descr="C:\Users\VIENTHONGA\Downloads\0051.jpg"/>
          <p:cNvPicPr/>
          <p:nvPr/>
        </p:nvPicPr>
        <p:blipFill>
          <a:blip r:embed="rId7"/>
          <a:srcRect l="9299" t="12927" r="8615" b="77073"/>
          <a:stretch>
            <a:fillRect/>
          </a:stretch>
        </p:blipFill>
        <p:spPr bwMode="auto">
          <a:xfrm>
            <a:off x="0" y="1341914"/>
            <a:ext cx="9144000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Hình ảnh 29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711631" y="74980"/>
            <a:ext cx="3022600" cy="11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7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76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5" grpId="0"/>
      <p:bldP spid="6" grpId="0"/>
      <p:bldP spid="10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08_20200527095426_wm_shs---toan-1-tap-2---kntt"/>
          <p:cNvPicPr/>
          <p:nvPr/>
        </p:nvPicPr>
        <p:blipFill>
          <a:blip r:embed="rId5"/>
          <a:srcRect l="9295" t="22841" r="8173" b="52500"/>
          <a:stretch>
            <a:fillRect/>
          </a:stretch>
        </p:blipFill>
        <p:spPr bwMode="auto">
          <a:xfrm>
            <a:off x="0" y="113211"/>
            <a:ext cx="9144000" cy="67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Đường nối Thẳng 5"/>
          <p:cNvCxnSpPr/>
          <p:nvPr/>
        </p:nvCxnSpPr>
        <p:spPr>
          <a:xfrm flipV="1">
            <a:off x="1045029" y="4040777"/>
            <a:ext cx="905691" cy="87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/>
          <p:cNvCxnSpPr/>
          <p:nvPr/>
        </p:nvCxnSpPr>
        <p:spPr>
          <a:xfrm flipV="1">
            <a:off x="3522617" y="4158343"/>
            <a:ext cx="905691" cy="87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/>
          <p:cNvCxnSpPr/>
          <p:nvPr/>
        </p:nvCxnSpPr>
        <p:spPr>
          <a:xfrm flipV="1">
            <a:off x="6309360" y="4049487"/>
            <a:ext cx="905691" cy="87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/>
          <p:cNvSpPr txBox="1"/>
          <p:nvPr/>
        </p:nvSpPr>
        <p:spPr>
          <a:xfrm>
            <a:off x="1081151" y="397639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C00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3597794" y="405819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C00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83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6370897" y="404077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C009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80</a:t>
            </a:r>
          </a:p>
        </p:txBody>
      </p:sp>
      <p:sp>
        <p:nvSpPr>
          <p:cNvPr id="2" name="Sao 5-Cánh 1"/>
          <p:cNvSpPr/>
          <p:nvPr/>
        </p:nvSpPr>
        <p:spPr>
          <a:xfrm>
            <a:off x="1314994" y="267353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Tieng-vo-tay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6226" y="62279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" y="-6534"/>
            <a:ext cx="9013371" cy="6858000"/>
          </a:xfrm>
          <a:prstGeom prst="rect">
            <a:avLst/>
          </a:prstGeom>
        </p:spPr>
      </p:pic>
      <p:sp>
        <p:nvSpPr>
          <p:cNvPr id="5" name="Hình Chữ nhật Góc tròn 4"/>
          <p:cNvSpPr/>
          <p:nvPr/>
        </p:nvSpPr>
        <p:spPr>
          <a:xfrm>
            <a:off x="2856411" y="1123406"/>
            <a:ext cx="4049486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ình Chữ nhật Góc tròn 5"/>
          <p:cNvSpPr/>
          <p:nvPr/>
        </p:nvSpPr>
        <p:spPr>
          <a:xfrm>
            <a:off x="2107473" y="1025435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Hình Chữ nhật Góc tròn 10"/>
          <p:cNvSpPr/>
          <p:nvPr/>
        </p:nvSpPr>
        <p:spPr>
          <a:xfrm>
            <a:off x="2856411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2" name="Hình Chữ nhật Góc tròn 11"/>
          <p:cNvSpPr/>
          <p:nvPr/>
        </p:nvSpPr>
        <p:spPr>
          <a:xfrm>
            <a:off x="3605349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3" name="Hình Chữ nhật Góc tròn 12"/>
          <p:cNvSpPr/>
          <p:nvPr/>
        </p:nvSpPr>
        <p:spPr>
          <a:xfrm>
            <a:off x="4354287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14" name="Hình Chữ nhật Góc tròn 13"/>
          <p:cNvSpPr/>
          <p:nvPr/>
        </p:nvSpPr>
        <p:spPr>
          <a:xfrm>
            <a:off x="5103225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5" name="Hình Chữ nhật Góc tròn 14"/>
          <p:cNvSpPr/>
          <p:nvPr/>
        </p:nvSpPr>
        <p:spPr>
          <a:xfrm>
            <a:off x="2107473" y="1016727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</a:t>
            </a:r>
          </a:p>
        </p:txBody>
      </p:sp>
      <p:sp>
        <p:nvSpPr>
          <p:cNvPr id="16" name="Hình Chữ nhật Góc tròn 15"/>
          <p:cNvSpPr/>
          <p:nvPr/>
        </p:nvSpPr>
        <p:spPr>
          <a:xfrm>
            <a:off x="2856410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</a:p>
        </p:txBody>
      </p:sp>
      <p:sp>
        <p:nvSpPr>
          <p:cNvPr id="17" name="Hình Chữ nhật Góc tròn 16"/>
          <p:cNvSpPr/>
          <p:nvPr/>
        </p:nvSpPr>
        <p:spPr>
          <a:xfrm>
            <a:off x="3605350" y="1051560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</a:t>
            </a:r>
          </a:p>
        </p:txBody>
      </p:sp>
      <p:sp>
        <p:nvSpPr>
          <p:cNvPr id="18" name="Hình Chữ nhật Góc tròn 17"/>
          <p:cNvSpPr/>
          <p:nvPr/>
        </p:nvSpPr>
        <p:spPr>
          <a:xfrm>
            <a:off x="5103225" y="1055913"/>
            <a:ext cx="748938" cy="7402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</a:t>
            </a:r>
          </a:p>
        </p:txBody>
      </p:sp>
      <p:pic>
        <p:nvPicPr>
          <p:cNvPr id="19" name="Tieng-vo-tay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6226" y="62279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6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0" y="40435"/>
            <a:ext cx="635725" cy="6270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566056" y="0"/>
            <a:ext cx="5327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nhẩm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3" y="748321"/>
            <a:ext cx="5834472" cy="1611086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54" y="75269"/>
            <a:ext cx="3022146" cy="2490651"/>
          </a:xfrm>
          <a:prstGeom prst="rect">
            <a:avLst/>
          </a:prstGeom>
        </p:spPr>
      </p:pic>
      <p:sp>
        <p:nvSpPr>
          <p:cNvPr id="9" name="Hình Chữ nhật Góc tròn 8"/>
          <p:cNvSpPr/>
          <p:nvPr/>
        </p:nvSpPr>
        <p:spPr>
          <a:xfrm>
            <a:off x="-1" y="3309256"/>
            <a:ext cx="3039291" cy="313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Hộp Văn bản 9"/>
          <p:cNvSpPr txBox="1"/>
          <p:nvPr/>
        </p:nvSpPr>
        <p:spPr>
          <a:xfrm>
            <a:off x="1113761" y="3194106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-63079" y="3684663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</a:t>
            </a:r>
            <a:r>
              <a:rPr lang="en-US" sz="40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</a:t>
            </a:r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50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-17146" y="4450835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+ 40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-1" y="5273871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+ 30</a:t>
            </a:r>
          </a:p>
        </p:txBody>
      </p:sp>
      <p:sp>
        <p:nvSpPr>
          <p:cNvPr id="14" name="Hình Chữ nhật Góc tròn 13"/>
          <p:cNvSpPr/>
          <p:nvPr/>
        </p:nvSpPr>
        <p:spPr>
          <a:xfrm>
            <a:off x="3039290" y="3309254"/>
            <a:ext cx="3039291" cy="3135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ình Chữ nhật Góc tròn 14"/>
          <p:cNvSpPr/>
          <p:nvPr/>
        </p:nvSpPr>
        <p:spPr>
          <a:xfrm>
            <a:off x="6104709" y="3273167"/>
            <a:ext cx="3039291" cy="3135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Hộp Văn bản 15"/>
          <p:cNvSpPr txBox="1"/>
          <p:nvPr/>
        </p:nvSpPr>
        <p:spPr>
          <a:xfrm>
            <a:off x="4310593" y="3283628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</a:t>
            </a:r>
          </a:p>
        </p:txBody>
      </p:sp>
      <p:sp>
        <p:nvSpPr>
          <p:cNvPr id="17" name="Hộp Văn bản 16"/>
          <p:cNvSpPr txBox="1"/>
          <p:nvPr/>
        </p:nvSpPr>
        <p:spPr>
          <a:xfrm>
            <a:off x="7183659" y="3148452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</a:t>
            </a:r>
          </a:p>
        </p:txBody>
      </p:sp>
      <p:sp>
        <p:nvSpPr>
          <p:cNvPr id="18" name="Hộp Văn bản 17"/>
          <p:cNvSpPr txBox="1"/>
          <p:nvPr/>
        </p:nvSpPr>
        <p:spPr>
          <a:xfrm>
            <a:off x="3039290" y="3778882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+ 40</a:t>
            </a:r>
          </a:p>
        </p:txBody>
      </p:sp>
      <p:sp>
        <p:nvSpPr>
          <p:cNvPr id="19" name="Hộp Văn bản 18"/>
          <p:cNvSpPr txBox="1"/>
          <p:nvPr/>
        </p:nvSpPr>
        <p:spPr>
          <a:xfrm>
            <a:off x="3056435" y="4651622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+ 30</a:t>
            </a:r>
          </a:p>
        </p:txBody>
      </p:sp>
      <p:sp>
        <p:nvSpPr>
          <p:cNvPr id="20" name="Hộp Văn bản 19"/>
          <p:cNvSpPr txBox="1"/>
          <p:nvPr/>
        </p:nvSpPr>
        <p:spPr>
          <a:xfrm>
            <a:off x="3128442" y="5562594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20 + 50</a:t>
            </a:r>
          </a:p>
        </p:txBody>
      </p:sp>
      <p:sp>
        <p:nvSpPr>
          <p:cNvPr id="21" name="Hộp Văn bản 20"/>
          <p:cNvSpPr txBox="1"/>
          <p:nvPr/>
        </p:nvSpPr>
        <p:spPr>
          <a:xfrm>
            <a:off x="6121854" y="3539260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+ 20</a:t>
            </a:r>
          </a:p>
        </p:txBody>
      </p:sp>
      <p:sp>
        <p:nvSpPr>
          <p:cNvPr id="22" name="Hộp Văn bản 21"/>
          <p:cNvSpPr txBox="1"/>
          <p:nvPr/>
        </p:nvSpPr>
        <p:spPr>
          <a:xfrm>
            <a:off x="6121854" y="4383201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+ 30</a:t>
            </a:r>
          </a:p>
        </p:txBody>
      </p:sp>
      <p:sp>
        <p:nvSpPr>
          <p:cNvPr id="23" name="Hộp Văn bản 22"/>
          <p:cNvSpPr txBox="1"/>
          <p:nvPr/>
        </p:nvSpPr>
        <p:spPr>
          <a:xfrm>
            <a:off x="6126208" y="5414453"/>
            <a:ext cx="195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+ 40</a:t>
            </a:r>
          </a:p>
        </p:txBody>
      </p:sp>
      <p:sp>
        <p:nvSpPr>
          <p:cNvPr id="24" name="Hộp Văn bản 23"/>
          <p:cNvSpPr txBox="1"/>
          <p:nvPr/>
        </p:nvSpPr>
        <p:spPr>
          <a:xfrm>
            <a:off x="1768049" y="3675315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5" name="Hộp Văn bản 24"/>
          <p:cNvSpPr txBox="1"/>
          <p:nvPr/>
        </p:nvSpPr>
        <p:spPr>
          <a:xfrm>
            <a:off x="1774338" y="4463772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6" name="Hộp Văn bản 25"/>
          <p:cNvSpPr txBox="1"/>
          <p:nvPr/>
        </p:nvSpPr>
        <p:spPr>
          <a:xfrm>
            <a:off x="1828568" y="5273871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60</a:t>
            </a:r>
          </a:p>
        </p:txBody>
      </p:sp>
      <p:sp>
        <p:nvSpPr>
          <p:cNvPr id="27" name="Hộp Văn bản 26"/>
          <p:cNvSpPr txBox="1"/>
          <p:nvPr/>
        </p:nvSpPr>
        <p:spPr>
          <a:xfrm>
            <a:off x="4916075" y="3783279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29" name="Hộp Văn bản 28"/>
          <p:cNvSpPr txBox="1"/>
          <p:nvPr/>
        </p:nvSpPr>
        <p:spPr>
          <a:xfrm>
            <a:off x="4911897" y="4639257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30" name="Hộp Văn bản 29"/>
          <p:cNvSpPr txBox="1"/>
          <p:nvPr/>
        </p:nvSpPr>
        <p:spPr>
          <a:xfrm>
            <a:off x="4928070" y="5574910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70</a:t>
            </a:r>
          </a:p>
        </p:txBody>
      </p:sp>
      <p:sp>
        <p:nvSpPr>
          <p:cNvPr id="31" name="Hộp Văn bản 30"/>
          <p:cNvSpPr txBox="1"/>
          <p:nvPr/>
        </p:nvSpPr>
        <p:spPr>
          <a:xfrm>
            <a:off x="7926532" y="3539260"/>
            <a:ext cx="120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</a:t>
            </a:r>
          </a:p>
        </p:txBody>
      </p:sp>
      <p:pic>
        <p:nvPicPr>
          <p:cNvPr id="28" name="Tieng-vo-tay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6226" y="6227955"/>
            <a:ext cx="487363" cy="487363"/>
          </a:xfrm>
          <a:prstGeom prst="rect">
            <a:avLst/>
          </a:prstGeom>
        </p:spPr>
      </p:pic>
      <p:sp>
        <p:nvSpPr>
          <p:cNvPr id="32" name="Hộp Văn bản 31"/>
          <p:cNvSpPr txBox="1"/>
          <p:nvPr/>
        </p:nvSpPr>
        <p:spPr>
          <a:xfrm>
            <a:off x="7943949" y="4392068"/>
            <a:ext cx="120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</a:t>
            </a:r>
          </a:p>
        </p:txBody>
      </p:sp>
      <p:sp>
        <p:nvSpPr>
          <p:cNvPr id="33" name="Hộp Văn bản 32"/>
          <p:cNvSpPr txBox="1"/>
          <p:nvPr/>
        </p:nvSpPr>
        <p:spPr>
          <a:xfrm>
            <a:off x="7965448" y="5459984"/>
            <a:ext cx="120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863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66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984069"/>
            <a:ext cx="9083040" cy="5708469"/>
          </a:xfrm>
          <a:prstGeom prst="rect">
            <a:avLst/>
          </a:prstGeom>
        </p:spPr>
      </p:pic>
      <p:sp>
        <p:nvSpPr>
          <p:cNvPr id="5" name="Hình Bầu dục 4"/>
          <p:cNvSpPr/>
          <p:nvPr/>
        </p:nvSpPr>
        <p:spPr>
          <a:xfrm>
            <a:off x="0" y="40435"/>
            <a:ext cx="635725" cy="6270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35725" y="40435"/>
            <a:ext cx="8508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rơi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mất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lá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3200" b="1" dirty="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“?”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6400800" y="1768899"/>
            <a:ext cx="783771" cy="584775"/>
          </a:xfrm>
          <a:prstGeom prst="rect">
            <a:avLst/>
          </a:prstGeom>
          <a:solidFill>
            <a:srgbClr val="85BD5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53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6945086" y="5456979"/>
            <a:ext cx="783771" cy="584775"/>
          </a:xfrm>
          <a:prstGeom prst="rect">
            <a:avLst/>
          </a:prstGeom>
          <a:solidFill>
            <a:srgbClr val="85BD5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64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1506583" y="5531002"/>
            <a:ext cx="783771" cy="584775"/>
          </a:xfrm>
          <a:prstGeom prst="rect">
            <a:avLst/>
          </a:prstGeom>
          <a:solidFill>
            <a:srgbClr val="85BD5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</a:t>
            </a:r>
          </a:p>
        </p:txBody>
      </p:sp>
      <p:pic>
        <p:nvPicPr>
          <p:cNvPr id="10" name="Tieng-vo-tay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6226" y="62279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6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CB07848-A0C4-4D77-ACD6-35233F796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95250"/>
            <a:ext cx="9058275" cy="676274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A22299C-82BA-441A-9549-253260496096}"/>
              </a:ext>
            </a:extLst>
          </p:cNvPr>
          <p:cNvSpPr txBox="1"/>
          <p:nvPr/>
        </p:nvSpPr>
        <p:spPr>
          <a:xfrm>
            <a:off x="2290762" y="1485900"/>
            <a:ext cx="4648200" cy="10156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 DÒ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9B8263-6483-49DF-84EA-DFE2F408D971}"/>
              </a:ext>
            </a:extLst>
          </p:cNvPr>
          <p:cNvSpPr txBox="1"/>
          <p:nvPr/>
        </p:nvSpPr>
        <p:spPr>
          <a:xfrm>
            <a:off x="1299271" y="2814904"/>
            <a:ext cx="7101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HP001 5 hàng" panose="020B0603050302020204" pitchFamily="34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HP001 5 hàng" panose="020B0603050302020204" pitchFamily="34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58121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165</Words>
  <Application>Microsoft Office PowerPoint</Application>
  <PresentationFormat>On-screen Show (4:3)</PresentationFormat>
  <Paragraphs>65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AvantGarde</vt:lpstr>
      <vt:lpstr>AvantGarde Md BT</vt:lpstr>
      <vt:lpstr>Calibri</vt:lpstr>
      <vt:lpstr>Calibri Light</vt:lpstr>
      <vt:lpstr>HP001 4 hàng</vt:lpstr>
      <vt:lpstr>HP001 5 hàng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tuyen</cp:lastModifiedBy>
  <cp:revision>18</cp:revision>
  <dcterms:created xsi:type="dcterms:W3CDTF">2022-03-19T07:39:53Z</dcterms:created>
  <dcterms:modified xsi:type="dcterms:W3CDTF">2025-03-18T07:41:37Z</dcterms:modified>
</cp:coreProperties>
</file>