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2" r:id="rId1"/>
    <p:sldMasterId id="2147483684" r:id="rId2"/>
    <p:sldMasterId id="2147483710" r:id="rId3"/>
    <p:sldMasterId id="2147483724" r:id="rId4"/>
  </p:sldMasterIdLst>
  <p:notesMasterIdLst>
    <p:notesMasterId r:id="rId30"/>
  </p:notesMasterIdLst>
  <p:sldIdLst>
    <p:sldId id="301" r:id="rId5"/>
    <p:sldId id="331" r:id="rId6"/>
    <p:sldId id="328" r:id="rId7"/>
    <p:sldId id="336" r:id="rId8"/>
    <p:sldId id="341" r:id="rId9"/>
    <p:sldId id="339" r:id="rId10"/>
    <p:sldId id="347" r:id="rId11"/>
    <p:sldId id="340" r:id="rId12"/>
    <p:sldId id="338" r:id="rId13"/>
    <p:sldId id="342" r:id="rId14"/>
    <p:sldId id="343" r:id="rId15"/>
    <p:sldId id="344" r:id="rId16"/>
    <p:sldId id="345" r:id="rId17"/>
    <p:sldId id="346" r:id="rId18"/>
    <p:sldId id="316" r:id="rId19"/>
    <p:sldId id="320" r:id="rId20"/>
    <p:sldId id="321" r:id="rId21"/>
    <p:sldId id="287" r:id="rId22"/>
    <p:sldId id="350" r:id="rId23"/>
    <p:sldId id="348" r:id="rId24"/>
    <p:sldId id="351" r:id="rId25"/>
    <p:sldId id="352" r:id="rId26"/>
    <p:sldId id="322" r:id="rId27"/>
    <p:sldId id="289" r:id="rId28"/>
    <p:sldId id="32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C" initials="S" lastIdx="1" clrIdx="1">
    <p:extLst>
      <p:ext uri="{19B8F6BF-5375-455C-9EA6-DF929625EA0E}">
        <p15:presenceInfo xmlns:p15="http://schemas.microsoft.com/office/powerpoint/2012/main" userId="ST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486" autoAdjust="0"/>
  </p:normalViewPr>
  <p:slideViewPr>
    <p:cSldViewPr snapToGrid="0">
      <p:cViewPr varScale="1">
        <p:scale>
          <a:sx n="75" d="100"/>
          <a:sy n="75" d="100"/>
        </p:scale>
        <p:origin x="284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0-20T15:51:25.584" idx="1">
    <p:pos x="3600" y="1536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003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49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25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008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9055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3634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36" r:id="rId2"/>
    <p:sldLayoutId id="2147483739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" Target="slide3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" Target="slide3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" Target="slide3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" Target="slide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" Target="slide3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" Target="slide3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slide" Target="slide8.xml"/><Relationship Id="rId3" Type="http://schemas.openxmlformats.org/officeDocument/2006/relationships/image" Target="../media/image17.png"/><Relationship Id="rId7" Type="http://schemas.openxmlformats.org/officeDocument/2006/relationships/image" Target="../media/image19.jpg"/><Relationship Id="rId12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g"/><Relationship Id="rId11" Type="http://schemas.openxmlformats.org/officeDocument/2006/relationships/slide" Target="slide5.xml"/><Relationship Id="rId5" Type="http://schemas.openxmlformats.org/officeDocument/2006/relationships/image" Target="../media/image18.wmf"/><Relationship Id="rId10" Type="http://schemas.openxmlformats.org/officeDocument/2006/relationships/slide" Target="slide4.xml"/><Relationship Id="rId4" Type="http://schemas.openxmlformats.org/officeDocument/2006/relationships/slide" Target="slide10.xml"/><Relationship Id="rId9" Type="http://schemas.openxmlformats.org/officeDocument/2006/relationships/image" Target="../media/image21.jpg"/><Relationship Id="rId14" Type="http://schemas.openxmlformats.org/officeDocument/2006/relationships/comments" Target="../comments/commen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0"/>
            <a:ext cx="1219327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8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2630" y="5627688"/>
            <a:ext cx="3173413" cy="1230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0" name="Picture 5164" descr="729747d8za2kbusq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9480" y="5175885"/>
            <a:ext cx="2382520" cy="1752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41" name="WordArt 10"/>
          <p:cNvSpPr>
            <a:spLocks noTextEdit="1"/>
          </p:cNvSpPr>
          <p:nvPr/>
        </p:nvSpPr>
        <p:spPr>
          <a:xfrm>
            <a:off x="3575050" y="314960"/>
            <a:ext cx="780034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2800" b="1" dirty="0">
                <a:ln w="12700" cap="flat" cmpd="sng">
                  <a:solidFill>
                    <a:srgbClr val="66FF33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KÍNH CHÀO QUÝ THẦY CÔ VỀ DỰ GIỜ  </a:t>
            </a:r>
          </a:p>
        </p:txBody>
      </p:sp>
      <p:sp>
        <p:nvSpPr>
          <p:cNvPr id="14339" name="Text Box 8"/>
          <p:cNvSpPr txBox="1"/>
          <p:nvPr/>
        </p:nvSpPr>
        <p:spPr>
          <a:xfrm>
            <a:off x="4086824" y="3023774"/>
            <a:ext cx="7360370" cy="48628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MÔN: TIẾNG VIỆT</a:t>
            </a:r>
            <a:endParaRPr sz="3200" b="1" i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6000" y="1533378"/>
            <a:ext cx="25633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F0"/>
                </a:solidFill>
                <a:latin typeface=".VnArabia" panose="020B7200000000000000" pitchFamily="34" charset="0"/>
              </a:rPr>
              <a:t>LỚP 2B1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45718" y="4572000"/>
            <a:ext cx="6330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Giáo viên: Nguyễn </a:t>
            </a:r>
            <a:r>
              <a:rPr lang="vi-VN" sz="2800" b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Thị </a:t>
            </a:r>
            <a:r>
              <a:rPr lang="en-US" sz="2800" b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Thu Thảo</a:t>
            </a:r>
            <a:endParaRPr lang="vi-VN" sz="2800" b="1" dirty="0">
              <a:solidFill>
                <a:srgbClr val="0070C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005925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88" y="446860"/>
            <a:ext cx="5134708" cy="3866006"/>
          </a:xfrm>
          <a:prstGeom prst="rect">
            <a:avLst/>
          </a:prstGeom>
        </p:spPr>
      </p:pic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6260612" y="2968512"/>
            <a:ext cx="5710994" cy="1856706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rừng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sâu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thẳm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05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13" y="421813"/>
            <a:ext cx="5221599" cy="4052328"/>
          </a:xfrm>
          <a:prstGeom prst="rect">
            <a:avLst/>
          </a:prstGeom>
        </p:spPr>
      </p:pic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6907726" y="2968512"/>
            <a:ext cx="4726256" cy="158942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78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31" y="361701"/>
            <a:ext cx="5512542" cy="403720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145588" y="1645432"/>
            <a:ext cx="5208212" cy="130878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6484595" y="1838200"/>
            <a:ext cx="5345723" cy="1631627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,…..</a:t>
            </a:r>
            <a:endParaRPr kumimoji="0" lang="en-US" sz="3200" b="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41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18" y="324116"/>
            <a:ext cx="6194416" cy="4972876"/>
          </a:xfrm>
          <a:prstGeom prst="rect">
            <a:avLst/>
          </a:prstGeom>
        </p:spPr>
      </p:pic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7082506" y="2100593"/>
            <a:ext cx="5024265" cy="1533154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dê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,…..</a:t>
            </a:r>
          </a:p>
        </p:txBody>
      </p:sp>
    </p:spTree>
    <p:extLst>
      <p:ext uri="{BB962C8B-B14F-4D97-AF65-F5344CB8AC3E}">
        <p14:creationId xmlns:p14="http://schemas.microsoft.com/office/powerpoint/2010/main" val="272565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17" y="611976"/>
            <a:ext cx="5205047" cy="33129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478" y="749102"/>
            <a:ext cx="5106570" cy="30491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26" y="3910532"/>
            <a:ext cx="5078438" cy="30389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290" y="3809656"/>
            <a:ext cx="4937758" cy="328046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15925" y="13574"/>
            <a:ext cx="10832123" cy="125251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2246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ể chuyện Gọi bạn, Sách Kết nối tri thức với cuộc sống lớp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6502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57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1849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1-2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094893" y="1281271"/>
            <a:ext cx="2841675" cy="1406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14"/>
          <p:cNvGrpSpPr/>
          <p:nvPr/>
        </p:nvGrpSpPr>
        <p:grpSpPr>
          <a:xfrm>
            <a:off x="1899139" y="3052837"/>
            <a:ext cx="8665698" cy="2222548"/>
            <a:chOff x="2118480" y="1316166"/>
            <a:chExt cx="1512168" cy="1512168"/>
          </a:xfrm>
        </p:grpSpPr>
        <p:sp>
          <p:nvSpPr>
            <p:cNvPr id="7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8" name="TextBox 67"/>
            <p:cNvSpPr txBox="1"/>
            <p:nvPr/>
          </p:nvSpPr>
          <p:spPr>
            <a:xfrm>
              <a:off x="2436288" y="1625621"/>
              <a:ext cx="1036611" cy="628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5400" spc="3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Thảo luận nhóm4</a:t>
              </a:r>
              <a:endParaRPr lang="zh-CN" altLang="en-US" sz="5400" spc="300" dirty="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34098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17" y="611976"/>
            <a:ext cx="5205047" cy="33129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478" y="749102"/>
            <a:ext cx="5106570" cy="30491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26" y="3910532"/>
            <a:ext cx="5078438" cy="30389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290" y="3809656"/>
            <a:ext cx="4937758" cy="328046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15925" y="13574"/>
            <a:ext cx="10832123" cy="125251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1-2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7906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348" y="576286"/>
            <a:ext cx="10986869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716258" y="1505244"/>
            <a:ext cx="329184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4DFF580-E16F-438D-A70A-34122CAE5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4160" y="0"/>
            <a:ext cx="124561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083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2" name="Bài 3 _Tìm Bạn Thân - Âm Nhạc Lớp 1 __ Tập Hát Theo Lời _ CD Bộ Giáo Dụ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778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BF2D4A-B5D0-4D8E-8BB4-FACDB530E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760" y="0"/>
            <a:ext cx="12303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756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5DFADE-7665-4AE2-A0A1-5D470FCEE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0"/>
            <a:ext cx="11785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915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6948" y="213360"/>
            <a:ext cx="11901269" cy="1688489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– 3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909711" y="1057604"/>
            <a:ext cx="23915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485661" y="1057604"/>
            <a:ext cx="3629465" cy="140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7775527" y="1071673"/>
            <a:ext cx="1831144" cy="140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958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6948" y="213360"/>
            <a:ext cx="11901269" cy="1688489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– 3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909711" y="1057604"/>
            <a:ext cx="23915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485661" y="1057604"/>
            <a:ext cx="3629465" cy="140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7775527" y="1071673"/>
            <a:ext cx="1831144" cy="140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-1" y="2391508"/>
            <a:ext cx="12098217" cy="300835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D816DF-2296-4622-A28E-B4BB0C33B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4484"/>
            <a:ext cx="12446000" cy="611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76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9" grpId="0" animBg="1"/>
      <p:bldP spid="9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24" y="291704"/>
            <a:ext cx="11148352" cy="6566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447778" y="2743201"/>
            <a:ext cx="7652830" cy="604910"/>
          </a:xfrm>
          <a:prstGeom prst="rect">
            <a:avLst/>
          </a:prstGeom>
        </p:spPr>
        <p:txBody>
          <a:bodyPr wrap="none" lIns="69156" tIns="34578" rIns="69156" bIns="3457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30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</a:t>
            </a:r>
            <a:r>
              <a:rPr lang="en-US" sz="430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 ƠN!</a:t>
            </a:r>
            <a:r>
              <a:rPr lang="vi-VN" sz="430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 </a:t>
            </a:r>
            <a:endParaRPr lang="en-US" sz="4300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9220" name="Picture 4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2" y="1"/>
            <a:ext cx="1700003" cy="1272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POINSET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518" y="4953000"/>
            <a:ext cx="2660402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9331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75" y="-60625"/>
            <a:ext cx="12257314" cy="6858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72280" y="1614260"/>
            <a:ext cx="48590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4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13121F-AAC4-4FF0-B538-489086BF6BCD}"/>
              </a:ext>
            </a:extLst>
          </p:cNvPr>
          <p:cNvCxnSpPr>
            <a:cxnSpLocks/>
          </p:cNvCxnSpPr>
          <p:nvPr/>
        </p:nvCxnSpPr>
        <p:spPr>
          <a:xfrm>
            <a:off x="1139857" y="627955"/>
            <a:ext cx="0" cy="543313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744158" y="2287059"/>
            <a:ext cx="8624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7200">
                <a:solidFill>
                  <a:srgbClr val="FFFF00"/>
                </a:solidFill>
                <a:latin typeface="TiG"/>
                <a:cs typeface="Times New Roman" panose="02020603050405020304" pitchFamily="18" charset="0"/>
              </a:rPr>
              <a:t>GỌI BẠN</a:t>
            </a:r>
            <a:endParaRPr lang="en-US" sz="7200" dirty="0">
              <a:solidFill>
                <a:srgbClr val="FFFF00"/>
              </a:solidFill>
              <a:latin typeface="TiG"/>
              <a:cs typeface="Times New Roman" panose="02020603050405020304" pitchFamily="18" charset="0"/>
            </a:endParaRPr>
          </a:p>
        </p:txBody>
      </p:sp>
      <p:pic>
        <p:nvPicPr>
          <p:cNvPr id="6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535557" y="994807"/>
            <a:ext cx="2983258" cy="247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38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12" y="-38796"/>
            <a:ext cx="12051322" cy="693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581667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/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4" y="45900"/>
            <a:ext cx="12093526" cy="6963299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1378634" y="661182"/>
            <a:ext cx="3981157" cy="140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8396068" y="675249"/>
            <a:ext cx="2548597" cy="1406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827650" y="1153551"/>
            <a:ext cx="804202" cy="117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868659" y="1153551"/>
            <a:ext cx="2112498" cy="257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703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85" y="693350"/>
            <a:ext cx="5134708" cy="3866006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5609572" y="477079"/>
            <a:ext cx="2405576" cy="2778566"/>
          </a:xfrm>
          <a:prstGeom prst="cloudCallout">
            <a:avLst>
              <a:gd name="adj1" fmla="val 26712"/>
              <a:gd name="adj2" fmla="val 71816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8222727" y="3255645"/>
            <a:ext cx="3348417" cy="2150412"/>
          </a:xfrm>
          <a:prstGeom prst="cloudCallou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Khung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727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88" y="446860"/>
            <a:ext cx="5134708" cy="3866006"/>
          </a:xfrm>
          <a:prstGeom prst="rect">
            <a:avLst/>
          </a:prstGeom>
        </p:spPr>
      </p:pic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6260612" y="2968512"/>
            <a:ext cx="5710994" cy="1856706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rừng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sâu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thẳm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94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12" y="-38796"/>
            <a:ext cx="12051322" cy="693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649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6" name="Picture 4" descr="nha">
            <a:extLst>
              <a:ext uri="{FF2B5EF4-FFF2-40B4-BE49-F238E27FC236}">
                <a16:creationId xmlns:a16="http://schemas.microsoft.com/office/drawing/2014/main" id="{FD2821AA-90E4-8983-611A-6D193142C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9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WordArt 6">
            <a:extLst>
              <a:ext uri="{FF2B5EF4-FFF2-40B4-BE49-F238E27FC236}">
                <a16:creationId xmlns:a16="http://schemas.microsoft.com/office/drawing/2014/main" id="{A830BD8F-F178-DA2E-4C2E-79DCED73229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5600" y="304800"/>
            <a:ext cx="6629400" cy="914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Inflate">
              <a:avLst>
                <a:gd name="adj" fmla="val 21431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ô </a:t>
            </a:r>
            <a:r>
              <a:rPr lang="vi-VN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cửa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bí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mật</a:t>
            </a:r>
          </a:p>
        </p:txBody>
      </p:sp>
      <p:sp>
        <p:nvSpPr>
          <p:cNvPr id="11286" name="AutoShape 2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1B987C4-89F1-9CEB-48ED-7E4BE0E42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00" y="6248400"/>
            <a:ext cx="1143000" cy="609600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800" b="1" dirty="0">
                <a:solidFill>
                  <a:srgbClr val="0000FF"/>
                </a:solidFill>
                <a:hlinkClick r:id="rId4" action="ppaction://hlinksldjump"/>
              </a:rPr>
              <a:t>Next</a:t>
            </a:r>
            <a:endParaRPr lang="en-US" altLang="en-US" sz="2800" b="1" dirty="0">
              <a:solidFill>
                <a:srgbClr val="0000FF"/>
              </a:solidFill>
            </a:endParaRPr>
          </a:p>
        </p:txBody>
      </p:sp>
      <p:pic>
        <p:nvPicPr>
          <p:cNvPr id="11287" name="Picture 23">
            <a:extLst>
              <a:ext uri="{FF2B5EF4-FFF2-40B4-BE49-F238E27FC236}">
                <a16:creationId xmlns:a16="http://schemas.microsoft.com/office/drawing/2014/main" id="{0D3A69A2-FDA6-7BA9-3E69-D59293A91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00200"/>
            <a:ext cx="14478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9" name="Picture 25">
            <a:extLst>
              <a:ext uri="{FF2B5EF4-FFF2-40B4-BE49-F238E27FC236}">
                <a16:creationId xmlns:a16="http://schemas.microsoft.com/office/drawing/2014/main" id="{380CE72D-361A-E20D-EAEA-A55BC71EA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1066800"/>
            <a:ext cx="14478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390" y="2213113"/>
            <a:ext cx="3467443" cy="24761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519" y="2213113"/>
            <a:ext cx="3246479" cy="24874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390" y="4343370"/>
            <a:ext cx="3525136" cy="25527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528" y="4347520"/>
            <a:ext cx="3236538" cy="2608218"/>
          </a:xfrm>
          <a:prstGeom prst="rect">
            <a:avLst/>
          </a:prstGeom>
        </p:spPr>
      </p:pic>
      <p:sp>
        <p:nvSpPr>
          <p:cNvPr id="27" name="Ô cửa 1">
            <a:hlinkClick r:id="rId10" action="ppaction://hlinksldjump"/>
            <a:extLst>
              <a:ext uri="{FF2B5EF4-FFF2-40B4-BE49-F238E27FC236}">
                <a16:creationId xmlns:a16="http://schemas.microsoft.com/office/drawing/2014/main" id="{747CAA85-912E-78C6-5F65-7592B8F303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0480" y="2249557"/>
            <a:ext cx="3472129" cy="2057370"/>
          </a:xfrm>
          <a:prstGeom prst="actionButtonBlank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000" b="1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28" name="Ô cửa 2">
            <a:hlinkClick r:id="rId11" action="ppaction://hlinksldjump"/>
            <a:extLst>
              <a:ext uri="{FF2B5EF4-FFF2-40B4-BE49-F238E27FC236}">
                <a16:creationId xmlns:a16="http://schemas.microsoft.com/office/drawing/2014/main" id="{6C21AC6C-630C-A8AC-1B30-E9CA5D50E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5573" y="2264898"/>
            <a:ext cx="3236540" cy="2088421"/>
          </a:xfrm>
          <a:prstGeom prst="actionButtonBlank">
            <a:avLst/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000" b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29" name="Ô cửa 3">
            <a:hlinkClick r:id="rId12" action="ppaction://hlinksldjump"/>
            <a:extLst>
              <a:ext uri="{FF2B5EF4-FFF2-40B4-BE49-F238E27FC236}">
                <a16:creationId xmlns:a16="http://schemas.microsoft.com/office/drawing/2014/main" id="{72DAE05E-38CE-2FE6-D780-050ACA3261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5228" y="4362434"/>
            <a:ext cx="3556298" cy="2533673"/>
          </a:xfrm>
          <a:prstGeom prst="actionButtonBlank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000" b="1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30" name="Ô cửa 4">
            <a:hlinkClick r:id="rId13" action="ppaction://hlinksldjump"/>
            <a:extLst>
              <a:ext uri="{FF2B5EF4-FFF2-40B4-BE49-F238E27FC236}">
                <a16:creationId xmlns:a16="http://schemas.microsoft.com/office/drawing/2014/main" id="{1F6A5C69-C9D7-2C5B-B81E-08081A6726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2688" y="4399694"/>
            <a:ext cx="3162310" cy="2458306"/>
          </a:xfrm>
          <a:prstGeom prst="actionButtonBlank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000" b="1" dirty="0">
                <a:solidFill>
                  <a:srgbClr val="FFFF00"/>
                </a:solidFill>
              </a:rPr>
              <a:t>4</a:t>
            </a:r>
          </a:p>
        </p:txBody>
      </p:sp>
      <p:pic>
        <p:nvPicPr>
          <p:cNvPr id="31" name="Picture 23">
            <a:extLst>
              <a:ext uri="{FF2B5EF4-FFF2-40B4-BE49-F238E27FC236}">
                <a16:creationId xmlns:a16="http://schemas.microsoft.com/office/drawing/2014/main" id="{0D3A69A2-FDA6-7BA9-3E69-D59293A91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630" y="1104885"/>
            <a:ext cx="14478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941438"/>
      </p:ext>
    </p:extLst>
  </p:cSld>
  <p:clrMapOvr>
    <a:masterClrMapping/>
  </p:clrMapOvr>
  <p:transition>
    <p:sndAc>
      <p:stSnd>
        <p:snd r:embed="rId2" name="Start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1737</TotalTime>
  <Words>223</Words>
  <Application>Microsoft Office PowerPoint</Application>
  <PresentationFormat>Widescreen</PresentationFormat>
  <Paragraphs>34</Paragraphs>
  <Slides>25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Microsoft YaHei</vt:lpstr>
      <vt:lpstr>SimSun</vt:lpstr>
      <vt:lpstr>.VnArabia</vt:lpstr>
      <vt:lpstr>Arial</vt:lpstr>
      <vt:lpstr>Arial-Rounded</vt:lpstr>
      <vt:lpstr>Calibri</vt:lpstr>
      <vt:lpstr>Calibri Light</vt:lpstr>
      <vt:lpstr>HP001 4 hàng</vt:lpstr>
      <vt:lpstr>TiG</vt:lpstr>
      <vt:lpstr>Times New Roman</vt:lpstr>
      <vt:lpstr>3_Office Theme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Chọn kể 1-2 đoạn của câu chuyện theo tranh</vt:lpstr>
      <vt:lpstr>PowerPoint Presentation</vt:lpstr>
      <vt:lpstr>3. Kể tiếp đoạn kết của câu chuyện theo ý của em</vt:lpstr>
      <vt:lpstr>PowerPoint Presentation</vt:lpstr>
      <vt:lpstr>PowerPoint Presentation</vt:lpstr>
      <vt:lpstr>PowerPoint Presentation</vt:lpstr>
      <vt:lpstr>4. Viết 2 – 3 câu nêu nhận xét của em về đôi bạn bê vàng và dê trắng trong câu chuyện trên.</vt:lpstr>
      <vt:lpstr>4. Viết 2 – 3 câu nêu nhận xét của em về đôi bạn bê vàng và dê trắng trong câu chuyện trên.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Windows 10</cp:lastModifiedBy>
  <cp:revision>118</cp:revision>
  <dcterms:created xsi:type="dcterms:W3CDTF">2021-05-26T04:27:49Z</dcterms:created>
  <dcterms:modified xsi:type="dcterms:W3CDTF">2026-03-05T09:35:00Z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