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58" r:id="rId2"/>
    <p:sldMasterId id="2147483880" r:id="rId3"/>
    <p:sldMasterId id="2147483892" r:id="rId4"/>
    <p:sldMasterId id="2147483906" r:id="rId5"/>
  </p:sldMasterIdLst>
  <p:notesMasterIdLst>
    <p:notesMasterId r:id="rId24"/>
  </p:notesMasterIdLst>
  <p:sldIdLst>
    <p:sldId id="515" r:id="rId6"/>
    <p:sldId id="297" r:id="rId7"/>
    <p:sldId id="514" r:id="rId8"/>
    <p:sldId id="516" r:id="rId9"/>
    <p:sldId id="527" r:id="rId10"/>
    <p:sldId id="528" r:id="rId11"/>
    <p:sldId id="530" r:id="rId12"/>
    <p:sldId id="529" r:id="rId13"/>
    <p:sldId id="531" r:id="rId14"/>
    <p:sldId id="537" r:id="rId15"/>
    <p:sldId id="532" r:id="rId16"/>
    <p:sldId id="508" r:id="rId17"/>
    <p:sldId id="533" r:id="rId18"/>
    <p:sldId id="524" r:id="rId19"/>
    <p:sldId id="534" r:id="rId20"/>
    <p:sldId id="536" r:id="rId21"/>
    <p:sldId id="522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BE4E"/>
    <a:srgbClr val="99CCFF"/>
    <a:srgbClr val="30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4294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B59D-0647-422E-9991-A6C096365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E6068-31EC-4A14-A738-526751FD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16" indent="0" algn="ctr">
              <a:buNone/>
              <a:defRPr sz="1900"/>
            </a:lvl3pPr>
            <a:lvl4pPr marL="1370722" indent="0" algn="ctr">
              <a:buNone/>
              <a:defRPr sz="1600"/>
            </a:lvl4pPr>
            <a:lvl5pPr marL="1827632" indent="0" algn="ctr">
              <a:buNone/>
              <a:defRPr sz="1600"/>
            </a:lvl5pPr>
            <a:lvl6pPr marL="2284546" indent="0" algn="ctr">
              <a:buNone/>
              <a:defRPr sz="1600"/>
            </a:lvl6pPr>
            <a:lvl7pPr marL="2741446" indent="0" algn="ctr">
              <a:buNone/>
              <a:defRPr sz="1600"/>
            </a:lvl7pPr>
            <a:lvl8pPr marL="3198344" indent="0" algn="ctr">
              <a:buNone/>
              <a:defRPr sz="1600"/>
            </a:lvl8pPr>
            <a:lvl9pPr marL="36552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E1CE-0037-4198-BF0B-1584D96F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1754-D1A6-4037-AC9F-72F4EE16E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E87C-C7CB-416E-925E-134D2EA6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6F8D-BC08-49CB-86FF-1E5BCE2C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47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BBEB-57F9-4177-BCA8-17B691D6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FDE95-EAD2-4ABF-907F-06DF74FC9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7960-15C4-49F3-AB09-D8852000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D4FC4-D768-4C25-9E26-AAD07C61B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BB21-5AD2-4E8E-B7BA-F9CC5A71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99FF4-477B-40E6-AF35-99CB2E93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1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BB89-81D5-4401-B144-B5CB3604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F79E-8CF3-4396-B41D-D2722AC01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D574-8A25-4558-BB66-4C20A570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4B7A-31D9-45DB-8137-E0A1D2D08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DEBEC-DF66-4466-ACF8-F9CA0094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4BFB-92B1-4AB7-8B50-4AEA6239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19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5F4A-4DF9-4002-95A5-3530E8E3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F350-0FE4-4775-926B-6AD158FA8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F033F-F466-4F60-B23D-B2C0298D0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16C34-C84E-4CBD-B8E5-7E94FAD9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6DBE-AD18-445B-9CBF-4922D25417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A888B-9C9F-4319-8E0D-20FB6A4A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9771-8756-4B16-B9A2-9AF58D91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2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D2BE-499B-4684-9177-AD52E8D1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F6130-A865-452B-90B3-7A1CC918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16" indent="0">
              <a:buNone/>
              <a:defRPr sz="1900" b="1"/>
            </a:lvl3pPr>
            <a:lvl4pPr marL="1370722" indent="0">
              <a:buNone/>
              <a:defRPr sz="1600" b="1"/>
            </a:lvl4pPr>
            <a:lvl5pPr marL="1827632" indent="0">
              <a:buNone/>
              <a:defRPr sz="1600" b="1"/>
            </a:lvl5pPr>
            <a:lvl6pPr marL="2284546" indent="0">
              <a:buNone/>
              <a:defRPr sz="1600" b="1"/>
            </a:lvl6pPr>
            <a:lvl7pPr marL="2741446" indent="0">
              <a:buNone/>
              <a:defRPr sz="1600" b="1"/>
            </a:lvl7pPr>
            <a:lvl8pPr marL="3198344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8EF99-D3C2-457A-8B65-8C36D278C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83ABB-5FED-417F-B430-0A8729A24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16" indent="0">
              <a:buNone/>
              <a:defRPr sz="1900" b="1"/>
            </a:lvl3pPr>
            <a:lvl4pPr marL="1370722" indent="0">
              <a:buNone/>
              <a:defRPr sz="1600" b="1"/>
            </a:lvl4pPr>
            <a:lvl5pPr marL="1827632" indent="0">
              <a:buNone/>
              <a:defRPr sz="1600" b="1"/>
            </a:lvl5pPr>
            <a:lvl6pPr marL="2284546" indent="0">
              <a:buNone/>
              <a:defRPr sz="1600" b="1"/>
            </a:lvl6pPr>
            <a:lvl7pPr marL="2741446" indent="0">
              <a:buNone/>
              <a:defRPr sz="1600" b="1"/>
            </a:lvl7pPr>
            <a:lvl8pPr marL="3198344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50035-75CB-40A9-B461-7F1244CBB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619F3-2A2F-4907-A2BC-23A433D8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BB929-CAB0-4E66-B0D1-6D7131C48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BFBD2-1102-4243-82DE-ADFA55D6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5E29A-4C66-4144-BAFC-3FD860D6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22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CDC8-E8B3-4E20-AA1E-2B6B30C8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96805-1C7E-44AC-B744-4DE0D357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1DEC-8CB6-4150-84D2-1B6C33210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21F5C-C203-4826-898D-E67D53C1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38F57-885D-4763-8829-DE37D1F2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7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14B6E-CD00-4F70-A503-05F539CA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83E8-4BF6-41ED-B24D-B1BCC504AB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51F71-A95A-4424-9DEC-6C989BE8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82B53-7E5B-4AD0-B086-43324470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29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1160-EE49-4B4F-AA70-A8534C80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0EDF-C037-4E61-82BC-D35082FF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70FBC-75B9-4782-B983-69DB17F0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16" indent="0">
              <a:buNone/>
              <a:defRPr sz="1200"/>
            </a:lvl3pPr>
            <a:lvl4pPr marL="1370722" indent="0">
              <a:buNone/>
              <a:defRPr sz="1100"/>
            </a:lvl4pPr>
            <a:lvl5pPr marL="1827632" indent="0">
              <a:buNone/>
              <a:defRPr sz="1100"/>
            </a:lvl5pPr>
            <a:lvl6pPr marL="2284546" indent="0">
              <a:buNone/>
              <a:defRPr sz="1100"/>
            </a:lvl6pPr>
            <a:lvl7pPr marL="2741446" indent="0">
              <a:buNone/>
              <a:defRPr sz="1100"/>
            </a:lvl7pPr>
            <a:lvl8pPr marL="3198344" indent="0">
              <a:buNone/>
              <a:defRPr sz="1100"/>
            </a:lvl8pPr>
            <a:lvl9pPr marL="36552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2FDF5-E9D4-4CCD-BFA1-C3F43428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0444-EB50-4226-8870-BADC4CA65C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CC7C-C004-468C-9E6F-623B4A80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191F-2758-4AA7-BE34-DA414366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7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6EBA-9B57-4C61-A73E-080966D8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A42E0-5D29-4140-8D6C-14C514D45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3" indent="0">
              <a:buNone/>
              <a:defRPr sz="2800"/>
            </a:lvl2pPr>
            <a:lvl3pPr marL="913816" indent="0">
              <a:buNone/>
              <a:defRPr sz="2400"/>
            </a:lvl3pPr>
            <a:lvl4pPr marL="1370722" indent="0">
              <a:buNone/>
              <a:defRPr sz="2000"/>
            </a:lvl4pPr>
            <a:lvl5pPr marL="1827632" indent="0">
              <a:buNone/>
              <a:defRPr sz="2000"/>
            </a:lvl5pPr>
            <a:lvl6pPr marL="2284546" indent="0">
              <a:buNone/>
              <a:defRPr sz="2000"/>
            </a:lvl6pPr>
            <a:lvl7pPr marL="2741446" indent="0">
              <a:buNone/>
              <a:defRPr sz="2000"/>
            </a:lvl7pPr>
            <a:lvl8pPr marL="3198344" indent="0">
              <a:buNone/>
              <a:defRPr sz="2000"/>
            </a:lvl8pPr>
            <a:lvl9pPr marL="36552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75EC6-C052-4A4C-A093-FE8A953AD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16" indent="0">
              <a:buNone/>
              <a:defRPr sz="1200"/>
            </a:lvl3pPr>
            <a:lvl4pPr marL="1370722" indent="0">
              <a:buNone/>
              <a:defRPr sz="1100"/>
            </a:lvl4pPr>
            <a:lvl5pPr marL="1827632" indent="0">
              <a:buNone/>
              <a:defRPr sz="1100"/>
            </a:lvl5pPr>
            <a:lvl6pPr marL="2284546" indent="0">
              <a:buNone/>
              <a:defRPr sz="1100"/>
            </a:lvl6pPr>
            <a:lvl7pPr marL="2741446" indent="0">
              <a:buNone/>
              <a:defRPr sz="1100"/>
            </a:lvl7pPr>
            <a:lvl8pPr marL="3198344" indent="0">
              <a:buNone/>
              <a:defRPr sz="1100"/>
            </a:lvl8pPr>
            <a:lvl9pPr marL="36552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EAB23-AA18-4924-90A8-E9A23082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9FE0-F613-45D1-BBEC-E0D1E908E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1D772-DB6F-4188-B19B-A506F429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A725E-C691-49A7-B2B8-AE4E34C0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1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C37D-10FF-4B86-8D36-9C393196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5F656-2C54-439C-BB68-0D56157DC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4163-1188-498B-8D92-3645F127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6B8A-399A-4235-AB07-346AE68B21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2661-504C-466A-BB11-75BBD5D9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2B745-2B95-4C9A-A4F6-8C24D0C1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EAFB6-13D8-434E-9EFE-BF444AA5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E67F4-265C-4C45-9C7D-612D057E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129C6-DBA2-434B-876E-AA43CB55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084B-FF74-4383-AAF8-CC54CFA6AD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1E6B-5430-4EE5-84C6-395314E9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9567-9903-4A00-90FF-15A0D29B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8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1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7CA2-65DE-4B1A-8483-A56905C455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85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B5936-5E7F-49EB-A1CF-C42351A4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4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855F1-7203-4157-AA0A-8AAA3B07C9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45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8D7A-FE8A-4EDB-B4BF-2D674E896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33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722DD-C96E-4133-9127-8018FC9353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9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CD8D-1938-4F78-8276-C70ECB7ADE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5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CA527-AC8F-4F05-9C16-74B0F8B58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22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6F27B-5C3E-412E-8373-A1975933A0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34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285CF-D3BE-4EDA-AF92-1A0CE7B63E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36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BB126-362F-4C7B-9FEE-803C0D1F07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BDC9B-52FF-4191-86F1-5BA0DE1B86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23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EA346-40C1-461F-BD34-9CFA2E776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27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55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25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4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81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66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44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25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15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226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85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08" tIns="91408" rIns="91408" bIns="9140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08" tIns="91408" rIns="91408" bIns="9140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0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4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01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12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81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5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86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6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47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25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60A8A-5DE5-4596-BCE2-07AC10E6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86" tIns="45706" rIns="91386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672F1-FB8E-478D-BFDD-DC4DE6BB4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6" tIns="45706" rIns="91386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2BB9-C7DA-4268-9EF2-84BBE8A1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386" tIns="45706" rIns="91386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6"/>
            <a:fld id="{C51F763A-C412-40BD-95F3-3F26146E4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16"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52736-A519-4F9E-8626-64AF5670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386" tIns="45706" rIns="91386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65B9-F9CF-4D31-9111-0F46339E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386" tIns="45706" rIns="91386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9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hf sldNum="0" hdr="0" dt="0"/>
  <p:txStyles>
    <p:titleStyle>
      <a:lvl1pPr algn="l" defTabSz="9138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0" indent="-228460" algn="l" defTabSz="9138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74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74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72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71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88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8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04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18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6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2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2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6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6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4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43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83E395F-B7FA-4D36-A4F4-4341E1E22A67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3/6/2026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4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8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06/03/2026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53"/>
            <a:ext cx="10363408" cy="146972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6200" b="1">
                <a:latin typeface=".VnTime" panose="020B7200000000000000" pitchFamily="34" charset="0"/>
              </a:rPr>
              <a:t>%</a:t>
            </a:r>
          </a:p>
        </p:txBody>
      </p:sp>
      <p:pic>
        <p:nvPicPr>
          <p:cNvPr id="45059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" y="105507"/>
            <a:ext cx="12192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WordArt 6"/>
          <p:cNvSpPr>
            <a:spLocks noChangeArrowheads="1" noChangeShapeType="1" noTextEdit="1"/>
          </p:cNvSpPr>
          <p:nvPr/>
        </p:nvSpPr>
        <p:spPr bwMode="auto">
          <a:xfrm>
            <a:off x="1930298" y="1295279"/>
            <a:ext cx="8737531" cy="3200400"/>
          </a:xfrm>
          <a:prstGeom prst="rect">
            <a:avLst/>
          </a:prstGeom>
        </p:spPr>
        <p:txBody>
          <a:bodyPr spcFirstLastPara="1" wrap="none" lIns="40551" tIns="20275" rIns="40551" bIns="20275" fromWordArt="1">
            <a:prstTxWarp prst="textArchUp">
              <a:avLst>
                <a:gd name="adj" fmla="val 10722427"/>
              </a:avLst>
            </a:prstTxWarp>
          </a:bodyPr>
          <a:lstStyle/>
          <a:p>
            <a:pPr algn="ctr" defTabSz="405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7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em lớp 2</a:t>
            </a:r>
            <a:r>
              <a:rPr lang="en-US" sz="5700" kern="1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B</a:t>
            </a:r>
            <a:r>
              <a:rPr lang="en-US" sz="57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1</a:t>
            </a:r>
            <a:r>
              <a:rPr lang="vi-VN" sz="5700" kern="1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 </a:t>
            </a:r>
            <a:r>
              <a:rPr lang="vi-VN" sz="57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đến với tiết học </a:t>
            </a:r>
            <a:endParaRPr lang="en-US" sz="5700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45062" name="WordArt 5"/>
          <p:cNvSpPr>
            <a:spLocks noChangeArrowheads="1" noChangeShapeType="1" noTextEdit="1"/>
          </p:cNvSpPr>
          <p:nvPr/>
        </p:nvSpPr>
        <p:spPr bwMode="auto">
          <a:xfrm>
            <a:off x="3149358" y="2262798"/>
            <a:ext cx="5994988" cy="1523515"/>
          </a:xfrm>
          <a:prstGeom prst="rect">
            <a:avLst/>
          </a:prstGeom>
        </p:spPr>
        <p:txBody>
          <a:bodyPr wrap="none" lIns="40551" tIns="20275" rIns="40551" bIns="202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5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</a:t>
            </a:r>
            <a:endParaRPr lang="en-US" sz="43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1316944" y="4274964"/>
            <a:ext cx="8628185" cy="11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28" tIns="54414" rIns="108828" bIns="54414">
            <a:spAutoFit/>
          </a:bodyPr>
          <a:lstStyle>
            <a:lvl1pPr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</a:rPr>
              <a:t>Nguyễn Thị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Thu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Thảo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669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556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C44C25-0C2B-C34A-A218-B10AB3EB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292" y="2824215"/>
            <a:ext cx="7820457" cy="3955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144" y="0"/>
            <a:ext cx="10447234" cy="282421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9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5 câu kể lại việc em và các bạn chăm sóc cây. </a:t>
            </a:r>
          </a:p>
          <a:p>
            <a:pPr>
              <a:lnSpc>
                <a:spcPct val="150000"/>
              </a:lnSpc>
            </a:pPr>
            <a:r>
              <a:rPr lang="vi-VN" sz="29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G: </a:t>
            </a:r>
            <a:r>
              <a:rPr lang="vi-VN" sz="29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900" dirty="0">
                <a:latin typeface="UTM Avo" panose="02040603050506020204" pitchFamily="18" charset="0"/>
                <a:ea typeface="Calibri" panose="020F0502020204030204" pitchFamily="34" charset="0"/>
              </a:rPr>
              <a:t>- Em và các bạn đã làm việc gì để chăm sóc cây?</a:t>
            </a:r>
            <a:endParaRPr lang="x-none" sz="2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900" dirty="0">
                <a:latin typeface="UTM Avo" panose="02040603050506020204" pitchFamily="18" charset="0"/>
                <a:ea typeface="Calibri" panose="020F0502020204030204" pitchFamily="34" charset="0"/>
              </a:rPr>
              <a:t>       - Kết quả công việc ra sao?</a:t>
            </a:r>
            <a:endParaRPr lang="x-none" sz="2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900" dirty="0">
                <a:latin typeface="UTM Avo" panose="02040603050506020204" pitchFamily="18" charset="0"/>
                <a:ea typeface="Calibri" panose="020F0502020204030204" pitchFamily="34" charset="0"/>
              </a:rPr>
              <a:t>       - Em có suy nghĩ gì khi làm xong việc đó?</a:t>
            </a:r>
            <a:endParaRPr lang="x-none" sz="2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538"/>
            <a:ext cx="10972800" cy="1143000"/>
          </a:xfrm>
        </p:spPr>
        <p:txBody>
          <a:bodyPr>
            <a:norm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Các bước viết về một việc chăm sóc cây: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1570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/>
              <a:t> </a:t>
            </a:r>
            <a:r>
              <a:rPr lang="vi-VN" sz="3600" dirty="0">
                <a:solidFill>
                  <a:srgbClr val="FF0000"/>
                </a:solidFill>
              </a:rPr>
              <a:t>Bước 1:</a:t>
            </a:r>
            <a:r>
              <a:rPr lang="vi-VN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thiệu</a:t>
            </a:r>
            <a:r>
              <a:rPr lang="en-US" sz="3600" dirty="0"/>
              <a:t>(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): </a:t>
            </a:r>
            <a:r>
              <a:rPr lang="vi-VN" sz="3600" dirty="0"/>
              <a:t>Việc chăm sóc cây</a:t>
            </a:r>
          </a:p>
          <a:p>
            <a:pPr algn="l"/>
            <a:r>
              <a:rPr lang="vi-VN" sz="3600" dirty="0"/>
              <a:t>               diễn ra ở đâu? và vào khi nào?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2450" y="3067046"/>
            <a:ext cx="10972800" cy="16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 Bước 2:</a:t>
            </a:r>
            <a:r>
              <a:rPr lang="vi-VN" sz="3600" dirty="0"/>
              <a:t> Kể về các việc em và các bạn đã làm để chăm </a:t>
            </a:r>
          </a:p>
          <a:p>
            <a:pPr algn="l"/>
            <a:r>
              <a:rPr lang="vi-VN" sz="3600" dirty="0"/>
              <a:t>                 sóc cây</a:t>
            </a:r>
            <a:r>
              <a:rPr lang="en-US" sz="3600" dirty="0"/>
              <a:t>?</a:t>
            </a:r>
          </a:p>
          <a:p>
            <a:r>
              <a:rPr lang="vi-VN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2950" y="5514972"/>
            <a:ext cx="10991850" cy="134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Bước 4:</a:t>
            </a:r>
            <a:r>
              <a:rPr lang="vi-VN" sz="3600" dirty="0"/>
              <a:t> Nêu suy nghĩ của em khi làm xong công việc</a:t>
            </a:r>
            <a:r>
              <a:rPr lang="en-US" sz="3600" dirty="0"/>
              <a:t>?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4130672"/>
            <a:ext cx="7429500" cy="11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solidFill>
                  <a:srgbClr val="FF0000"/>
                </a:solidFill>
              </a:rPr>
              <a:t>Bước 3:</a:t>
            </a:r>
            <a:r>
              <a:rPr lang="vi-VN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vi-VN" sz="3600" dirty="0"/>
              <a:t>của công việc ra sao</a:t>
            </a:r>
            <a:r>
              <a:rPr lang="en-US" sz="3600" dirty="0"/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0397" y="898623"/>
            <a:ext cx="1087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1 . </a:t>
            </a: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 chăm sóc cây diễn ra ở đâu? và vào khi nào? 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17886" y="1487653"/>
            <a:ext cx="106162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Hôm thứ hai vừa qua, em cùng các bạn trong tổ chăm sóc cây ở bồn hoa trước cửa lớp em.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0733" y="2622172"/>
            <a:ext cx="113550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các việc làm chăm sóc cây?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733" y="3268503"/>
            <a:ext cx="118312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 trống tan học vừa dứt, chúng em đã có mặt bên bồn hoa.</a:t>
            </a:r>
            <a:r>
              <a:rPr lang="vi-VN" sz="3600" dirty="0"/>
              <a:t>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cùng bạn Uyên nhổ cỏ bắt sâu cho cây. Bạn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thì đi nhổ cỏ trong bồn hoa. Còn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Thuỳ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và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lấy nước vào bình và tưới cho các cây hoa. Chúng em vừa làm việc hăng say quên cả mệt mỏi.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2908" y="272220"/>
            <a:ext cx="9864587" cy="674914"/>
            <a:chOff x="1322614" y="446309"/>
            <a:chExt cx="9864587" cy="674914"/>
          </a:xfrm>
        </p:grpSpPr>
        <p:sp>
          <p:nvSpPr>
            <p:cNvPr id="3" name="Rounded Rectangle 2"/>
            <p:cNvSpPr/>
            <p:nvPr/>
          </p:nvSpPr>
          <p:spPr>
            <a:xfrm>
              <a:off x="1322614" y="446309"/>
              <a:ext cx="9445171" cy="6749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5054" y="485799"/>
              <a:ext cx="9782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Hướng dẫn làm bài</a:t>
              </a:r>
              <a:endPara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3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1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0397" y="1145821"/>
            <a:ext cx="1087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 quả công việc ra sao? 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17886" y="1899724"/>
            <a:ext cx="10616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 mấy chốc chúng em đã  hoàn thành công việc.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19096" y="2923642"/>
            <a:ext cx="10832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có suy nghĩ gì khi làm xong việc đó?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398" y="3569973"/>
            <a:ext cx="1087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Nhìn bồn hoa sạch sẽ cỏ cùng những bông hoa nở tươi thắm dưới ánh nắng mặt trời, em thấy rất vui.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2908" y="272220"/>
            <a:ext cx="9864587" cy="674914"/>
            <a:chOff x="1322614" y="446309"/>
            <a:chExt cx="9864587" cy="674914"/>
          </a:xfrm>
        </p:grpSpPr>
        <p:sp>
          <p:nvSpPr>
            <p:cNvPr id="3" name="Rounded Rectangle 2"/>
            <p:cNvSpPr/>
            <p:nvPr/>
          </p:nvSpPr>
          <p:spPr>
            <a:xfrm>
              <a:off x="1322614" y="446309"/>
              <a:ext cx="9445171" cy="6749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5054" y="485799"/>
              <a:ext cx="9782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Hướng dẫn làm bài</a:t>
              </a:r>
              <a:endPara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0395" y="5076844"/>
            <a:ext cx="11296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 Hoặc: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 những bông hoa tươi thắm rung rinh trước gió như đang thầm nói cảm ơn chúng em. Em thấy rất vui.)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21" grpId="0"/>
      <p:bldP spid="1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0" y="135130"/>
            <a:ext cx="4267200" cy="911221"/>
          </a:xfrm>
        </p:spPr>
        <p:txBody>
          <a:bodyPr/>
          <a:lstStyle/>
          <a:p>
            <a:pPr algn="ctr"/>
            <a:r>
              <a:rPr lang="vi-VN" dirty="0"/>
              <a:t>Viết thành đoạn: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550" y="1046351"/>
            <a:ext cx="1122045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/>
              <a:t>    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Hôm thứ hai vừa qua, em cùng các bạn trong tổ chăm sóc cây ở bồn hoa trước cửa lớp em. Khi tiếng trống tan học vừa dứt, chúng em đã nhanh chóng có mặt ở chỗ bồn hoa.</a:t>
            </a:r>
            <a:r>
              <a:rPr lang="vi-VN" sz="3600" dirty="0"/>
              <a:t>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cùng bạn Uyên nhổ cỏ bắt sâu.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thì đi nhổ cỏ trong bồn hoa. Còn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Thuỳ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lấy nước vào bình và tưới cho các cây hoa. Chúng em vừa làm vừa nói chuyện rất vui vẻ. Chẳng mấy chốc, công việc đã xong.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Nhìn những bông hoa tươi thắm rung rinh trước gió như đang thầm cảm ơn chúng em. Em thấy rất vui.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9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53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Các bước viết về một việc chăm sóc cây: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1036638"/>
            <a:ext cx="10972800" cy="185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/>
              <a:t> </a:t>
            </a:r>
            <a:r>
              <a:rPr lang="vi-VN" sz="3600" dirty="0">
                <a:solidFill>
                  <a:srgbClr val="FF0000"/>
                </a:solidFill>
              </a:rPr>
              <a:t>Bước 1:</a:t>
            </a:r>
            <a:r>
              <a:rPr lang="vi-VN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thiệu</a:t>
            </a:r>
            <a:r>
              <a:rPr lang="en-US" sz="3600" dirty="0"/>
              <a:t>(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): </a:t>
            </a:r>
            <a:r>
              <a:rPr lang="vi-VN" sz="3600" dirty="0"/>
              <a:t>Việc chăm </a:t>
            </a:r>
          </a:p>
          <a:p>
            <a:pPr algn="l"/>
            <a:r>
              <a:rPr lang="vi-VN" sz="3600" dirty="0"/>
              <a:t>               sóc cây diễn ra ở đâu? và vào khi nào?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895600"/>
            <a:ext cx="10972800" cy="16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 Bước 2:</a:t>
            </a:r>
            <a:r>
              <a:rPr lang="vi-VN" sz="3600" dirty="0"/>
              <a:t> Kể về các việc em và các bạn đã làm để</a:t>
            </a:r>
          </a:p>
          <a:p>
            <a:pPr algn="l"/>
            <a:r>
              <a:rPr lang="vi-VN" sz="3600" dirty="0"/>
              <a:t>                 chăm sóc cây</a:t>
            </a:r>
            <a:r>
              <a:rPr lang="en-US" sz="3600" dirty="0"/>
              <a:t>?</a:t>
            </a:r>
          </a:p>
          <a:p>
            <a:r>
              <a:rPr lang="vi-VN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1950" y="5340340"/>
            <a:ext cx="11220450" cy="134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Bước 4:</a:t>
            </a:r>
            <a:r>
              <a:rPr lang="vi-VN" sz="3600" dirty="0"/>
              <a:t> Nêu suy nghĩ của em khi làm xong công</a:t>
            </a:r>
          </a:p>
          <a:p>
            <a:pPr algn="l"/>
            <a:r>
              <a:rPr lang="vi-VN" sz="3600" dirty="0"/>
              <a:t>                việc</a:t>
            </a:r>
            <a:r>
              <a:rPr lang="en-US" sz="3600" dirty="0"/>
              <a:t>?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2950" y="3959226"/>
            <a:ext cx="7429500" cy="11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solidFill>
                  <a:srgbClr val="FF0000"/>
                </a:solidFill>
              </a:rPr>
              <a:t>Bước 3:</a:t>
            </a:r>
            <a:r>
              <a:rPr lang="vi-VN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vi-VN" sz="3600" dirty="0"/>
              <a:t>công việc ra sao</a:t>
            </a:r>
            <a:r>
              <a:rPr lang="en-US" sz="3600" dirty="0"/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3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253828" y="2939130"/>
            <a:ext cx="11121573" cy="143922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3200" dirty="0">
                <a:latin typeface="UTM Avo" panose="02040603050506020204" pitchFamily="18" charset="0"/>
              </a:rPr>
              <a:t>Chia sẻ với các bạn những chi tiết thú vị trong câu chuyện.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2727698" y="625792"/>
            <a:ext cx="8213810" cy="122377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70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7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253828" y="2155838"/>
            <a:ext cx="10905845" cy="79289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59"/>
              </a:spcBef>
              <a:spcAft>
                <a:spcPts val="159"/>
              </a:spcAft>
            </a:pPr>
            <a:r>
              <a:rPr lang="vi-VN" sz="32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Kể tên những câu chuyện viết về thiên nhiên mà em đã đọc.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33911-272C-8744-AEA0-45784157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6751" y="3714750"/>
            <a:ext cx="6081572" cy="2665741"/>
          </a:xfrm>
          <a:prstGeom prst="rect">
            <a:avLst/>
          </a:prstGeom>
        </p:spPr>
      </p:pic>
      <p:pic>
        <p:nvPicPr>
          <p:cNvPr id="12" name="Picture 2" descr="Rich harvest of wheat. Wheat field, blue sky and clouds , #SPONSORED,  #wheat, #Wheat, #Rich, #harv… | Art drawings for kids, Wheat drawing, Free  vector illustration">
            <a:extLst>
              <a:ext uri="{FF2B5EF4-FFF2-40B4-BE49-F238E27FC236}">
                <a16:creationId xmlns:a16="http://schemas.microsoft.com/office/drawing/2014/main" id="{9CA255E9-4A70-7943-9E94-60C6A1C8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4" y="411893"/>
            <a:ext cx="2243440" cy="1743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2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4" tIns="60941" rIns="121884" bIns="60941" rtlCol="0" anchor="ctr"/>
          <a:lstStyle/>
          <a:p>
            <a:pPr algn="ctr" defTabSz="1218822"/>
            <a:r>
              <a:rPr lang="en-US" sz="4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83" y="1261536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45" tIns="94798" rIns="94798" bIns="94798" numCol="1" spcCol="1693" anchor="ctr" anchorCtr="0">
            <a:noAutofit/>
          </a:bodyPr>
          <a:lstStyle/>
          <a:p>
            <a:pPr defTabSz="16589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7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5" y="1126069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4" tIns="60941" rIns="121884" bIns="60941"/>
          <a:lstStyle/>
          <a:p>
            <a:pPr algn="ctr" defTabSz="1218822">
              <a:spcBef>
                <a:spcPts val="800"/>
              </a:spcBef>
            </a:pPr>
            <a:r>
              <a:rPr lang="en-US" sz="5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6" y="2887132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45" tIns="94798" rIns="94798" bIns="94798" numCol="1" spcCol="1693" anchor="ctr" anchorCtr="0">
            <a:noAutofit/>
          </a:bodyPr>
          <a:lstStyle/>
          <a:p>
            <a:pPr defTabSz="16589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8; 9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2" y="2751665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4" tIns="60941" rIns="121884" bIns="60941"/>
          <a:lstStyle/>
          <a:p>
            <a:pPr algn="ctr" defTabSz="1218822"/>
            <a:r>
              <a:rPr lang="en-US" sz="5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83" y="4512736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45" tIns="94798" rIns="94798" bIns="94798" numCol="1" spcCol="1693" anchor="ctr" anchorCtr="0">
            <a:noAutofit/>
          </a:bodyPr>
          <a:lstStyle/>
          <a:p>
            <a:pPr defTabSz="16589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Kể về việc đã chứng kiến tuần 22.</a:t>
            </a:r>
            <a:endParaRPr lang="en-US" sz="3600" b="1" dirty="0">
              <a:solidFill>
                <a:srgbClr val="339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9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4" tIns="60941" rIns="121884" bIns="60941"/>
          <a:lstStyle/>
          <a:p>
            <a:pPr algn="ctr" defTabSz="1218822"/>
            <a:r>
              <a:rPr lang="en-US" sz="4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47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A9E3-928A-4065-9D33-3609A83A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1" name="NHẢY KHỞI ĐỘNG TIẾT HỌC PHẦN 1">
            <a:hlinkClick r:id="" action="ppaction://media"/>
            <a:extLst>
              <a:ext uri="{FF2B5EF4-FFF2-40B4-BE49-F238E27FC236}">
                <a16:creationId xmlns:a16="http://schemas.microsoft.com/office/drawing/2014/main" id="{EEA097A3-8E0C-4742-853D-A7713E2F4B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770" y="1003065"/>
            <a:ext cx="8848257" cy="479170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E00D7E-FBB7-476B-9CA2-0F20EC596669}"/>
              </a:ext>
            </a:extLst>
          </p:cNvPr>
          <p:cNvSpPr/>
          <p:nvPr/>
        </p:nvSpPr>
        <p:spPr>
          <a:xfrm>
            <a:off x="1648645" y="898951"/>
            <a:ext cx="8848257" cy="693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KHỞI ĐỘNG CÙNG EM</a:t>
            </a:r>
            <a:endParaRPr lang="vi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48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727200" y="1052736"/>
            <a:ext cx="8839200" cy="838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8"/>
              </a:avLst>
            </a:prstTxWarp>
          </a:bodyPr>
          <a:lstStyle/>
          <a:p>
            <a:pPr algn="ctr" defTabSz="914400">
              <a:defRPr/>
            </a:pPr>
            <a:endParaRPr lang="en-US" sz="3600" b="1" kern="1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4245" y="2941289"/>
            <a:ext cx="9985109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spcBef>
                <a:spcPct val="200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bài văn kể một đồ dùng để</a:t>
            </a:r>
          </a:p>
          <a:p>
            <a:pPr marL="342900" indent="-342900" algn="ctr" defTabSz="914400">
              <a:spcBef>
                <a:spcPct val="200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 nắng che mưa.</a:t>
            </a:r>
          </a:p>
          <a:p>
            <a:pPr marL="342900" indent="-342900" algn="ctr" defTabSz="914400">
              <a:spcBef>
                <a:spcPct val="20000"/>
              </a:spcBef>
            </a:pP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4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694352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784410" y="1612551"/>
            <a:ext cx="10600994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85798" y="1673873"/>
              <a:ext cx="1149018" cy="71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Nói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và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nghe:Tiết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2: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Kể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chuyện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niềm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vui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của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Bi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và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Bống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</a:t>
              </a: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05" y="-282586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6608" y="543530"/>
            <a:ext cx="10201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Thứ sáu ngày 1</a:t>
            </a:r>
            <a:r>
              <a:rPr lang="en-US" sz="4400" dirty="0">
                <a:solidFill>
                  <a:schemeClr val="bg1"/>
                </a:solidFill>
                <a:latin typeface="HP001 4 hàng" pitchFamily="34" charset="0"/>
              </a:rPr>
              <a:t>4</a:t>
            </a:r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 tháng 2 năm 202</a:t>
            </a:r>
            <a:r>
              <a:rPr lang="en-US" sz="4400" dirty="0">
                <a:solidFill>
                  <a:schemeClr val="bg1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5555" y="1569297"/>
            <a:ext cx="10316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       Tập làm văn</a:t>
            </a:r>
            <a:endParaRPr lang="en-US" sz="4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01149" y="2182126"/>
            <a:ext cx="10702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Luyện viết đoạn văn kể về việc chăm sóc</a:t>
            </a:r>
          </a:p>
          <a:p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cây cối</a:t>
            </a:r>
          </a:p>
        </p:txBody>
      </p:sp>
    </p:spTree>
    <p:extLst>
      <p:ext uri="{BB962C8B-B14F-4D97-AF65-F5344CB8AC3E}">
        <p14:creationId xmlns:p14="http://schemas.microsoft.com/office/powerpoint/2010/main" val="36451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831272" y="495015"/>
            <a:ext cx="1237673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68945" y="603700"/>
            <a:ext cx="9384148" cy="76211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ts val="4762"/>
              </a:lnSpc>
            </a:pPr>
            <a:r>
              <a:rPr lang="en-US" sz="25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5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25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1518926" y="1396291"/>
            <a:ext cx="9154149" cy="4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99AE04-D572-8F46-9137-9CAB0C38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7586" y="1124324"/>
            <a:ext cx="7927100" cy="39160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983752-3979-0E44-B3C9-87E22123DA55}"/>
              </a:ext>
            </a:extLst>
          </p:cNvPr>
          <p:cNvSpPr txBox="1"/>
          <p:nvPr/>
        </p:nvSpPr>
        <p:spPr>
          <a:xfrm>
            <a:off x="3686252" y="5340673"/>
            <a:ext cx="5274228" cy="639002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bắt sâu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 cho cây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176534-7273-8745-96BC-BA422D78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476" y="1034936"/>
            <a:ext cx="7825049" cy="3791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F161D7-EEC0-B942-8E50-C22A0332E159}"/>
              </a:ext>
            </a:extLst>
          </p:cNvPr>
          <p:cNvSpPr txBox="1"/>
          <p:nvPr/>
        </p:nvSpPr>
        <p:spPr>
          <a:xfrm>
            <a:off x="2415328" y="5289584"/>
            <a:ext cx="6507964" cy="639002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đang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lấy nước vào bình tưới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702FC-E7D3-734B-9122-7B7C3B14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952" y="1121168"/>
            <a:ext cx="7880092" cy="3839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CD9CB-8F6A-C34E-BE54-D310A22A28FE}"/>
              </a:ext>
            </a:extLst>
          </p:cNvPr>
          <p:cNvSpPr txBox="1"/>
          <p:nvPr/>
        </p:nvSpPr>
        <p:spPr>
          <a:xfrm>
            <a:off x="2415328" y="5289584"/>
            <a:ext cx="5767376" cy="639002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tưới nước cho hoa.</a:t>
            </a:r>
          </a:p>
        </p:txBody>
      </p:sp>
    </p:spTree>
    <p:extLst>
      <p:ext uri="{BB962C8B-B14F-4D97-AF65-F5344CB8AC3E}">
        <p14:creationId xmlns:p14="http://schemas.microsoft.com/office/powerpoint/2010/main" val="25695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3797-293D-0849-912E-C59F2F23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190" y="1055630"/>
            <a:ext cx="7679620" cy="3793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EDC24-684E-9743-B8EC-AA983677093D}"/>
              </a:ext>
            </a:extLst>
          </p:cNvPr>
          <p:cNvSpPr txBox="1"/>
          <p:nvPr/>
        </p:nvSpPr>
        <p:spPr>
          <a:xfrm>
            <a:off x="2418751" y="5178748"/>
            <a:ext cx="7379184" cy="113144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5807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APLAMVANT19">
  <a:themeElements>
    <a:clrScheme name="TAPLAMVANT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APLAMVANT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APLAMVANT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825</Words>
  <Application>Microsoft Office PowerPoint</Application>
  <PresentationFormat>Widescreen</PresentationFormat>
  <Paragraphs>69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Microsoft YaHei</vt:lpstr>
      <vt:lpstr>黑体</vt:lpstr>
      <vt:lpstr>SimSun</vt:lpstr>
      <vt:lpstr>.VnTime</vt:lpstr>
      <vt:lpstr>Arial</vt:lpstr>
      <vt:lpstr>Arial Rounded MT Bold</vt:lpstr>
      <vt:lpstr>Calibri</vt:lpstr>
      <vt:lpstr>Calibri Light</vt:lpstr>
      <vt:lpstr>HP001 4 hàng</vt:lpstr>
      <vt:lpstr>Tahoma</vt:lpstr>
      <vt:lpstr>Times New Roman</vt:lpstr>
      <vt:lpstr>UTM Avo</vt:lpstr>
      <vt:lpstr>UTM Cookies</vt:lpstr>
      <vt:lpstr>Verdana</vt:lpstr>
      <vt:lpstr>1_Office 主题​​</vt:lpstr>
      <vt:lpstr>4_Office Theme</vt:lpstr>
      <vt:lpstr>TAPLAMVANT19</vt:lpstr>
      <vt:lpstr>2_Office Theme</vt:lpstr>
      <vt:lpstr>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 viết về một việc chăm sóc cây:</vt:lpstr>
      <vt:lpstr>PowerPoint Presentation</vt:lpstr>
      <vt:lpstr>PowerPoint Presentation</vt:lpstr>
      <vt:lpstr>Viết thành đoạn:</vt:lpstr>
      <vt:lpstr>Các bước viết về một việc chăm sóc cây: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Windows 10</cp:lastModifiedBy>
  <cp:revision>141</cp:revision>
  <dcterms:created xsi:type="dcterms:W3CDTF">2021-05-21T10:43:38Z</dcterms:created>
  <dcterms:modified xsi:type="dcterms:W3CDTF">2026-03-06T13:21:30Z</dcterms:modified>
</cp:coreProperties>
</file>