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300" r:id="rId3"/>
    <p:sldId id="260" r:id="rId4"/>
    <p:sldId id="261" r:id="rId5"/>
    <p:sldId id="266" r:id="rId6"/>
    <p:sldId id="265" r:id="rId7"/>
    <p:sldId id="296" r:id="rId8"/>
    <p:sldId id="263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99" r:id="rId17"/>
    <p:sldId id="295" r:id="rId18"/>
    <p:sldId id="274" r:id="rId19"/>
    <p:sldId id="284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F2748-CCEE-4325-B2FB-FF3CFFD9B0F9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1AC0C-CACC-4D66-B050-CBD8E70518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7859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850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315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641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749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972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213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https://www.youtube.com/watch?v=-h6eAv5sl5o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1C885-D0AC-49E5-BC52-2392675924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08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375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106E-CDCE-4895-800D-8972EE0E6AA4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4C39-1043-4F4F-ADD7-C9B24B8115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048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106E-CDCE-4895-800D-8972EE0E6AA4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4C39-1043-4F4F-ADD7-C9B24B8115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5372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106E-CDCE-4895-800D-8972EE0E6AA4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4C39-1043-4F4F-ADD7-C9B24B8115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645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4AA6320-53D3-3409-9372-FAC2E3FE4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83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4AA6320-53D3-3409-9372-FAC2E3FE4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07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B704A7-AB0E-F147-35FF-482E55583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507A6E6-9519-4195-94D8-56B5290E6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1512F6A-5178-D752-1C72-4979ABB6E03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80C75E-5FEA-4B56-89D8-84CDA87236AE}" type="datetimeFigureOut">
              <a:rPr lang="vi-VN" smtClean="0"/>
              <a:pPr/>
              <a:t>19/10/2025</a:t>
            </a:fld>
            <a:endParaRPr lang="vi-VN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7682145-0EA0-73BB-508E-725569EBE72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C3244A-C438-4175-A359-8D969EA02323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9" name="Picture 8" descr="A green and brown plant&#10;&#10;Description automatically generated">
            <a:extLst>
              <a:ext uri="{FF2B5EF4-FFF2-40B4-BE49-F238E27FC236}">
                <a16:creationId xmlns:a16="http://schemas.microsoft.com/office/drawing/2014/main" id="{15858E5C-BA65-7E17-05DE-E056089840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E53BC624-8891-ECA1-AC34-151780222FDF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9C7FA0-A05D-486C-8E42-911D988A2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944" y="103830"/>
            <a:ext cx="1400522" cy="14005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CA8976-FEEC-2264-90B9-971905E9E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688" y="5108449"/>
            <a:ext cx="1400522" cy="140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67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B704A7-AB0E-F147-35FF-482E55583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507A6E6-9519-4195-94D8-56B5290E6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1512F6A-5178-D752-1C72-4979ABB6E03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80C75E-5FEA-4B56-89D8-84CDA87236AE}" type="datetimeFigureOut">
              <a:rPr lang="vi-VN" smtClean="0"/>
              <a:pPr/>
              <a:t>19/10/2025</a:t>
            </a:fld>
            <a:endParaRPr lang="vi-VN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7682145-0EA0-73BB-508E-725569EBE72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C3244A-C438-4175-A359-8D969EA02323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9" name="Picture 8" descr="A green and brown plant&#10;&#10;Description automatically generated">
            <a:extLst>
              <a:ext uri="{FF2B5EF4-FFF2-40B4-BE49-F238E27FC236}">
                <a16:creationId xmlns:a16="http://schemas.microsoft.com/office/drawing/2014/main" id="{15858E5C-BA65-7E17-05DE-E056089840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E53BC624-8891-ECA1-AC34-151780222FDF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9C7FA0-A05D-486C-8E42-911D988A2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944" y="103830"/>
            <a:ext cx="1400522" cy="14005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CA8976-FEEC-2264-90B9-971905E9E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688" y="5108449"/>
            <a:ext cx="1400522" cy="140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03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B704A7-AB0E-F147-35FF-482E55583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507A6E6-9519-4195-94D8-56B5290E6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1512F6A-5178-D752-1C72-4979ABB6E03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80C75E-5FEA-4B56-89D8-84CDA87236AE}" type="datetimeFigureOut">
              <a:rPr lang="vi-VN" smtClean="0"/>
              <a:pPr/>
              <a:t>19/10/2025</a:t>
            </a:fld>
            <a:endParaRPr lang="vi-VN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7682145-0EA0-73BB-508E-725569EBE72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C3244A-C438-4175-A359-8D969EA02323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9" name="Picture 8" descr="A green and brown plant&#10;&#10;Description automatically generated">
            <a:extLst>
              <a:ext uri="{FF2B5EF4-FFF2-40B4-BE49-F238E27FC236}">
                <a16:creationId xmlns:a16="http://schemas.microsoft.com/office/drawing/2014/main" id="{15858E5C-BA65-7E17-05DE-E056089840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E53BC624-8891-ECA1-AC34-151780222FDF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9C7FA0-A05D-486C-8E42-911D988A2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944" y="103830"/>
            <a:ext cx="1400522" cy="14005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CA8976-FEEC-2264-90B9-971905E9E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688" y="5108449"/>
            <a:ext cx="1400522" cy="140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32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BD008DC5-245C-45FB-E0DE-FD073928C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4D390B-2DC7-9991-6BF4-AD65C36DE3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875" y="115614"/>
            <a:ext cx="1553262" cy="15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75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BD008DC5-245C-45FB-E0DE-FD073928C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4D390B-2DC7-9991-6BF4-AD65C36DE3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875" y="115614"/>
            <a:ext cx="1553262" cy="15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57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BD008DC5-245C-45FB-E0DE-FD073928C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4D390B-2DC7-9991-6BF4-AD65C36DE3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875" y="115614"/>
            <a:ext cx="1553262" cy="15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8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106E-CDCE-4895-800D-8972EE0E6AA4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4C39-1043-4F4F-ADD7-C9B24B8115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6442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BD008DC5-245C-45FB-E0DE-FD073928C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4D390B-2DC7-9991-6BF4-AD65C36DE3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875" y="115614"/>
            <a:ext cx="1553262" cy="15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07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106E-CDCE-4895-800D-8972EE0E6AA4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4C39-1043-4F4F-ADD7-C9B24B8115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3701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106E-CDCE-4895-800D-8972EE0E6AA4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4C39-1043-4F4F-ADD7-C9B24B8115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7684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106E-CDCE-4895-800D-8972EE0E6AA4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4C39-1043-4F4F-ADD7-C9B24B8115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402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106E-CDCE-4895-800D-8972EE0E6AA4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4C39-1043-4F4F-ADD7-C9B24B8115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5160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106E-CDCE-4895-800D-8972EE0E6AA4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4C39-1043-4F4F-ADD7-C9B24B8115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265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106E-CDCE-4895-800D-8972EE0E6AA4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4C39-1043-4F4F-ADD7-C9B24B8115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8774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106E-CDCE-4895-800D-8972EE0E6AA4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4C39-1043-4F4F-ADD7-C9B24B8115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1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A106E-CDCE-4895-800D-8972EE0E6AA4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74C39-1043-4F4F-ADD7-C9B24B8115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066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0.png"/><Relationship Id="rId5" Type="http://schemas.openxmlformats.org/officeDocument/2006/relationships/image" Target="../media/image21.sv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5.pn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57.png"/><Relationship Id="rId3" Type="http://schemas.microsoft.com/office/2007/relationships/hdphoto" Target="../media/hdphoto6.wdp"/><Relationship Id="rId7" Type="http://schemas.openxmlformats.org/officeDocument/2006/relationships/image" Target="../media/image53.png"/><Relationship Id="rId12" Type="http://schemas.openxmlformats.org/officeDocument/2006/relationships/slide" Target="slide27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6" Type="http://schemas.openxmlformats.org/officeDocument/2006/relationships/slide" Target="slide6.xml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58529" y="1120875"/>
            <a:ext cx="9674942" cy="5087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409" y="2181225"/>
            <a:ext cx="9059781" cy="223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  <p:bldP spid="5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  <p:bldP spid="5" grpId="0" bldLvl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44" y="182564"/>
            <a:ext cx="12326938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08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0000" y="5135769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 tá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7228" y="5135769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</a:t>
            </a:r>
          </a:p>
        </p:txBody>
      </p:sp>
      <p:pic>
        <p:nvPicPr>
          <p:cNvPr id="5122" name="Picture 2" descr="QUẦN ÁO Y TÁ, ĐIỀU DƯỠNG MẪU 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8" t="-521" r="23843" b="-1"/>
          <a:stretch/>
        </p:blipFill>
        <p:spPr bwMode="auto">
          <a:xfrm>
            <a:off x="995363" y="1"/>
            <a:ext cx="2814637" cy="458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uỷ bỏ chức danh nghề Y tá trong nghiệp vụ chăm sóc bệnh nhân | Tin tức mới  nhất 24h - Đọc Báo Lao Động online - Laodong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363" y="23813"/>
            <a:ext cx="6898544" cy="459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22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257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dã quỳ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81646" y="5261563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</a:t>
            </a:r>
          </a:p>
        </p:txBody>
      </p:sp>
      <p:pic>
        <p:nvPicPr>
          <p:cNvPr id="6146" name="Picture 2" descr="Đẹp ngất ngây hoa dã quỳ Đà Lạ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2286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oa Dã Quỳ Đà Lạt 2020 đã nở rộ chưa? Ngắm hoa đẹp nhất ở đâu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456" y="2286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37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6769" y="55626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đá quý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91834" y="5557219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</a:t>
            </a:r>
          </a:p>
        </p:txBody>
      </p:sp>
      <p:pic>
        <p:nvPicPr>
          <p:cNvPr id="6" name="Picture 2" descr="Nhận biết các loại đá quý, trang sức phong thủy theo tuổi, mệ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75028"/>
            <a:ext cx="5553975" cy="323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ách bảo quản trang sức đá quý – Kya Jewel Official | Luxury Jewelries,  Gifts &amp; Accessori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 bwMode="auto">
          <a:xfrm>
            <a:off x="9631562" y="1371601"/>
            <a:ext cx="2430860" cy="218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ộ trang sức vàng trắng 14k mix đá quý pnj 00003-00005 | pnj.com.v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969" y="675028"/>
            <a:ext cx="3510756" cy="351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73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210050"/>
            <a:ext cx="548640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16" y="4210050"/>
            <a:ext cx="49688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840" y="4191000"/>
            <a:ext cx="432911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ách bảo quản trang sức đá quý – Kya Jewel Official | Luxury Jewelries,  Gifts &amp; Accessori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 bwMode="auto">
          <a:xfrm>
            <a:off x="8352656" y="1715016"/>
            <a:ext cx="3106689" cy="279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Đẹp ngất ngây hoa dã quỳ Đà Lạ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1931883"/>
            <a:ext cx="3145507" cy="235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uỷ bỏ chức danh nghề Y tá trong nghiệp vụ chăm sóc bệnh nhân | Tin tức mới  nhất 24h - Đọc Báo Lao Động online - Laodong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993797"/>
            <a:ext cx="3449273" cy="229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25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94" y="-492414"/>
            <a:ext cx="11206307" cy="59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2" y="4876800"/>
            <a:ext cx="10707097" cy="220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03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10) Thể dục cho não bộ_ Brain Gym Senam #2 - YouTube">
            <a:hlinkClick r:id="" action="ppaction://media"/>
            <a:extLst>
              <a:ext uri="{FF2B5EF4-FFF2-40B4-BE49-F238E27FC236}">
                <a16:creationId xmlns:a16="http://schemas.microsoft.com/office/drawing/2014/main" id="{EDAD6F7B-CA73-422F-A8DF-CF1BEFEAF5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4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16" y="21492"/>
            <a:ext cx="12199815" cy="686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6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57150" y="5271176"/>
            <a:ext cx="12331298" cy="2466259"/>
          </a:xfrm>
          <a:custGeom>
            <a:avLst/>
            <a:gdLst/>
            <a:ahLst/>
            <a:cxnLst/>
            <a:rect l="l" t="t" r="r" b="b"/>
            <a:pathLst>
              <a:path w="18496947" h="3699389">
                <a:moveTo>
                  <a:pt x="0" y="0"/>
                </a:moveTo>
                <a:lnTo>
                  <a:pt x="18496947" y="0"/>
                </a:lnTo>
                <a:lnTo>
                  <a:pt x="18496947" y="3699389"/>
                </a:lnTo>
                <a:lnTo>
                  <a:pt x="0" y="36993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3BD38D-7088-425C-AE18-29950587B6B0}"/>
              </a:ext>
            </a:extLst>
          </p:cNvPr>
          <p:cNvSpPr/>
          <p:nvPr/>
        </p:nvSpPr>
        <p:spPr>
          <a:xfrm>
            <a:off x="152400" y="330200"/>
            <a:ext cx="11887200" cy="6197600"/>
          </a:xfrm>
          <a:prstGeom prst="rect">
            <a:avLst/>
          </a:prstGeom>
          <a:solidFill>
            <a:schemeClr val="bg1"/>
          </a:solidFill>
          <a:ln w="38100">
            <a:solidFill>
              <a:srgbClr val="344C88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F356BF-4F9E-46F5-993C-1C0ECE8EE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300" y="431800"/>
            <a:ext cx="4187092" cy="1125081"/>
          </a:xfrm>
          <a:prstGeom prst="rect">
            <a:avLst/>
          </a:prstGeom>
        </p:spPr>
      </p:pic>
      <p:pic>
        <p:nvPicPr>
          <p:cNvPr id="2" name="Hanh trang sô (5)">
            <a:hlinkClick r:id="" action="ppaction://media"/>
            <a:extLst>
              <a:ext uri="{FF2B5EF4-FFF2-40B4-BE49-F238E27FC236}">
                <a16:creationId xmlns:a16="http://schemas.microsoft.com/office/drawing/2014/main" id="{C997E205-6C8A-4995-8EF9-68986CADD4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3586" y="633371"/>
            <a:ext cx="455189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4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44755" y="2025875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71C5A-0D6F-CA60-2BE4-D6F590D05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62675" y="78574"/>
            <a:ext cx="6096528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349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2941" b="62500"/>
          <a:stretch/>
        </p:blipFill>
        <p:spPr>
          <a:xfrm>
            <a:off x="1149005" y="-347669"/>
            <a:ext cx="9816868" cy="508036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38542" y="4389507"/>
            <a:ext cx="11437794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en-US" sz="540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	Mẹ và Hà ghé nhà dì Kha. Dì kể cho Hà nghe về bà. Hà chú ý nghe dì kể.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5999481" y="5381034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8704313" y="4641903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534051" y="4389506"/>
            <a:ext cx="617614" cy="413365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0408921" y="5576657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846268" y="4297280"/>
            <a:ext cx="605473" cy="48464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4489261" y="5272276"/>
            <a:ext cx="561467" cy="44058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4516432" y="5576657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[hanhtrangso.nxbgd.vn] Audio_ Mẹ và hà ghé nhà dì Kha..._HTS">
            <a:hlinkClick r:id="" action="ppaction://media"/>
            <a:extLst>
              <a:ext uri="{FF2B5EF4-FFF2-40B4-BE49-F238E27FC236}">
                <a16:creationId xmlns:a16="http://schemas.microsoft.com/office/drawing/2014/main" id="{87881950-87D3-2F7E-612B-A55746E53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40202" y="14520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5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2" grpId="0"/>
      <p:bldP spid="15" grpId="0" animBg="1"/>
      <p:bldP spid="14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ài hát Lớp Một thân yêu - SGK Âm nhạc 1 - Kết nối tri thức với cuộc sống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4" y="381000"/>
            <a:ext cx="1083733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9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5296" y="1905001"/>
            <a:ext cx="11437794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	</a:t>
            </a:r>
            <a:r>
              <a:rPr lang="en-US" sz="6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Mẹ</a:t>
            </a:r>
            <a:r>
              <a:rPr lang="en-US" sz="6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Hà </a:t>
            </a:r>
            <a:r>
              <a:rPr lang="en-US" sz="6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ghé</a:t>
            </a:r>
            <a:r>
              <a:rPr lang="en-US" sz="6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nhà</a:t>
            </a:r>
            <a:r>
              <a:rPr lang="en-US" sz="6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dì</a:t>
            </a:r>
            <a:r>
              <a:rPr lang="en-US" sz="6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Kha. </a:t>
            </a:r>
            <a:r>
              <a:rPr lang="en-US" sz="6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Dì</a:t>
            </a:r>
            <a:r>
              <a:rPr lang="en-US" sz="6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kể</a:t>
            </a:r>
            <a:r>
              <a:rPr lang="en-US" sz="6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cho</a:t>
            </a:r>
            <a:r>
              <a:rPr lang="en-US" sz="6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Hà </a:t>
            </a:r>
            <a:r>
              <a:rPr lang="en-US" sz="6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nghe</a:t>
            </a:r>
            <a:r>
              <a:rPr lang="en-US" sz="6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về</a:t>
            </a:r>
            <a:r>
              <a:rPr lang="en-US" sz="6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</a:t>
            </a:r>
            <a:r>
              <a:rPr lang="en-US" sz="6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Hà </a:t>
            </a:r>
            <a:r>
              <a:rPr lang="en-US" sz="6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chú</a:t>
            </a:r>
            <a:r>
              <a:rPr lang="en-US" sz="6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 </a:t>
            </a:r>
            <a:r>
              <a:rPr lang="en-US" sz="6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nghe</a:t>
            </a:r>
            <a:r>
              <a:rPr lang="en-US" sz="6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dì</a:t>
            </a:r>
            <a:r>
              <a:rPr lang="en-US" sz="6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kể</a:t>
            </a:r>
            <a:r>
              <a:rPr lang="en-US" sz="6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470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3206" y="4848682"/>
            <a:ext cx="11437794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	Mẹ và Hà ghé nhà dì Kha. Dì kể cho Hà nghe về bà. Hà chú ý nghe dì kể.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15" y="-159264"/>
            <a:ext cx="8419465" cy="443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380" y="3857565"/>
            <a:ext cx="8044401" cy="165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28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286000" y="838201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 ơn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" t="58055" b="6667"/>
          <a:stretch/>
        </p:blipFill>
        <p:spPr>
          <a:xfrm>
            <a:off x="1754478" y="1676400"/>
            <a:ext cx="882256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7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20" name="TextBox 23"/>
          <p:cNvSpPr txBox="1"/>
          <p:nvPr/>
        </p:nvSpPr>
        <p:spPr>
          <a:xfrm>
            <a:off x="6379804" y="2178361"/>
            <a:ext cx="335861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VẬN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DỤNG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rgbClr val="ED7D31">
                    <a:lumMod val="50000"/>
                  </a:srgbClr>
                </a:solidFill>
              </a:ln>
              <a:solidFill>
                <a:srgbClr val="FFA08A"/>
              </a:solidFill>
              <a:effectLst/>
              <a:uLnTx/>
              <a:uFillTx/>
              <a:latin typeface="Calibri" panose="020F0502020204030204" pitchFamily="34" charset="0"/>
              <a:ea typeface="字魂100号-方方先锋体" panose="00000500000000000000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713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3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H TÂMPicture 3">
            <a:extLst>
              <a:ext uri="{FF2B5EF4-FFF2-40B4-BE49-F238E27FC236}">
                <a16:creationId xmlns:a16="http://schemas.microsoft.com/office/drawing/2014/main" id="{A1B2BAF0-7E9A-1B54-20C3-576754875C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815" b="84479" l="53719" r="76920">
                        <a14:foregroundMark x1="65764" y1="16815" x2="71746" y2="27284"/>
                        <a14:foregroundMark x1="71746" y1="27284" x2="71867" y2="27769"/>
                        <a14:foregroundMark x1="54325" y1="59741" x2="54204" y2="57154"/>
                        <a14:foregroundMark x1="53961" y1="55457" x2="53961" y2="55457"/>
                        <a14:foregroundMark x1="63460" y1="17421" x2="72716" y2="19604"/>
                        <a14:foregroundMark x1="70534" y1="20695" x2="64430" y2="29507"/>
                        <a14:foregroundMark x1="64430" y1="29507" x2="64430" y2="29507"/>
                        <a14:foregroundMark x1="65158" y1="18876" x2="71180" y2="24576"/>
                        <a14:foregroundMark x1="71180" y1="24576" x2="73323" y2="34115"/>
                        <a14:foregroundMark x1="55174" y1="34964" x2="55457" y2="26880"/>
                        <a14:foregroundMark x1="55457" y1="26880" x2="60509" y2="17138"/>
                        <a14:foregroundMark x1="60509" y1="17138" x2="66815" y2="24576"/>
                        <a14:foregroundMark x1="66815" y1="24576" x2="67259" y2="29264"/>
                        <a14:foregroundMark x1="69321" y1="36297" x2="73686" y2="34721"/>
                        <a14:foregroundMark x1="54568" y1="33994" x2="58327" y2="34479"/>
                        <a14:foregroundMark x1="61641" y1="84479" x2="60792" y2="80800"/>
                        <a14:foregroundMark x1="69078" y1="84115" x2="68230" y2="80315"/>
                        <a14:foregroundMark x1="53840" y1="60226" x2="53840" y2="60226"/>
                        <a14:foregroundMark x1="53719" y1="52668" x2="53719" y2="54729"/>
                        <a14:foregroundMark x1="61035" y1="27284" x2="60671" y2="2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12603" r="20166" b="34796"/>
          <a:stretch/>
        </p:blipFill>
        <p:spPr>
          <a:xfrm>
            <a:off x="9591609" y="1582151"/>
            <a:ext cx="2861206" cy="5275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B98E05-B68B-450A-088B-45C0A64B9D72}"/>
              </a:ext>
            </a:extLst>
          </p:cNvPr>
          <p:cNvSpPr txBox="1"/>
          <p:nvPr/>
        </p:nvSpPr>
        <p:spPr>
          <a:xfrm>
            <a:off x="1513778" y="-6417423"/>
            <a:ext cx="843032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MÓN QUÀ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6CAB8E-7593-64D9-A438-046291296560}"/>
              </a:ext>
            </a:extLst>
          </p:cNvPr>
          <p:cNvSpPr txBox="1"/>
          <p:nvPr/>
        </p:nvSpPr>
        <p:spPr>
          <a:xfrm>
            <a:off x="3748978" y="-4825262"/>
            <a:ext cx="843032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MAY </a:t>
            </a:r>
            <a:r>
              <a:rPr kumimoji="0" lang="vi-VN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MẮN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96C8B8-F853-A1D4-4DF7-0B305EEAE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0547" y="0"/>
            <a:ext cx="10668925" cy="38103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2EB920-7415-F3D4-7276-422857918A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040" y="4527390"/>
            <a:ext cx="1352823" cy="1866898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6C8ED342-4777-ADF4-801C-5A92A0D25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3972" y="3339061"/>
            <a:ext cx="4108088" cy="3992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C6A126-7CB1-92E9-92CC-6C4EFAF545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0826" y="4209960"/>
            <a:ext cx="2147297" cy="2147297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57F65F91-8D88-8874-5EEC-A6027604AE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138" y="3032271"/>
            <a:ext cx="4206729" cy="4206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236304-BA5F-D2B1-460C-BEF7E98F23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6264" y="4674053"/>
            <a:ext cx="1447516" cy="1447516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1C3FD84B-23A5-9103-D25A-CF98F598B5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1287" y="3201544"/>
            <a:ext cx="3992041" cy="3765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600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AD7FD-BED3-9BB6-10CF-E77C6BB7D004}"/>
              </a:ext>
            </a:extLst>
          </p:cNvPr>
          <p:cNvSpPr/>
          <p:nvPr/>
        </p:nvSpPr>
        <p:spPr>
          <a:xfrm>
            <a:off x="1714500" y="673100"/>
            <a:ext cx="9893300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THANH TÂM">
            <a:extLst>
              <a:ext uri="{FF2B5EF4-FFF2-40B4-BE49-F238E27FC236}">
                <a16:creationId xmlns:a16="http://schemas.microsoft.com/office/drawing/2014/main" id="{78B36720-B480-6D14-E885-8062A1747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57" y="-484721"/>
            <a:ext cx="4108088" cy="3992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C58F09-EBB6-D6CE-6C2F-081FD08CA754}"/>
              </a:ext>
            </a:extLst>
          </p:cNvPr>
          <p:cNvSpPr/>
          <p:nvPr/>
        </p:nvSpPr>
        <p:spPr>
          <a:xfrm>
            <a:off x="5324484" y="757052"/>
            <a:ext cx="41056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kumimoji="0" lang="en-US" sz="5400" b="1" i="0" u="none" strike="noStrike" kern="1200" cap="none" spc="0" normalizeH="0" baseline="0" noProof="0" dirty="0">
              <a:ln w="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704D7162-274F-63DD-5974-F537384A7968}"/>
              </a:ext>
            </a:extLst>
          </p:cNvPr>
          <p:cNvSpPr/>
          <p:nvPr/>
        </p:nvSpPr>
        <p:spPr>
          <a:xfrm>
            <a:off x="217714" y="5148943"/>
            <a:ext cx="1796143" cy="6858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5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AD7FD-BED3-9BB6-10CF-E77C6BB7D004}"/>
              </a:ext>
            </a:extLst>
          </p:cNvPr>
          <p:cNvSpPr/>
          <p:nvPr/>
        </p:nvSpPr>
        <p:spPr>
          <a:xfrm>
            <a:off x="1714500" y="673100"/>
            <a:ext cx="10019452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HANH TÂM">
            <a:extLst>
              <a:ext uri="{FF2B5EF4-FFF2-40B4-BE49-F238E27FC236}">
                <a16:creationId xmlns:a16="http://schemas.microsoft.com/office/drawing/2014/main" id="{8FC58F09-EBB6-D6CE-6C2F-081FD08CA754}"/>
              </a:ext>
            </a:extLst>
          </p:cNvPr>
          <p:cNvSpPr/>
          <p:nvPr/>
        </p:nvSpPr>
        <p:spPr>
          <a:xfrm>
            <a:off x="5251561" y="779955"/>
            <a:ext cx="41056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kumimoji="0" lang="en-US" sz="5400" b="1" i="0" u="none" strike="noStrike" kern="1200" cap="none" spc="0" normalizeH="0" baseline="0" noProof="0" dirty="0">
              <a:ln w="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6E25E-FCF7-284C-CF66-FA90153DF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9665" y="-609455"/>
            <a:ext cx="4206729" cy="4206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F4473F12-D009-EA0A-A7BC-5A59B617BE24}"/>
              </a:ext>
            </a:extLst>
          </p:cNvPr>
          <p:cNvSpPr/>
          <p:nvPr/>
        </p:nvSpPr>
        <p:spPr>
          <a:xfrm>
            <a:off x="217714" y="5148943"/>
            <a:ext cx="1796143" cy="6858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AD7FD-BED3-9BB6-10CF-E77C6BB7D004}"/>
              </a:ext>
            </a:extLst>
          </p:cNvPr>
          <p:cNvSpPr/>
          <p:nvPr/>
        </p:nvSpPr>
        <p:spPr>
          <a:xfrm>
            <a:off x="1714500" y="673100"/>
            <a:ext cx="10019452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C58F09-EBB6-D6CE-6C2F-081FD08CA754}"/>
              </a:ext>
            </a:extLst>
          </p:cNvPr>
          <p:cNvSpPr/>
          <p:nvPr/>
        </p:nvSpPr>
        <p:spPr>
          <a:xfrm>
            <a:off x="4352586" y="740047"/>
            <a:ext cx="54056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8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</a:t>
            </a: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dì</a:t>
            </a: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 w="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9E275-D611-CCE1-AC0D-AC8C8EB3A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5766" y="-401917"/>
            <a:ext cx="3992041" cy="3765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Arrow: Left 10">
            <a:hlinkClick r:id="rId3" action="ppaction://hlinksldjump"/>
            <a:extLst>
              <a:ext uri="{FF2B5EF4-FFF2-40B4-BE49-F238E27FC236}">
                <a16:creationId xmlns:a16="http://schemas.microsoft.com/office/drawing/2014/main" id="{2342A00B-102F-EA59-E99F-7D0E129BFC91}"/>
              </a:ext>
            </a:extLst>
          </p:cNvPr>
          <p:cNvSpPr/>
          <p:nvPr/>
        </p:nvSpPr>
        <p:spPr>
          <a:xfrm>
            <a:off x="217714" y="5148943"/>
            <a:ext cx="1796143" cy="6858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7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34258" y="-12895"/>
            <a:ext cx="9674860" cy="6858000"/>
            <a:chOff x="2271" y="0"/>
            <a:chExt cx="15236" cy="10800"/>
          </a:xfrm>
        </p:grpSpPr>
        <p:sp>
          <p:nvSpPr>
            <p:cNvPr id="13" name="矩形 12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8"/>
          <a:stretch>
            <a:fillRect/>
          </a:stretch>
        </p:blipFill>
        <p:spPr>
          <a:xfrm>
            <a:off x="2673136" y="3491481"/>
            <a:ext cx="6833547" cy="40275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510921" y="325142"/>
            <a:ext cx="5412588" cy="3326960"/>
            <a:chOff x="3481879" y="956115"/>
            <a:chExt cx="5412588" cy="3326960"/>
          </a:xfrm>
        </p:grpSpPr>
        <p:grpSp>
          <p:nvGrpSpPr>
            <p:cNvPr id="18" name="组合 17"/>
            <p:cNvGrpSpPr/>
            <p:nvPr/>
          </p:nvGrpSpPr>
          <p:grpSpPr>
            <a:xfrm rot="13037">
              <a:off x="3481879" y="956115"/>
              <a:ext cx="5412588" cy="332696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9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0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1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2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3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4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5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7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8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9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0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1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2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3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4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5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6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7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8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9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0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1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2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3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4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5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6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7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8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9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0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1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2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3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4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5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6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7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8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9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0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1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2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3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4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5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6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7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8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9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0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1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2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3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4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5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6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7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8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9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0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1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2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3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4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5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6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7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8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9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0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1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2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3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4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5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6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7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8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9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0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1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2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3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4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5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6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7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</p:grp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0354" y="1575736"/>
              <a:ext cx="4432176" cy="233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654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7667F1-04AB-9481-A3F7-D13CBABCF22F}"/>
              </a:ext>
            </a:extLst>
          </p:cNvPr>
          <p:cNvSpPr/>
          <p:nvPr/>
        </p:nvSpPr>
        <p:spPr>
          <a:xfrm>
            <a:off x="510363" y="624840"/>
            <a:ext cx="9952074" cy="5818490"/>
          </a:xfrm>
          <a:custGeom>
            <a:avLst/>
            <a:gdLst>
              <a:gd name="connsiteX0" fmla="*/ 0 w 9952074"/>
              <a:gd name="connsiteY0" fmla="*/ 969768 h 5818490"/>
              <a:gd name="connsiteX1" fmla="*/ 969768 w 9952074"/>
              <a:gd name="connsiteY1" fmla="*/ 0 h 5818490"/>
              <a:gd name="connsiteX2" fmla="*/ 8982306 w 9952074"/>
              <a:gd name="connsiteY2" fmla="*/ 0 h 5818490"/>
              <a:gd name="connsiteX3" fmla="*/ 9952074 w 9952074"/>
              <a:gd name="connsiteY3" fmla="*/ 969768 h 5818490"/>
              <a:gd name="connsiteX4" fmla="*/ 9952074 w 9952074"/>
              <a:gd name="connsiteY4" fmla="*/ 4848722 h 5818490"/>
              <a:gd name="connsiteX5" fmla="*/ 8982306 w 9952074"/>
              <a:gd name="connsiteY5" fmla="*/ 5818490 h 5818490"/>
              <a:gd name="connsiteX6" fmla="*/ 969768 w 9952074"/>
              <a:gd name="connsiteY6" fmla="*/ 5818490 h 5818490"/>
              <a:gd name="connsiteX7" fmla="*/ 0 w 9952074"/>
              <a:gd name="connsiteY7" fmla="*/ 4848722 h 5818490"/>
              <a:gd name="connsiteX8" fmla="*/ 0 w 9952074"/>
              <a:gd name="connsiteY8" fmla="*/ 969768 h 581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52074" h="5818490" fill="none" extrusionOk="0">
                <a:moveTo>
                  <a:pt x="0" y="969768"/>
                </a:moveTo>
                <a:cubicBezTo>
                  <a:pt x="2367" y="498263"/>
                  <a:pt x="468808" y="58116"/>
                  <a:pt x="969768" y="0"/>
                </a:cubicBezTo>
                <a:cubicBezTo>
                  <a:pt x="4886446" y="72427"/>
                  <a:pt x="6107865" y="61419"/>
                  <a:pt x="8982306" y="0"/>
                </a:cubicBezTo>
                <a:cubicBezTo>
                  <a:pt x="9504070" y="-95165"/>
                  <a:pt x="9914997" y="422965"/>
                  <a:pt x="9952074" y="969768"/>
                </a:cubicBezTo>
                <a:cubicBezTo>
                  <a:pt x="10052950" y="2664235"/>
                  <a:pt x="9844761" y="3525343"/>
                  <a:pt x="9952074" y="4848722"/>
                </a:cubicBezTo>
                <a:cubicBezTo>
                  <a:pt x="9962321" y="5332303"/>
                  <a:pt x="9488419" y="5785448"/>
                  <a:pt x="8982306" y="5818490"/>
                </a:cubicBezTo>
                <a:cubicBezTo>
                  <a:pt x="6258418" y="5848317"/>
                  <a:pt x="1967163" y="5739184"/>
                  <a:pt x="969768" y="5818490"/>
                </a:cubicBezTo>
                <a:cubicBezTo>
                  <a:pt x="455322" y="5816100"/>
                  <a:pt x="-7481" y="5385789"/>
                  <a:pt x="0" y="4848722"/>
                </a:cubicBezTo>
                <a:cubicBezTo>
                  <a:pt x="50037" y="4415165"/>
                  <a:pt x="770" y="1510077"/>
                  <a:pt x="0" y="969768"/>
                </a:cubicBezTo>
                <a:close/>
              </a:path>
              <a:path w="9952074" h="5818490" stroke="0" extrusionOk="0">
                <a:moveTo>
                  <a:pt x="0" y="969768"/>
                </a:moveTo>
                <a:cubicBezTo>
                  <a:pt x="42251" y="445697"/>
                  <a:pt x="440978" y="14163"/>
                  <a:pt x="969768" y="0"/>
                </a:cubicBezTo>
                <a:cubicBezTo>
                  <a:pt x="2247559" y="123000"/>
                  <a:pt x="7026597" y="-96860"/>
                  <a:pt x="8982306" y="0"/>
                </a:cubicBezTo>
                <a:cubicBezTo>
                  <a:pt x="9507357" y="-8030"/>
                  <a:pt x="9965446" y="407222"/>
                  <a:pt x="9952074" y="969768"/>
                </a:cubicBezTo>
                <a:cubicBezTo>
                  <a:pt x="9955247" y="2628232"/>
                  <a:pt x="10046341" y="3812133"/>
                  <a:pt x="9952074" y="4848722"/>
                </a:cubicBezTo>
                <a:cubicBezTo>
                  <a:pt x="9942868" y="5387645"/>
                  <a:pt x="9481204" y="5812485"/>
                  <a:pt x="8982306" y="5818490"/>
                </a:cubicBezTo>
                <a:cubicBezTo>
                  <a:pt x="5399812" y="5657783"/>
                  <a:pt x="2964858" y="5858157"/>
                  <a:pt x="969768" y="5818490"/>
                </a:cubicBezTo>
                <a:cubicBezTo>
                  <a:pt x="340486" y="5799566"/>
                  <a:pt x="-14682" y="5377659"/>
                  <a:pt x="0" y="4848722"/>
                </a:cubicBezTo>
                <a:cubicBezTo>
                  <a:pt x="32216" y="3059776"/>
                  <a:pt x="57206" y="1396249"/>
                  <a:pt x="0" y="969768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 descr="A picture containing doll, toy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AC6A21ED-170B-A61E-1925-86A2C4A33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03" y="3124803"/>
            <a:ext cx="4019397" cy="3732594"/>
          </a:xfrm>
          <a:prstGeom prst="rect">
            <a:avLst/>
          </a:prstGeom>
        </p:spPr>
      </p:pic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50D19348-B7AD-CAFD-3E7E-1CCCE117E57F}"/>
              </a:ext>
            </a:extLst>
          </p:cNvPr>
          <p:cNvSpPr/>
          <p:nvPr/>
        </p:nvSpPr>
        <p:spPr>
          <a:xfrm>
            <a:off x="11186319" y="98456"/>
            <a:ext cx="823990" cy="6677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5A8F2FE-E043-FC0D-F88B-56B4FAD8B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50" y="3113374"/>
            <a:ext cx="5164137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F94C90B-FE97-D181-E9E0-B894011AE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688" y="756652"/>
            <a:ext cx="4767263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36EEEBF-11E1-D309-17A0-161146093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4" y="3100387"/>
            <a:ext cx="4645025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F0ED908-E0F7-5C73-4CB7-F4AC72BE4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33" y="756652"/>
            <a:ext cx="4333876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587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7AC5C4-5D33-0D09-602B-0B8264727911}"/>
              </a:ext>
            </a:extLst>
          </p:cNvPr>
          <p:cNvSpPr/>
          <p:nvPr/>
        </p:nvSpPr>
        <p:spPr>
          <a:xfrm>
            <a:off x="1097280" y="458586"/>
            <a:ext cx="9701784" cy="3139440"/>
          </a:xfrm>
          <a:custGeom>
            <a:avLst/>
            <a:gdLst>
              <a:gd name="connsiteX0" fmla="*/ 0 w 8382000"/>
              <a:gd name="connsiteY0" fmla="*/ 523250 h 3139440"/>
              <a:gd name="connsiteX1" fmla="*/ 523250 w 8382000"/>
              <a:gd name="connsiteY1" fmla="*/ 0 h 3139440"/>
              <a:gd name="connsiteX2" fmla="*/ 7858750 w 8382000"/>
              <a:gd name="connsiteY2" fmla="*/ 0 h 3139440"/>
              <a:gd name="connsiteX3" fmla="*/ 8382000 w 8382000"/>
              <a:gd name="connsiteY3" fmla="*/ 523250 h 3139440"/>
              <a:gd name="connsiteX4" fmla="*/ 8382000 w 8382000"/>
              <a:gd name="connsiteY4" fmla="*/ 2616190 h 3139440"/>
              <a:gd name="connsiteX5" fmla="*/ 7858750 w 8382000"/>
              <a:gd name="connsiteY5" fmla="*/ 3139440 h 3139440"/>
              <a:gd name="connsiteX6" fmla="*/ 523250 w 8382000"/>
              <a:gd name="connsiteY6" fmla="*/ 3139440 h 3139440"/>
              <a:gd name="connsiteX7" fmla="*/ 0 w 8382000"/>
              <a:gd name="connsiteY7" fmla="*/ 2616190 h 3139440"/>
              <a:gd name="connsiteX8" fmla="*/ 0 w 8382000"/>
              <a:gd name="connsiteY8" fmla="*/ 523250 h 313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2000" h="3139440" fill="none" extrusionOk="0">
                <a:moveTo>
                  <a:pt x="0" y="523250"/>
                </a:moveTo>
                <a:cubicBezTo>
                  <a:pt x="406" y="245259"/>
                  <a:pt x="247304" y="21881"/>
                  <a:pt x="523250" y="0"/>
                </a:cubicBezTo>
                <a:cubicBezTo>
                  <a:pt x="1704402" y="72427"/>
                  <a:pt x="6524861" y="61419"/>
                  <a:pt x="7858750" y="0"/>
                </a:cubicBezTo>
                <a:cubicBezTo>
                  <a:pt x="8145890" y="-12687"/>
                  <a:pt x="8372930" y="231524"/>
                  <a:pt x="8382000" y="523250"/>
                </a:cubicBezTo>
                <a:cubicBezTo>
                  <a:pt x="8482876" y="1330879"/>
                  <a:pt x="8274687" y="2216777"/>
                  <a:pt x="8382000" y="2616190"/>
                </a:cubicBezTo>
                <a:cubicBezTo>
                  <a:pt x="8383555" y="2897283"/>
                  <a:pt x="8117962" y="3106066"/>
                  <a:pt x="7858750" y="3139440"/>
                </a:cubicBezTo>
                <a:cubicBezTo>
                  <a:pt x="4566561" y="3169267"/>
                  <a:pt x="3854384" y="3060134"/>
                  <a:pt x="523250" y="3139440"/>
                </a:cubicBezTo>
                <a:cubicBezTo>
                  <a:pt x="269821" y="3135421"/>
                  <a:pt x="-54812" y="2916011"/>
                  <a:pt x="0" y="2616190"/>
                </a:cubicBezTo>
                <a:cubicBezTo>
                  <a:pt x="50037" y="1782378"/>
                  <a:pt x="770" y="1073688"/>
                  <a:pt x="0" y="523250"/>
                </a:cubicBezTo>
                <a:close/>
              </a:path>
              <a:path w="8382000" h="3139440" stroke="0" extrusionOk="0">
                <a:moveTo>
                  <a:pt x="0" y="523250"/>
                </a:moveTo>
                <a:cubicBezTo>
                  <a:pt x="50642" y="248071"/>
                  <a:pt x="258068" y="49589"/>
                  <a:pt x="523250" y="0"/>
                </a:cubicBezTo>
                <a:cubicBezTo>
                  <a:pt x="1778103" y="123000"/>
                  <a:pt x="6295604" y="-96860"/>
                  <a:pt x="7858750" y="0"/>
                </a:cubicBezTo>
                <a:cubicBezTo>
                  <a:pt x="8120162" y="-21013"/>
                  <a:pt x="8384166" y="229900"/>
                  <a:pt x="8382000" y="523250"/>
                </a:cubicBezTo>
                <a:cubicBezTo>
                  <a:pt x="8385173" y="1119278"/>
                  <a:pt x="8476267" y="2001916"/>
                  <a:pt x="8382000" y="2616190"/>
                </a:cubicBezTo>
                <a:cubicBezTo>
                  <a:pt x="8328737" y="2924469"/>
                  <a:pt x="8138806" y="3137979"/>
                  <a:pt x="7858750" y="3139440"/>
                </a:cubicBezTo>
                <a:cubicBezTo>
                  <a:pt x="5218916" y="2978733"/>
                  <a:pt x="2361104" y="3179107"/>
                  <a:pt x="523250" y="3139440"/>
                </a:cubicBezTo>
                <a:cubicBezTo>
                  <a:pt x="186077" y="3129707"/>
                  <a:pt x="-31920" y="2890712"/>
                  <a:pt x="0" y="2616190"/>
                </a:cubicBezTo>
                <a:cubicBezTo>
                  <a:pt x="32216" y="2054685"/>
                  <a:pt x="57206" y="963136"/>
                  <a:pt x="0" y="523250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5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	</a:t>
            </a:r>
            <a:r>
              <a:rPr lang="en-US" sz="54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Nghỉ</a:t>
            </a:r>
            <a:r>
              <a:rPr lang="en-US" sz="5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hè</a:t>
            </a:r>
            <a:r>
              <a:rPr lang="en-US" sz="5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bố</a:t>
            </a:r>
            <a:r>
              <a:rPr lang="en-US" sz="5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mẹ</a:t>
            </a:r>
            <a:r>
              <a:rPr lang="en-US" sz="5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Hà </a:t>
            </a:r>
            <a:r>
              <a:rPr lang="en-US" sz="54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quê</a:t>
            </a:r>
            <a:r>
              <a:rPr lang="en-US" sz="5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Quê</a:t>
            </a:r>
            <a:r>
              <a:rPr lang="en-US" sz="5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</a:t>
            </a:r>
            <a:r>
              <a:rPr lang="en-US" sz="54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à</a:t>
            </a:r>
            <a:r>
              <a:rPr lang="en-US" sz="54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xứ</a:t>
            </a:r>
            <a:r>
              <a:rPr lang="en-US" sz="5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sở</a:t>
            </a:r>
            <a:r>
              <a:rPr lang="en-US" sz="5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dừa</a:t>
            </a:r>
            <a:r>
              <a:rPr lang="en-US" sz="5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 descr="A picture containing text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F53AEF4E-AE2B-6082-88B3-C591487C7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397" y="2931026"/>
            <a:ext cx="3381603" cy="397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0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b="66138"/>
          <a:stretch/>
        </p:blipFill>
        <p:spPr>
          <a:xfrm>
            <a:off x="841487" y="-557784"/>
            <a:ext cx="10854719" cy="54758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064" y="-839394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81344" y="1472832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45699" y="4951528"/>
            <a:ext cx="12246294" cy="1501088"/>
            <a:chOff x="786535" y="5505751"/>
            <a:chExt cx="10717370" cy="150108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786535" y="5505751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endPara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4986496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000" b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́</a:t>
              </a:r>
            </a:p>
          </p:txBody>
        </p:sp>
      </p:grpSp>
      <p:pic>
        <p:nvPicPr>
          <p:cNvPr id="5" name="[hanhtrangso.nxbgd.vn] Audio_ Thời gian quý hơn vàng bạc_HTS">
            <a:hlinkClick r:id="" action="ppaction://media"/>
            <a:extLst>
              <a:ext uri="{FF2B5EF4-FFF2-40B4-BE49-F238E27FC236}">
                <a16:creationId xmlns:a16="http://schemas.microsoft.com/office/drawing/2014/main" id="{BAEFA9CB-9BD9-7A17-28A1-D07F22B85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3639" y="10518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3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A2F8C9DE-A15C-FAC9-6CC0-DFF1C8AD29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C3C388A-2006-7E3C-8823-F5CB780B4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875" y="115614"/>
            <a:ext cx="1553262" cy="15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9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b="66138"/>
          <a:stretch/>
        </p:blipFill>
        <p:spPr>
          <a:xfrm>
            <a:off x="841487" y="-557784"/>
            <a:ext cx="10854719" cy="54758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064" y="-839394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81344" y="1472832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45699" y="4951528"/>
            <a:ext cx="12246294" cy="1501088"/>
            <a:chOff x="786535" y="5505751"/>
            <a:chExt cx="10717370" cy="150108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786535" y="5505751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6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6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qu</a:t>
              </a:r>
              <a:r>
                <a:rPr lang="en-US" sz="6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y</a:t>
              </a:r>
              <a:r>
                <a:rPr lang="en-US" sz="6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6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vàng</a:t>
              </a:r>
              <a:r>
                <a:rPr lang="en-US" sz="6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bạc</a:t>
              </a:r>
              <a:endPara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4986496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000" b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́</a:t>
              </a:r>
            </a:p>
          </p:txBody>
        </p:sp>
      </p:grpSp>
      <p:pic>
        <p:nvPicPr>
          <p:cNvPr id="5" name="[hanhtrangso.nxbgd.vn] Audio_ Thời gian quý hơn vàng bạc_HTS">
            <a:hlinkClick r:id="" action="ppaction://media"/>
            <a:extLst>
              <a:ext uri="{FF2B5EF4-FFF2-40B4-BE49-F238E27FC236}">
                <a16:creationId xmlns:a16="http://schemas.microsoft.com/office/drawing/2014/main" id="{BAEFA9CB-9BD9-7A17-28A1-D07F22B85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3639" y="10518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6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B5092-2ECA-6C28-40CE-959FEE1D38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3EB16-7182-B9AB-8A7D-FC23391404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0CA49C2A-E4CD-6B33-8601-B949B5CB5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6242484D-FA09-5978-C548-1A95FCE90073}"/>
              </a:ext>
            </a:extLst>
          </p:cNvPr>
          <p:cNvSpPr/>
          <p:nvPr/>
        </p:nvSpPr>
        <p:spPr>
          <a:xfrm>
            <a:off x="-168775" y="2827782"/>
            <a:ext cx="4722487" cy="4076255"/>
          </a:xfrm>
          <a:custGeom>
            <a:avLst/>
            <a:gdLst/>
            <a:ahLst/>
            <a:cxnLst/>
            <a:rect l="l" t="t" r="r" b="b"/>
            <a:pathLst>
              <a:path w="3255843" h="2863785">
                <a:moveTo>
                  <a:pt x="0" y="0"/>
                </a:moveTo>
                <a:lnTo>
                  <a:pt x="3255843" y="0"/>
                </a:lnTo>
                <a:lnTo>
                  <a:pt x="3255843" y="2863785"/>
                </a:lnTo>
                <a:lnTo>
                  <a:pt x="0" y="28637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E01CF2-8A22-4B18-6C5F-8ECDF8834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928">
            <a:off x="10163512" y="465878"/>
            <a:ext cx="1008975" cy="908382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A1B6C0ED-3C74-ABBE-A029-2916EAFB5108}"/>
              </a:ext>
            </a:extLst>
          </p:cNvPr>
          <p:cNvSpPr/>
          <p:nvPr/>
        </p:nvSpPr>
        <p:spPr>
          <a:xfrm>
            <a:off x="8860536" y="5125275"/>
            <a:ext cx="1668486" cy="1220724"/>
          </a:xfrm>
          <a:custGeom>
            <a:avLst/>
            <a:gdLst/>
            <a:ahLst/>
            <a:cxnLst/>
            <a:rect l="l" t="t" r="r" b="b"/>
            <a:pathLst>
              <a:path w="2837764" h="2666316">
                <a:moveTo>
                  <a:pt x="0" y="0"/>
                </a:moveTo>
                <a:lnTo>
                  <a:pt x="2837764" y="0"/>
                </a:lnTo>
                <a:lnTo>
                  <a:pt x="2837764" y="2666316"/>
                </a:lnTo>
                <a:lnTo>
                  <a:pt x="0" y="2666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3FA66-5904-FBCE-29CD-02D31CA404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1643" y="677302"/>
            <a:ext cx="3182388" cy="1420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F68A8A-1309-4DE5-5966-AC383BBAF3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3093" y="1698537"/>
            <a:ext cx="2298391" cy="112176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E111FB5-5D2F-34A5-7482-7B9EBEB8E461}"/>
              </a:ext>
            </a:extLst>
          </p:cNvPr>
          <p:cNvSpPr txBox="1">
            <a:spLocks/>
          </p:cNvSpPr>
          <p:nvPr/>
        </p:nvSpPr>
        <p:spPr>
          <a:xfrm>
            <a:off x="685145" y="2955726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6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Y    </a:t>
            </a:r>
            <a:r>
              <a:rPr lang="en-US" sz="166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  <a:endParaRPr lang="en-US" sz="166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4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351344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39512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3453486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quý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4640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quy</a:t>
            </a:r>
            <a:endParaRPr lang="en-US" sz="8000" dirty="0">
              <a:solidFill>
                <a:prstClr val="black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19932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quỳ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31193" y="5356201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quý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49040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quỹ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64070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quỵ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64587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ý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49830" y="517643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83430" y="517643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912651" y="517643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5846548" y="370675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922879" y="517386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836316" y="517840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228625" y="517386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5003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5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109</Words>
  <Application>Microsoft Office PowerPoint</Application>
  <PresentationFormat>Widescreen</PresentationFormat>
  <Paragraphs>67</Paragraphs>
  <Slides>28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Times New Roman</vt:lpstr>
      <vt:lpstr>UTM Cookies</vt:lpstr>
      <vt:lpstr>字魂100号-方方先锋体</vt:lpstr>
      <vt:lpstr>字魂17号-萌趣果冻体</vt:lpstr>
      <vt:lpstr>字魂58号-创中黑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dell</cp:lastModifiedBy>
  <cp:revision>12</cp:revision>
  <dcterms:created xsi:type="dcterms:W3CDTF">2025-09-28T15:30:46Z</dcterms:created>
  <dcterms:modified xsi:type="dcterms:W3CDTF">2025-10-19T03:14:09Z</dcterms:modified>
</cp:coreProperties>
</file>