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40" r:id="rId2"/>
    <p:sldId id="3032" r:id="rId3"/>
    <p:sldId id="260" r:id="rId4"/>
    <p:sldId id="3026" r:id="rId5"/>
    <p:sldId id="3028" r:id="rId6"/>
    <p:sldId id="3027" r:id="rId7"/>
    <p:sldId id="265" r:id="rId8"/>
    <p:sldId id="266" r:id="rId9"/>
    <p:sldId id="268" r:id="rId10"/>
    <p:sldId id="3005" r:id="rId11"/>
    <p:sldId id="3009" r:id="rId12"/>
    <p:sldId id="3011" r:id="rId13"/>
    <p:sldId id="3014" r:id="rId14"/>
    <p:sldId id="3029" r:id="rId15"/>
    <p:sldId id="3033" r:id="rId16"/>
    <p:sldId id="270" r:id="rId17"/>
    <p:sldId id="3018" r:id="rId18"/>
    <p:sldId id="271" r:id="rId19"/>
    <p:sldId id="3019" r:id="rId20"/>
    <p:sldId id="3002" r:id="rId21"/>
    <p:sldId id="3025" r:id="rId22"/>
    <p:sldId id="3030" r:id="rId23"/>
    <p:sldId id="3000" r:id="rId24"/>
    <p:sldId id="273" r:id="rId25"/>
    <p:sldId id="3016" r:id="rId26"/>
    <p:sldId id="3024" r:id="rId27"/>
    <p:sldId id="3001" r:id="rId28"/>
    <p:sldId id="272" r:id="rId29"/>
    <p:sldId id="3031" r:id="rId30"/>
    <p:sldId id="262" r:id="rId31"/>
    <p:sldId id="261" r:id="rId32"/>
    <p:sldId id="263" r:id="rId33"/>
    <p:sldId id="277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B4A63"/>
    <a:srgbClr val="FF6699"/>
    <a:srgbClr val="FFCCCC"/>
    <a:srgbClr val="FDD974"/>
    <a:srgbClr val="F79621"/>
    <a:srgbClr val="FFFCF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228" y="116"/>
      </p:cViewPr>
      <p:guideLst>
        <p:guide pos="3840"/>
        <p:guide orient="horz" pos="216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D7000-4A00-412A-8962-A4174FBF092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E62F9-9772-40F5-88E9-00B30D67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3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F9-9772-40F5-88E9-00B30D67E9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3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F131F-02CB-F79B-ED90-DEC54DE25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16266-92BE-185B-05D6-31A819587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68453-0EC7-C71A-FE2B-393176414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C996D-FB84-F239-2803-86EF80ED3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E62F9-9772-40F5-88E9-00B30D67E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4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F9-9772-40F5-88E9-00B30D67E9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F9-9772-40F5-88E9-00B30D67E9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76093-544F-02A8-1193-3AEC2FB1A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99D88-07E1-6892-18E7-0ABF35A61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E34619-8D1D-9587-00A5-9387566D2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20BA5-2116-7BB9-2F9F-52F983F25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E62F9-9772-40F5-88E9-00B30D67E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68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3721E-9DA0-A37C-0AC0-769A085C5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21281-F2E5-5C1C-2F49-AEFA0E5BC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C61B4-E254-F9B4-A5C5-7ED67BCBF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CC845-118D-89B0-8383-16C3D5A5E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E62F9-9772-40F5-88E9-00B30D67E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6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5469CC4F-C7D9-70D8-6F99-09BD4BD85A67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3B7A0-8F45-9567-A8E7-09F5DBD9D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34DE1D-E578-A80A-E9AF-8EDE605C4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24E46-8567-0C40-B813-A4B0F2D768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1F16-7041-E525-BAC7-4CB56E6E1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58507-FC75-CE39-CF66-7E6E74F11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0C1D0-0E49-7AA1-9E3F-71F62615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084-632C-C530-31B5-83701108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72FFA-F281-8467-8542-83856BEF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C0B31-9C3C-61B4-0A0D-2203ECADA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FB33B-66B2-7924-4953-F3AD839EF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D67CB-E173-FE6D-B49A-E723F6C7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4A184-1D76-0903-3474-E43CD011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5ED9B-C8C1-A1EB-253D-6DB4DF11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484567" y="2655767"/>
            <a:ext cx="71128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34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F78022-82DD-88C1-8A0E-85D29BEA0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DF8D91D-AB8D-BBF3-9C26-5ED3597779CF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ABB1F-5564-DF60-7AA0-D7C75EF420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FF574B-ABC4-099C-1E45-39E44436A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BE790-FAD1-051D-1CFC-76FFC2D1BA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78AC7C-C939-3AD9-6C74-848AA832E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9F9617-8D05-AC07-AC38-A48963ECA83C}"/>
              </a:ext>
            </a:extLst>
          </p:cNvPr>
          <p:cNvSpPr/>
          <p:nvPr userDrawn="1"/>
        </p:nvSpPr>
        <p:spPr>
          <a:xfrm>
            <a:off x="353962" y="361336"/>
            <a:ext cx="11484077" cy="6135329"/>
          </a:xfrm>
          <a:custGeom>
            <a:avLst/>
            <a:gdLst>
              <a:gd name="csX0" fmla="*/ 0 w 11484077"/>
              <a:gd name="csY0" fmla="*/ 1022575 h 6135329"/>
              <a:gd name="csX1" fmla="*/ 1022575 w 11484077"/>
              <a:gd name="csY1" fmla="*/ 0 h 6135329"/>
              <a:gd name="csX2" fmla="*/ 10461502 w 11484077"/>
              <a:gd name="csY2" fmla="*/ 0 h 6135329"/>
              <a:gd name="csX3" fmla="*/ 11484077 w 11484077"/>
              <a:gd name="csY3" fmla="*/ 1022575 h 6135329"/>
              <a:gd name="csX4" fmla="*/ 11484077 w 11484077"/>
              <a:gd name="csY4" fmla="*/ 5112754 h 6135329"/>
              <a:gd name="csX5" fmla="*/ 10461502 w 11484077"/>
              <a:gd name="csY5" fmla="*/ 6135329 h 6135329"/>
              <a:gd name="csX6" fmla="*/ 1022575 w 11484077"/>
              <a:gd name="csY6" fmla="*/ 6135329 h 6135329"/>
              <a:gd name="csX7" fmla="*/ 0 w 11484077"/>
              <a:gd name="csY7" fmla="*/ 5112754 h 6135329"/>
              <a:gd name="csX8" fmla="*/ 0 w 11484077"/>
              <a:gd name="csY8" fmla="*/ 1022575 h 6135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484077" h="6135329" fill="none" extrusionOk="0">
                <a:moveTo>
                  <a:pt x="0" y="1022575"/>
                </a:moveTo>
                <a:cubicBezTo>
                  <a:pt x="-8341" y="461269"/>
                  <a:pt x="507860" y="-23909"/>
                  <a:pt x="1022575" y="0"/>
                </a:cubicBezTo>
                <a:cubicBezTo>
                  <a:pt x="2370145" y="73921"/>
                  <a:pt x="6460127" y="-159145"/>
                  <a:pt x="10461502" y="0"/>
                </a:cubicBezTo>
                <a:cubicBezTo>
                  <a:pt x="11004352" y="-24908"/>
                  <a:pt x="11522791" y="425240"/>
                  <a:pt x="11484077" y="1022575"/>
                </a:cubicBezTo>
                <a:cubicBezTo>
                  <a:pt x="11344930" y="2190978"/>
                  <a:pt x="11637128" y="4213150"/>
                  <a:pt x="11484077" y="5112754"/>
                </a:cubicBezTo>
                <a:cubicBezTo>
                  <a:pt x="11493588" y="5690609"/>
                  <a:pt x="11090732" y="6085297"/>
                  <a:pt x="10461502" y="6135329"/>
                </a:cubicBezTo>
                <a:cubicBezTo>
                  <a:pt x="9206613" y="6199829"/>
                  <a:pt x="3912710" y="6046836"/>
                  <a:pt x="1022575" y="6135329"/>
                </a:cubicBezTo>
                <a:cubicBezTo>
                  <a:pt x="487448" y="6163928"/>
                  <a:pt x="16534" y="5573483"/>
                  <a:pt x="0" y="5112754"/>
                </a:cubicBezTo>
                <a:cubicBezTo>
                  <a:pt x="-55579" y="4173390"/>
                  <a:pt x="122763" y="2823841"/>
                  <a:pt x="0" y="1022575"/>
                </a:cubicBezTo>
                <a:close/>
              </a:path>
              <a:path w="11484077" h="6135329" stroke="0" extrusionOk="0">
                <a:moveTo>
                  <a:pt x="0" y="1022575"/>
                </a:moveTo>
                <a:cubicBezTo>
                  <a:pt x="-20957" y="418126"/>
                  <a:pt x="446334" y="107406"/>
                  <a:pt x="1022575" y="0"/>
                </a:cubicBezTo>
                <a:cubicBezTo>
                  <a:pt x="3591534" y="167311"/>
                  <a:pt x="6549481" y="-60740"/>
                  <a:pt x="10461502" y="0"/>
                </a:cubicBezTo>
                <a:cubicBezTo>
                  <a:pt x="11028504" y="42451"/>
                  <a:pt x="11403794" y="390933"/>
                  <a:pt x="11484077" y="1022575"/>
                </a:cubicBezTo>
                <a:cubicBezTo>
                  <a:pt x="11379838" y="1589245"/>
                  <a:pt x="11612169" y="4642353"/>
                  <a:pt x="11484077" y="5112754"/>
                </a:cubicBezTo>
                <a:cubicBezTo>
                  <a:pt x="11487564" y="5567350"/>
                  <a:pt x="11094455" y="6200967"/>
                  <a:pt x="10461502" y="6135329"/>
                </a:cubicBezTo>
                <a:cubicBezTo>
                  <a:pt x="6730262" y="6086655"/>
                  <a:pt x="3179279" y="6018026"/>
                  <a:pt x="1022575" y="6135329"/>
                </a:cubicBezTo>
                <a:cubicBezTo>
                  <a:pt x="426272" y="6193578"/>
                  <a:pt x="8466" y="5704107"/>
                  <a:pt x="0" y="5112754"/>
                </a:cubicBezTo>
                <a:cubicBezTo>
                  <a:pt x="91328" y="4196224"/>
                  <a:pt x="-89496" y="1459077"/>
                  <a:pt x="0" y="102257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000400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B51C2B9-52E4-01CC-F152-63C29437D17F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F648D-BC90-ED5E-227F-282D495CAE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5A567A-7715-F567-41E6-DCDAD54E49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B3CE0-E65B-900D-D4E2-E51053DBD5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DC6B1D-9F12-1BEE-AE4D-DB567A31C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665812-5578-096B-7C37-676B52715768}"/>
              </a:ext>
            </a:extLst>
          </p:cNvPr>
          <p:cNvSpPr/>
          <p:nvPr userDrawn="1"/>
        </p:nvSpPr>
        <p:spPr>
          <a:xfrm>
            <a:off x="393291" y="589936"/>
            <a:ext cx="11405419" cy="3950110"/>
          </a:xfrm>
          <a:custGeom>
            <a:avLst/>
            <a:gdLst>
              <a:gd name="csX0" fmla="*/ 0 w 11405419"/>
              <a:gd name="csY0" fmla="*/ 658365 h 3950110"/>
              <a:gd name="csX1" fmla="*/ 658365 w 11405419"/>
              <a:gd name="csY1" fmla="*/ 0 h 3950110"/>
              <a:gd name="csX2" fmla="*/ 10747054 w 11405419"/>
              <a:gd name="csY2" fmla="*/ 0 h 3950110"/>
              <a:gd name="csX3" fmla="*/ 11405419 w 11405419"/>
              <a:gd name="csY3" fmla="*/ 658365 h 3950110"/>
              <a:gd name="csX4" fmla="*/ 11405419 w 11405419"/>
              <a:gd name="csY4" fmla="*/ 3291745 h 3950110"/>
              <a:gd name="csX5" fmla="*/ 10747054 w 11405419"/>
              <a:gd name="csY5" fmla="*/ 3950110 h 3950110"/>
              <a:gd name="csX6" fmla="*/ 658365 w 11405419"/>
              <a:gd name="csY6" fmla="*/ 3950110 h 3950110"/>
              <a:gd name="csX7" fmla="*/ 0 w 11405419"/>
              <a:gd name="csY7" fmla="*/ 3291745 h 3950110"/>
              <a:gd name="csX8" fmla="*/ 0 w 11405419"/>
              <a:gd name="csY8" fmla="*/ 658365 h 39501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405419" h="3950110" fill="none" extrusionOk="0">
                <a:moveTo>
                  <a:pt x="0" y="658365"/>
                </a:moveTo>
                <a:cubicBezTo>
                  <a:pt x="-28634" y="306593"/>
                  <a:pt x="321041" y="-12558"/>
                  <a:pt x="658365" y="0"/>
                </a:cubicBezTo>
                <a:cubicBezTo>
                  <a:pt x="2346859" y="73921"/>
                  <a:pt x="7290357" y="-159145"/>
                  <a:pt x="10747054" y="0"/>
                </a:cubicBezTo>
                <a:cubicBezTo>
                  <a:pt x="11075238" y="-40280"/>
                  <a:pt x="11412045" y="289184"/>
                  <a:pt x="11405419" y="658365"/>
                </a:cubicBezTo>
                <a:cubicBezTo>
                  <a:pt x="11266272" y="1269182"/>
                  <a:pt x="11558470" y="2843010"/>
                  <a:pt x="11405419" y="3291745"/>
                </a:cubicBezTo>
                <a:cubicBezTo>
                  <a:pt x="11419822" y="3675192"/>
                  <a:pt x="11156189" y="3914781"/>
                  <a:pt x="10747054" y="3950110"/>
                </a:cubicBezTo>
                <a:cubicBezTo>
                  <a:pt x="7566142" y="4014610"/>
                  <a:pt x="3430580" y="3861617"/>
                  <a:pt x="658365" y="3950110"/>
                </a:cubicBezTo>
                <a:cubicBezTo>
                  <a:pt x="330967" y="3985062"/>
                  <a:pt x="1720" y="3644526"/>
                  <a:pt x="0" y="3291745"/>
                </a:cubicBezTo>
                <a:cubicBezTo>
                  <a:pt x="-55579" y="1988416"/>
                  <a:pt x="122763" y="946628"/>
                  <a:pt x="0" y="658365"/>
                </a:cubicBezTo>
                <a:close/>
              </a:path>
              <a:path w="11405419" h="3950110" stroke="0" extrusionOk="0">
                <a:moveTo>
                  <a:pt x="0" y="658365"/>
                </a:moveTo>
                <a:cubicBezTo>
                  <a:pt x="-14665" y="266981"/>
                  <a:pt x="287853" y="64574"/>
                  <a:pt x="658365" y="0"/>
                </a:cubicBezTo>
                <a:cubicBezTo>
                  <a:pt x="1983150" y="167311"/>
                  <a:pt x="8526286" y="-60740"/>
                  <a:pt x="10747054" y="0"/>
                </a:cubicBezTo>
                <a:cubicBezTo>
                  <a:pt x="11113413" y="51982"/>
                  <a:pt x="11375050" y="269458"/>
                  <a:pt x="11405419" y="658365"/>
                </a:cubicBezTo>
                <a:cubicBezTo>
                  <a:pt x="11301180" y="1646442"/>
                  <a:pt x="11533511" y="2659709"/>
                  <a:pt x="11405419" y="3291745"/>
                </a:cubicBezTo>
                <a:cubicBezTo>
                  <a:pt x="11405866" y="3641226"/>
                  <a:pt x="11130267" y="3968982"/>
                  <a:pt x="10747054" y="3950110"/>
                </a:cubicBezTo>
                <a:cubicBezTo>
                  <a:pt x="9464320" y="3901436"/>
                  <a:pt x="3706820" y="3832807"/>
                  <a:pt x="658365" y="3950110"/>
                </a:cubicBezTo>
                <a:cubicBezTo>
                  <a:pt x="281605" y="3974397"/>
                  <a:pt x="12453" y="3694475"/>
                  <a:pt x="0" y="3291745"/>
                </a:cubicBezTo>
                <a:cubicBezTo>
                  <a:pt x="91328" y="2226417"/>
                  <a:pt x="-89496" y="1248363"/>
                  <a:pt x="0" y="658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000400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A1E8FF2-DDE0-0036-D30A-88D9ECF65685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ADE51-CD8A-5162-63E3-1C7496625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900333-BB4A-C0A2-3D9D-9FAD36F1CA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1FECEC-3479-10FC-F091-5DB89203BE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EBBC96-15C3-7BCD-AECA-5F9C7E318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53DF6DB3-CCBC-1AF1-8EEA-6B1CE579E68C}"/>
              </a:ext>
            </a:extLst>
          </p:cNvPr>
          <p:cNvSpPr/>
          <p:nvPr userDrawn="1"/>
        </p:nvSpPr>
        <p:spPr>
          <a:xfrm>
            <a:off x="4296697" y="1120877"/>
            <a:ext cx="7895303" cy="4847304"/>
          </a:xfrm>
          <a:custGeom>
            <a:avLst/>
            <a:gdLst>
              <a:gd name="csX0" fmla="*/ 712770 w 7895303"/>
              <a:gd name="csY0" fmla="*/ 1612401 h 4847304"/>
              <a:gd name="csX1" fmla="*/ 1027668 w 7895303"/>
              <a:gd name="csY1" fmla="*/ 775007 h 4847304"/>
              <a:gd name="csX2" fmla="*/ 2559576 w 7895303"/>
              <a:gd name="csY2" fmla="*/ 583696 h 4847304"/>
              <a:gd name="csX3" fmla="*/ 4104095 w 7895303"/>
              <a:gd name="csY3" fmla="*/ 385091 h 4847304"/>
              <a:gd name="csX4" fmla="*/ 4705929 w 7895303"/>
              <a:gd name="csY4" fmla="*/ 22441 h 4847304"/>
              <a:gd name="csX5" fmla="*/ 5452328 w 7895303"/>
              <a:gd name="csY5" fmla="*/ 278383 h 4847304"/>
              <a:gd name="csX6" fmla="*/ 6481276 w 7895303"/>
              <a:gd name="csY6" fmla="*/ 77422 h 4847304"/>
              <a:gd name="csX7" fmla="*/ 7003060 w 7895303"/>
              <a:gd name="csY7" fmla="*/ 625661 h 4847304"/>
              <a:gd name="csX8" fmla="*/ 7672699 w 7895303"/>
              <a:gd name="csY8" fmla="*/ 1157742 h 4847304"/>
              <a:gd name="csX9" fmla="*/ 7642726 w 7895303"/>
              <a:gd name="csY9" fmla="*/ 1734706 h 4847304"/>
              <a:gd name="csX10" fmla="*/ 7861674 w 7895303"/>
              <a:gd name="csY10" fmla="*/ 2616870 h 4847304"/>
              <a:gd name="csX11" fmla="*/ 6836016 w 7895303"/>
              <a:gd name="csY11" fmla="*/ 3389073 h 4847304"/>
              <a:gd name="csX12" fmla="*/ 6468848 w 7895303"/>
              <a:gd name="csY12" fmla="*/ 4050752 h 4847304"/>
              <a:gd name="csX13" fmla="*/ 5218758 w 7895303"/>
              <a:gd name="csY13" fmla="*/ 4130867 h 4847304"/>
              <a:gd name="csX14" fmla="*/ 4325419 w 7895303"/>
              <a:gd name="csY14" fmla="*/ 4836756 h 4847304"/>
              <a:gd name="csX15" fmla="*/ 3011911 w 7895303"/>
              <a:gd name="csY15" fmla="*/ 4405885 h 4847304"/>
              <a:gd name="csX16" fmla="*/ 1060748 w 7895303"/>
              <a:gd name="csY16" fmla="*/ 3980175 h 4847304"/>
              <a:gd name="csX17" fmla="*/ 202865 w 7895303"/>
              <a:gd name="csY17" fmla="*/ 3506440 h 4847304"/>
              <a:gd name="csX18" fmla="*/ 386175 w 7895303"/>
              <a:gd name="csY18" fmla="*/ 2866978 h 4847304"/>
              <a:gd name="csX19" fmla="*/ -914 w 7895303"/>
              <a:gd name="csY19" fmla="*/ 2210909 h 4847304"/>
              <a:gd name="csX20" fmla="*/ 706008 w 7895303"/>
              <a:gd name="csY20" fmla="*/ 1627774 h 4847304"/>
              <a:gd name="csX21" fmla="*/ 712770 w 7895303"/>
              <a:gd name="csY21" fmla="*/ 1612401 h 4847304"/>
              <a:gd name="csX0" fmla="*/ 857700 w 7895303"/>
              <a:gd name="csY0" fmla="*/ 2937219 h 4847304"/>
              <a:gd name="csX1" fmla="*/ 394765 w 7895303"/>
              <a:gd name="csY1" fmla="*/ 2847791 h 4847304"/>
              <a:gd name="csX2" fmla="*/ 1266172 w 7895303"/>
              <a:gd name="csY2" fmla="*/ 3915881 h 4847304"/>
              <a:gd name="csX3" fmla="*/ 1063672 w 7895303"/>
              <a:gd name="csY3" fmla="*/ 3958631 h 4847304"/>
              <a:gd name="csX4" fmla="*/ 3011546 w 7895303"/>
              <a:gd name="csY4" fmla="*/ 4386136 h 4847304"/>
              <a:gd name="csX5" fmla="*/ 2889461 w 7895303"/>
              <a:gd name="csY5" fmla="*/ 4190898 h 4847304"/>
              <a:gd name="csX6" fmla="*/ 5268469 w 7895303"/>
              <a:gd name="csY6" fmla="*/ 3899274 h 4847304"/>
              <a:gd name="csX7" fmla="*/ 5219672 w 7895303"/>
              <a:gd name="csY7" fmla="*/ 4113476 h 4847304"/>
              <a:gd name="csX8" fmla="*/ 6237472 w 7895303"/>
              <a:gd name="csY8" fmla="*/ 2575579 h 4847304"/>
              <a:gd name="csX9" fmla="*/ 6831630 w 7895303"/>
              <a:gd name="csY9" fmla="*/ 3376281 h 4847304"/>
              <a:gd name="csX10" fmla="*/ 7639071 w 7895303"/>
              <a:gd name="csY10" fmla="*/ 1722812 h 4847304"/>
              <a:gd name="csX11" fmla="*/ 7374432 w 7895303"/>
              <a:gd name="csY11" fmla="*/ 2023076 h 4847304"/>
              <a:gd name="csX12" fmla="*/ 7004157 w 7895303"/>
              <a:gd name="csY12" fmla="*/ 608830 h 4847304"/>
              <a:gd name="csX13" fmla="*/ 7018047 w 7895303"/>
              <a:gd name="csY13" fmla="*/ 750658 h 4847304"/>
              <a:gd name="csX14" fmla="*/ 5314343 w 7895303"/>
              <a:gd name="csY14" fmla="*/ 443438 h 4847304"/>
              <a:gd name="csX15" fmla="*/ 5449952 w 7895303"/>
              <a:gd name="csY15" fmla="*/ 262562 h 4847304"/>
              <a:gd name="csX16" fmla="*/ 4046525 w 7895303"/>
              <a:gd name="csY16" fmla="*/ 529612 h 4847304"/>
              <a:gd name="csX17" fmla="*/ 4112136 w 7895303"/>
              <a:gd name="csY17" fmla="*/ 373646 h 4847304"/>
              <a:gd name="csX18" fmla="*/ 2558663 w 7895303"/>
              <a:gd name="csY18" fmla="*/ 582574 h 4847304"/>
              <a:gd name="csX19" fmla="*/ 2796253 w 7895303"/>
              <a:gd name="csY19" fmla="*/ 733827 h 4847304"/>
              <a:gd name="csX20" fmla="*/ 754257 w 7895303"/>
              <a:gd name="csY20" fmla="*/ 1771622 h 4847304"/>
              <a:gd name="csX21" fmla="*/ 712770 w 7895303"/>
              <a:gd name="csY21" fmla="*/ 1612401 h 48473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7895303" h="4847304" fill="none" extrusionOk="0">
                <a:moveTo>
                  <a:pt x="712770" y="1612401"/>
                </a:moveTo>
                <a:cubicBezTo>
                  <a:pt x="642867" y="1324483"/>
                  <a:pt x="773197" y="1066888"/>
                  <a:pt x="1027668" y="775007"/>
                </a:cubicBezTo>
                <a:cubicBezTo>
                  <a:pt x="1410137" y="363411"/>
                  <a:pt x="1947699" y="213709"/>
                  <a:pt x="2559576" y="583696"/>
                </a:cubicBezTo>
                <a:cubicBezTo>
                  <a:pt x="2816320" y="103095"/>
                  <a:pt x="3510956" y="-68115"/>
                  <a:pt x="4104095" y="385091"/>
                </a:cubicBezTo>
                <a:cubicBezTo>
                  <a:pt x="4199831" y="235131"/>
                  <a:pt x="4387637" y="79169"/>
                  <a:pt x="4705929" y="22441"/>
                </a:cubicBezTo>
                <a:cubicBezTo>
                  <a:pt x="5046211" y="39293"/>
                  <a:pt x="5263587" y="50103"/>
                  <a:pt x="5452328" y="278383"/>
                </a:cubicBezTo>
                <a:cubicBezTo>
                  <a:pt x="5690247" y="-26515"/>
                  <a:pt x="6176096" y="-62689"/>
                  <a:pt x="6481276" y="77422"/>
                </a:cubicBezTo>
                <a:cubicBezTo>
                  <a:pt x="6798816" y="217003"/>
                  <a:pt x="6919687" y="347864"/>
                  <a:pt x="7003060" y="625661"/>
                </a:cubicBezTo>
                <a:cubicBezTo>
                  <a:pt x="7243944" y="718152"/>
                  <a:pt x="7563887" y="906632"/>
                  <a:pt x="7672699" y="1157742"/>
                </a:cubicBezTo>
                <a:cubicBezTo>
                  <a:pt x="7714295" y="1391287"/>
                  <a:pt x="7742830" y="1589089"/>
                  <a:pt x="7642726" y="1734706"/>
                </a:cubicBezTo>
                <a:cubicBezTo>
                  <a:pt x="7884897" y="1957519"/>
                  <a:pt x="7962844" y="2276210"/>
                  <a:pt x="7861674" y="2616870"/>
                </a:cubicBezTo>
                <a:cubicBezTo>
                  <a:pt x="7792234" y="2992256"/>
                  <a:pt x="7415880" y="3406672"/>
                  <a:pt x="6836016" y="3389073"/>
                </a:cubicBezTo>
                <a:cubicBezTo>
                  <a:pt x="6822674" y="3618740"/>
                  <a:pt x="6678553" y="3804993"/>
                  <a:pt x="6468848" y="4050752"/>
                </a:cubicBezTo>
                <a:cubicBezTo>
                  <a:pt x="6183482" y="4378879"/>
                  <a:pt x="5518338" y="4407359"/>
                  <a:pt x="5218758" y="4130867"/>
                </a:cubicBezTo>
                <a:cubicBezTo>
                  <a:pt x="5140817" y="4511214"/>
                  <a:pt x="4758466" y="4740569"/>
                  <a:pt x="4325419" y="4836756"/>
                </a:cubicBezTo>
                <a:cubicBezTo>
                  <a:pt x="3883885" y="5025977"/>
                  <a:pt x="3391876" y="4866437"/>
                  <a:pt x="3011911" y="4405885"/>
                </a:cubicBezTo>
                <a:cubicBezTo>
                  <a:pt x="2385154" y="4846475"/>
                  <a:pt x="1354303" y="4474379"/>
                  <a:pt x="1060748" y="3980175"/>
                </a:cubicBezTo>
                <a:cubicBezTo>
                  <a:pt x="735395" y="3993648"/>
                  <a:pt x="296413" y="3808879"/>
                  <a:pt x="202865" y="3506440"/>
                </a:cubicBezTo>
                <a:cubicBezTo>
                  <a:pt x="131901" y="3341231"/>
                  <a:pt x="151832" y="3020619"/>
                  <a:pt x="386175" y="2866978"/>
                </a:cubicBezTo>
                <a:cubicBezTo>
                  <a:pt x="145190" y="2702425"/>
                  <a:pt x="-69447" y="2531803"/>
                  <a:pt x="-914" y="2210909"/>
                </a:cubicBezTo>
                <a:cubicBezTo>
                  <a:pt x="61429" y="1906124"/>
                  <a:pt x="310548" y="1658050"/>
                  <a:pt x="706008" y="1627774"/>
                </a:cubicBezTo>
                <a:cubicBezTo>
                  <a:pt x="707895" y="1622347"/>
                  <a:pt x="711279" y="1617185"/>
                  <a:pt x="712770" y="1612401"/>
                </a:cubicBezTo>
                <a:close/>
              </a:path>
              <a:path w="7895303" h="4847304" fill="none" extrusionOk="0">
                <a:moveTo>
                  <a:pt x="857700" y="2937219"/>
                </a:moveTo>
                <a:cubicBezTo>
                  <a:pt x="718115" y="2982215"/>
                  <a:pt x="526037" y="2875540"/>
                  <a:pt x="394765" y="2847791"/>
                </a:cubicBezTo>
                <a:moveTo>
                  <a:pt x="1266172" y="3915881"/>
                </a:moveTo>
                <a:cubicBezTo>
                  <a:pt x="1205060" y="3939729"/>
                  <a:pt x="1131037" y="3940459"/>
                  <a:pt x="1063672" y="3958631"/>
                </a:cubicBezTo>
                <a:moveTo>
                  <a:pt x="3011546" y="4386136"/>
                </a:moveTo>
                <a:cubicBezTo>
                  <a:pt x="2952977" y="4311630"/>
                  <a:pt x="2928428" y="4264786"/>
                  <a:pt x="2889461" y="4190898"/>
                </a:cubicBezTo>
                <a:moveTo>
                  <a:pt x="5268469" y="3899274"/>
                </a:moveTo>
                <a:cubicBezTo>
                  <a:pt x="5272341" y="3955585"/>
                  <a:pt x="5241714" y="4041956"/>
                  <a:pt x="5219672" y="4113476"/>
                </a:cubicBezTo>
                <a:moveTo>
                  <a:pt x="6237472" y="2575579"/>
                </a:moveTo>
                <a:cubicBezTo>
                  <a:pt x="6624518" y="2787212"/>
                  <a:pt x="6893258" y="2979279"/>
                  <a:pt x="6831630" y="3376281"/>
                </a:cubicBezTo>
                <a:moveTo>
                  <a:pt x="7639071" y="1722812"/>
                </a:moveTo>
                <a:cubicBezTo>
                  <a:pt x="7571490" y="1846853"/>
                  <a:pt x="7467676" y="1952892"/>
                  <a:pt x="7374432" y="2023076"/>
                </a:cubicBezTo>
                <a:moveTo>
                  <a:pt x="7004157" y="608830"/>
                </a:moveTo>
                <a:cubicBezTo>
                  <a:pt x="7000333" y="658179"/>
                  <a:pt x="7014760" y="694643"/>
                  <a:pt x="7018047" y="750658"/>
                </a:cubicBezTo>
                <a:moveTo>
                  <a:pt x="5314343" y="443438"/>
                </a:moveTo>
                <a:cubicBezTo>
                  <a:pt x="5341347" y="379419"/>
                  <a:pt x="5388150" y="297781"/>
                  <a:pt x="5449952" y="262562"/>
                </a:cubicBezTo>
                <a:moveTo>
                  <a:pt x="4046525" y="529612"/>
                </a:moveTo>
                <a:cubicBezTo>
                  <a:pt x="4056964" y="480200"/>
                  <a:pt x="4083394" y="432281"/>
                  <a:pt x="4112136" y="373646"/>
                </a:cubicBezTo>
                <a:moveTo>
                  <a:pt x="2558663" y="582574"/>
                </a:moveTo>
                <a:cubicBezTo>
                  <a:pt x="2652393" y="607565"/>
                  <a:pt x="2721848" y="679653"/>
                  <a:pt x="2796253" y="733827"/>
                </a:cubicBezTo>
                <a:moveTo>
                  <a:pt x="754257" y="1771622"/>
                </a:moveTo>
                <a:cubicBezTo>
                  <a:pt x="731400" y="1716993"/>
                  <a:pt x="729934" y="1669161"/>
                  <a:pt x="712770" y="1612401"/>
                </a:cubicBezTo>
              </a:path>
              <a:path w="7895303" h="4847304" stroke="0" extrusionOk="0">
                <a:moveTo>
                  <a:pt x="712770" y="1612401"/>
                </a:moveTo>
                <a:cubicBezTo>
                  <a:pt x="616976" y="1290000"/>
                  <a:pt x="801251" y="1044643"/>
                  <a:pt x="1027668" y="775007"/>
                </a:cubicBezTo>
                <a:cubicBezTo>
                  <a:pt x="1396458" y="359031"/>
                  <a:pt x="1920675" y="339945"/>
                  <a:pt x="2559576" y="583696"/>
                </a:cubicBezTo>
                <a:cubicBezTo>
                  <a:pt x="2908320" y="128602"/>
                  <a:pt x="3533086" y="-33389"/>
                  <a:pt x="4104095" y="385091"/>
                </a:cubicBezTo>
                <a:cubicBezTo>
                  <a:pt x="4229681" y="181083"/>
                  <a:pt x="4406882" y="45369"/>
                  <a:pt x="4705929" y="22441"/>
                </a:cubicBezTo>
                <a:cubicBezTo>
                  <a:pt x="5033507" y="28670"/>
                  <a:pt x="5347334" y="84876"/>
                  <a:pt x="5452328" y="278383"/>
                </a:cubicBezTo>
                <a:cubicBezTo>
                  <a:pt x="5673856" y="38164"/>
                  <a:pt x="6118067" y="-42944"/>
                  <a:pt x="6481276" y="77422"/>
                </a:cubicBezTo>
                <a:cubicBezTo>
                  <a:pt x="6787864" y="168232"/>
                  <a:pt x="6966755" y="346917"/>
                  <a:pt x="7003060" y="625661"/>
                </a:cubicBezTo>
                <a:cubicBezTo>
                  <a:pt x="7356642" y="662807"/>
                  <a:pt x="7567291" y="891170"/>
                  <a:pt x="7672699" y="1157742"/>
                </a:cubicBezTo>
                <a:cubicBezTo>
                  <a:pt x="7713891" y="1348357"/>
                  <a:pt x="7706942" y="1507281"/>
                  <a:pt x="7642726" y="1734706"/>
                </a:cubicBezTo>
                <a:cubicBezTo>
                  <a:pt x="7938825" y="1939970"/>
                  <a:pt x="7949284" y="2339557"/>
                  <a:pt x="7861674" y="2616870"/>
                </a:cubicBezTo>
                <a:cubicBezTo>
                  <a:pt x="7685143" y="2927155"/>
                  <a:pt x="7398459" y="3203397"/>
                  <a:pt x="6836016" y="3389073"/>
                </a:cubicBezTo>
                <a:cubicBezTo>
                  <a:pt x="6832294" y="3662420"/>
                  <a:pt x="6752132" y="3903452"/>
                  <a:pt x="6468848" y="4050752"/>
                </a:cubicBezTo>
                <a:cubicBezTo>
                  <a:pt x="6105578" y="4333780"/>
                  <a:pt x="5493264" y="4393062"/>
                  <a:pt x="5218758" y="4130867"/>
                </a:cubicBezTo>
                <a:cubicBezTo>
                  <a:pt x="5084698" y="4592099"/>
                  <a:pt x="4819728" y="4698367"/>
                  <a:pt x="4325419" y="4836756"/>
                </a:cubicBezTo>
                <a:cubicBezTo>
                  <a:pt x="3911044" y="4921159"/>
                  <a:pt x="3289563" y="4776250"/>
                  <a:pt x="3011911" y="4405885"/>
                </a:cubicBezTo>
                <a:cubicBezTo>
                  <a:pt x="2135081" y="4763926"/>
                  <a:pt x="1347096" y="4590190"/>
                  <a:pt x="1060748" y="3980175"/>
                </a:cubicBezTo>
                <a:cubicBezTo>
                  <a:pt x="689362" y="4099897"/>
                  <a:pt x="346132" y="3886597"/>
                  <a:pt x="202865" y="3506440"/>
                </a:cubicBezTo>
                <a:cubicBezTo>
                  <a:pt x="140049" y="3341878"/>
                  <a:pt x="143755" y="3003845"/>
                  <a:pt x="386175" y="2866978"/>
                </a:cubicBezTo>
                <a:cubicBezTo>
                  <a:pt x="177633" y="2769408"/>
                  <a:pt x="160" y="2430677"/>
                  <a:pt x="-914" y="2210909"/>
                </a:cubicBezTo>
                <a:cubicBezTo>
                  <a:pt x="37527" y="1915739"/>
                  <a:pt x="415554" y="1582103"/>
                  <a:pt x="706008" y="1627774"/>
                </a:cubicBezTo>
                <a:cubicBezTo>
                  <a:pt x="708275" y="1620981"/>
                  <a:pt x="710784" y="1617674"/>
                  <a:pt x="712770" y="1612401"/>
                </a:cubicBezTo>
                <a:close/>
              </a:path>
              <a:path w="7895303" h="4847304" fill="none" stroke="0" extrusionOk="0">
                <a:moveTo>
                  <a:pt x="857700" y="2937219"/>
                </a:moveTo>
                <a:cubicBezTo>
                  <a:pt x="671027" y="2943271"/>
                  <a:pt x="549529" y="2945431"/>
                  <a:pt x="394765" y="2847791"/>
                </a:cubicBezTo>
                <a:moveTo>
                  <a:pt x="1266172" y="3915881"/>
                </a:moveTo>
                <a:cubicBezTo>
                  <a:pt x="1193106" y="3955824"/>
                  <a:pt x="1117307" y="3960001"/>
                  <a:pt x="1063672" y="3958631"/>
                </a:cubicBezTo>
                <a:moveTo>
                  <a:pt x="3011546" y="4386136"/>
                </a:moveTo>
                <a:cubicBezTo>
                  <a:pt x="2955102" y="4337582"/>
                  <a:pt x="2912861" y="4277128"/>
                  <a:pt x="2889461" y="4190898"/>
                </a:cubicBezTo>
                <a:moveTo>
                  <a:pt x="5268469" y="3899274"/>
                </a:moveTo>
                <a:cubicBezTo>
                  <a:pt x="5267016" y="3991151"/>
                  <a:pt x="5232822" y="4046716"/>
                  <a:pt x="5219672" y="4113476"/>
                </a:cubicBezTo>
                <a:moveTo>
                  <a:pt x="6237472" y="2575579"/>
                </a:moveTo>
                <a:cubicBezTo>
                  <a:pt x="6622778" y="2718326"/>
                  <a:pt x="6895356" y="3015470"/>
                  <a:pt x="6831630" y="3376281"/>
                </a:cubicBezTo>
                <a:moveTo>
                  <a:pt x="7639071" y="1722812"/>
                </a:moveTo>
                <a:cubicBezTo>
                  <a:pt x="7575445" y="1830043"/>
                  <a:pt x="7479425" y="1902121"/>
                  <a:pt x="7374432" y="2023076"/>
                </a:cubicBezTo>
                <a:moveTo>
                  <a:pt x="7004157" y="608830"/>
                </a:moveTo>
                <a:cubicBezTo>
                  <a:pt x="7013260" y="657945"/>
                  <a:pt x="7019926" y="699425"/>
                  <a:pt x="7018047" y="750658"/>
                </a:cubicBezTo>
                <a:moveTo>
                  <a:pt x="5314343" y="443438"/>
                </a:moveTo>
                <a:cubicBezTo>
                  <a:pt x="5351254" y="379343"/>
                  <a:pt x="5387581" y="315878"/>
                  <a:pt x="5449952" y="262562"/>
                </a:cubicBezTo>
                <a:moveTo>
                  <a:pt x="4046525" y="529612"/>
                </a:moveTo>
                <a:cubicBezTo>
                  <a:pt x="4044927" y="477363"/>
                  <a:pt x="4093992" y="422573"/>
                  <a:pt x="4112136" y="373646"/>
                </a:cubicBezTo>
                <a:moveTo>
                  <a:pt x="2558663" y="582574"/>
                </a:moveTo>
                <a:cubicBezTo>
                  <a:pt x="2643093" y="629168"/>
                  <a:pt x="2749273" y="663031"/>
                  <a:pt x="2796253" y="733827"/>
                </a:cubicBezTo>
                <a:moveTo>
                  <a:pt x="754257" y="1771622"/>
                </a:moveTo>
                <a:cubicBezTo>
                  <a:pt x="734659" y="1717507"/>
                  <a:pt x="722887" y="1667482"/>
                  <a:pt x="712770" y="1612401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580703493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F273D7E-B525-22D9-21AA-7656887977E4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91322B-D1CA-CEEB-B38E-7A1AABE2CC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26247F-0788-D9DB-2A6E-33EDB03D8E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FD9BA6-5E44-8084-B968-7874CE3665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0B39-1661-1EEA-256B-9438B07F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13668-30BC-898D-9C01-61B232E3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FB2AF-F257-8F7E-DFD1-F79ECD74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16BF5-57EC-C474-7767-8DC1870E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7FA82BB-3A51-0E70-0FCF-087D150AD8BE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5376C-DCAB-2C0B-9D74-AFA9BA3C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457C9-7842-6571-DE83-BC13B98A3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49638-39E6-A258-F98D-190EC63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F20C94-CB59-BCAB-4972-8A9CA005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2051AD-FA72-1148-7E98-48188D67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81349-336E-1A4C-B0A4-771E095D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A5CA-CB39-C918-4E23-750B0A28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525B-F65A-F81A-B827-17F21DE44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4D2F8-F2EB-7171-ACAA-56E2CA651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F07CC-BB13-0398-6F88-55FD16687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8FE43-DC55-A122-F55C-9330DCAC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7B7A1-B421-D2B9-6549-43D8D1EB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78914-F929-4EE0-1214-89342C69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0EC89-490B-BE9A-6CBD-447228C1B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F389-C7E4-9608-75E8-3079334CB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C2CE9-E5DA-FC26-86C3-A27CD876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70C5EE-83A0-4265-86DE-613777751B6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60DD4-C4D1-AC72-6D29-715EB1B0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B0F57-30AB-FC8F-172F-296754F3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CCA75-BA0A-4377-88CE-6BEBFFBB0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AD37339C-4ED5-4048-7111-20C8F5AC20B6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81975-562A-3E5B-228B-FBC80E52BB7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220758-38F8-1138-62F9-DF4D5B46621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CDFBF-13C4-EAD6-19F5-97486571B98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Users\dell\Downloads\L&#7898;P%20M&#7896;T%20TH&#194;N%20Y&#202;U%20(M&#250;a%20&#273;&#417;n%20gi&#7843;n).mp4" TargetMode="External"/><Relationship Id="rId1" Type="http://schemas.microsoft.com/office/2007/relationships/media" Target="file:///C:\Users\dell\Downloads\L&#7898;P%20M&#7896;T%20TH&#194;N%20Y&#202;U%20(M&#250;a%20&#273;&#417;n%20gi&#7843;n).mp4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247010" y="3553917"/>
            <a:ext cx="4235551" cy="3838469"/>
          </a:xfrm>
          <a:custGeom>
            <a:avLst/>
            <a:gdLst/>
            <a:ahLst/>
            <a:cxnLst/>
            <a:rect l="l" t="t" r="r" b="b"/>
            <a:pathLst>
              <a:path w="6353327" h="5757703">
                <a:moveTo>
                  <a:pt x="0" y="0"/>
                </a:moveTo>
                <a:lnTo>
                  <a:pt x="6353327" y="0"/>
                </a:lnTo>
                <a:lnTo>
                  <a:pt x="6353327" y="5757703"/>
                </a:lnTo>
                <a:lnTo>
                  <a:pt x="0" y="575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 flipH="1" flipV="1">
            <a:off x="9219366" y="-1117321"/>
            <a:ext cx="4235551" cy="3838469"/>
          </a:xfrm>
          <a:custGeom>
            <a:avLst/>
            <a:gdLst/>
            <a:ahLst/>
            <a:cxnLst/>
            <a:rect l="l" t="t" r="r" b="b"/>
            <a:pathLst>
              <a:path w="6353327" h="5757703">
                <a:moveTo>
                  <a:pt x="6353328" y="5757703"/>
                </a:moveTo>
                <a:lnTo>
                  <a:pt x="0" y="5757703"/>
                </a:lnTo>
                <a:lnTo>
                  <a:pt x="0" y="0"/>
                </a:lnTo>
                <a:lnTo>
                  <a:pt x="6353328" y="0"/>
                </a:lnTo>
                <a:lnTo>
                  <a:pt x="6353328" y="575770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7215EF8-74A0-E1F9-120C-2AF26D018291}"/>
              </a:ext>
            </a:extLst>
          </p:cNvPr>
          <p:cNvSpPr/>
          <p:nvPr/>
        </p:nvSpPr>
        <p:spPr>
          <a:xfrm>
            <a:off x="134420" y="166846"/>
            <a:ext cx="1990494" cy="1581285"/>
          </a:xfrm>
          <a:custGeom>
            <a:avLst/>
            <a:gdLst/>
            <a:ahLst/>
            <a:cxnLst/>
            <a:rect l="l" t="t" r="r" b="b"/>
            <a:pathLst>
              <a:path w="4085063" h="3809321">
                <a:moveTo>
                  <a:pt x="0" y="0"/>
                </a:moveTo>
                <a:lnTo>
                  <a:pt x="4085062" y="0"/>
                </a:lnTo>
                <a:lnTo>
                  <a:pt x="4085062" y="3809320"/>
                </a:lnTo>
                <a:lnTo>
                  <a:pt x="0" y="380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558D40-51DC-89E5-28D8-AA0FE70B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19" y="389070"/>
            <a:ext cx="117856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  <a:defRPr/>
            </a:pPr>
            <a:endParaRPr lang="en-US" altLang="vi-VN" sz="3000" b="1" dirty="0">
              <a:solidFill>
                <a:srgbClr val="212745"/>
              </a:solidFill>
              <a:latin typeface="Times New Roman"/>
            </a:endParaRPr>
          </a:p>
          <a:p>
            <a:pPr algn="ctr" defTabSz="914446">
              <a:spcBef>
                <a:spcPct val="0"/>
              </a:spcBef>
              <a:buNone/>
              <a:defRPr/>
            </a:pPr>
            <a:r>
              <a:rPr lang="en-US" altLang="vi-VN" sz="3000" b="1" dirty="0">
                <a:solidFill>
                  <a:prstClr val="black"/>
                </a:solidFill>
                <a:latin typeface="Times New Roman"/>
              </a:rPr>
              <a:t>UBND XÃ NGUYỄN BỈNH KHIÊM</a:t>
            </a:r>
          </a:p>
          <a:p>
            <a:pPr algn="ctr" defTabSz="914446">
              <a:spcBef>
                <a:spcPct val="0"/>
              </a:spcBef>
              <a:buNone/>
              <a:defRPr/>
            </a:pPr>
            <a:r>
              <a:rPr lang="en-US" altLang="vi-VN" sz="3000" b="1" dirty="0">
                <a:solidFill>
                  <a:srgbClr val="C00052"/>
                </a:solidFill>
                <a:latin typeface="Times New Roman"/>
              </a:rPr>
              <a:t>TRƯỜNG TIỂU HỌC TRẤN DƯƠNG</a:t>
            </a:r>
            <a:endParaRPr lang="en-US" altLang="vi-VN" sz="3000" b="1" dirty="0">
              <a:solidFill>
                <a:srgbClr val="C00052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640786-920B-A83A-1904-30B0C24E9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071" y="5151620"/>
            <a:ext cx="6350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  <a:defRPr/>
            </a:pPr>
            <a:r>
              <a:rPr lang="en-US" altLang="vi-VN" sz="3200" i="1" dirty="0" err="1" smtClean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3200" i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altLang="vi-VN" sz="3200" i="1" dirty="0" smtClean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vi-VN" sz="3200" i="1" dirty="0" err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smtClean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en-US" altLang="vi-VN" sz="3200" i="1" dirty="0" err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3200" i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01</a:t>
            </a:r>
            <a:r>
              <a:rPr lang="vi-VN" altLang="vi-VN" sz="3200" i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3200" i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altLang="vi-VN" sz="3200" i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3200" i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vi-VN" sz="3734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5">
            <a:extLst>
              <a:ext uri="{FF2B5EF4-FFF2-40B4-BE49-F238E27FC236}">
                <a16:creationId xmlns:a16="http://schemas.microsoft.com/office/drawing/2014/main" id="{E74B55FF-C1BD-E54B-DBDB-C85F86DA6E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881" y="1801598"/>
            <a:ext cx="4717408" cy="2438400"/>
          </a:xfrm>
          <a:prstGeom prst="rect">
            <a:avLst/>
          </a:prstGeom>
        </p:spPr>
        <p:txBody>
          <a:bodyPr wrap="none" lIns="121849" tIns="60924" rIns="121849" bIns="6092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endParaRPr lang="vi-VN" sz="2133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96C152-BBDD-D768-D37D-44DB9469B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81" y="3539951"/>
            <a:ext cx="117856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46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/>
              </a:rPr>
              <a:t>Toán</a:t>
            </a:r>
            <a:r>
              <a:rPr lang="en-US" altLang="vi-VN" sz="2800" b="1" dirty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/>
              </a:rPr>
              <a:t>Luyện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/>
              </a:rPr>
              <a:t>tiết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/>
              </a:rPr>
              <a:t> 2)</a:t>
            </a:r>
          </a:p>
          <a:p>
            <a:pPr algn="ctr" defTabSz="914446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0070C0"/>
                </a:solidFill>
                <a:latin typeface="Times New Roman"/>
              </a:rPr>
              <a:t>Giáo viên thực hiện: Đào Thị Hạnh </a:t>
            </a:r>
            <a:endParaRPr lang="en-US" altLang="vi-VN" sz="280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DA834-18D6-14E3-680E-D40D8ED2F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808" y="4429919"/>
            <a:ext cx="2494287" cy="234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F5D04-BF36-BF8D-312B-58F38CEE4FCD}"/>
              </a:ext>
            </a:extLst>
          </p:cNvPr>
          <p:cNvSpPr txBox="1"/>
          <p:nvPr/>
        </p:nvSpPr>
        <p:spPr>
          <a:xfrm>
            <a:off x="231085" y="2191280"/>
            <a:ext cx="12423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4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THĂM LỚP </a:t>
            </a:r>
            <a:r>
              <a:rPr lang="en-US" sz="4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vi-VN" sz="44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56E77-ABD6-2584-A28B-AE13476F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856DF-23C6-06E6-4523-156772E6CB2E}"/>
              </a:ext>
            </a:extLst>
          </p:cNvPr>
          <p:cNvGrpSpPr/>
          <p:nvPr/>
        </p:nvGrpSpPr>
        <p:grpSpPr>
          <a:xfrm>
            <a:off x="717755" y="529827"/>
            <a:ext cx="10756490" cy="1456289"/>
            <a:chOff x="845574" y="678425"/>
            <a:chExt cx="10756490" cy="14562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DBDCFC8-C154-E601-78CD-CB54A09B57E4}"/>
                </a:ext>
              </a:extLst>
            </p:cNvPr>
            <p:cNvSpPr/>
            <p:nvPr/>
          </p:nvSpPr>
          <p:spPr>
            <a:xfrm>
              <a:off x="1828798" y="678425"/>
              <a:ext cx="9773266" cy="1456289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Tìm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1E3BF056-9DB1-5F02-3326-260435A20339}"/>
                </a:ext>
              </a:extLst>
            </p:cNvPr>
            <p:cNvSpPr/>
            <p:nvPr/>
          </p:nvSpPr>
          <p:spPr>
            <a:xfrm>
              <a:off x="845574" y="99508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D514EC-E232-1AEA-5300-1920610719AC}"/>
              </a:ext>
            </a:extLst>
          </p:cNvPr>
          <p:cNvSpPr/>
          <p:nvPr/>
        </p:nvSpPr>
        <p:spPr>
          <a:xfrm>
            <a:off x="3726424" y="2288457"/>
            <a:ext cx="5722375" cy="1456289"/>
          </a:xfrm>
          <a:custGeom>
            <a:avLst/>
            <a:gdLst>
              <a:gd name="csX0" fmla="*/ 0 w 5722375"/>
              <a:gd name="csY0" fmla="*/ 242720 h 1456289"/>
              <a:gd name="csX1" fmla="*/ 242720 w 5722375"/>
              <a:gd name="csY1" fmla="*/ 0 h 1456289"/>
              <a:gd name="csX2" fmla="*/ 5479655 w 5722375"/>
              <a:gd name="csY2" fmla="*/ 0 h 1456289"/>
              <a:gd name="csX3" fmla="*/ 5722375 w 5722375"/>
              <a:gd name="csY3" fmla="*/ 242720 h 1456289"/>
              <a:gd name="csX4" fmla="*/ 5722375 w 5722375"/>
              <a:gd name="csY4" fmla="*/ 1213569 h 1456289"/>
              <a:gd name="csX5" fmla="*/ 5479655 w 5722375"/>
              <a:gd name="csY5" fmla="*/ 1456289 h 1456289"/>
              <a:gd name="csX6" fmla="*/ 242720 w 5722375"/>
              <a:gd name="csY6" fmla="*/ 1456289 h 1456289"/>
              <a:gd name="csX7" fmla="*/ 0 w 5722375"/>
              <a:gd name="csY7" fmla="*/ 1213569 h 1456289"/>
              <a:gd name="csX8" fmla="*/ 0 w 5722375"/>
              <a:gd name="csY8" fmla="*/ 242720 h 14562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722375" h="1456289" fill="none" extrusionOk="0">
                <a:moveTo>
                  <a:pt x="0" y="242720"/>
                </a:moveTo>
                <a:cubicBezTo>
                  <a:pt x="-813" y="100993"/>
                  <a:pt x="99439" y="-1595"/>
                  <a:pt x="242720" y="0"/>
                </a:cubicBezTo>
                <a:cubicBezTo>
                  <a:pt x="1347856" y="-60797"/>
                  <a:pt x="2890411" y="11626"/>
                  <a:pt x="5479655" y="0"/>
                </a:cubicBezTo>
                <a:cubicBezTo>
                  <a:pt x="5589727" y="3569"/>
                  <a:pt x="5729352" y="95607"/>
                  <a:pt x="5722375" y="242720"/>
                </a:cubicBezTo>
                <a:cubicBezTo>
                  <a:pt x="5644535" y="589451"/>
                  <a:pt x="5655733" y="1091661"/>
                  <a:pt x="5722375" y="1213569"/>
                </a:cubicBezTo>
                <a:cubicBezTo>
                  <a:pt x="5705664" y="1345361"/>
                  <a:pt x="5631387" y="1451050"/>
                  <a:pt x="5479655" y="1456289"/>
                </a:cubicBezTo>
                <a:cubicBezTo>
                  <a:pt x="3831406" y="1379066"/>
                  <a:pt x="1273917" y="1347133"/>
                  <a:pt x="242720" y="1456289"/>
                </a:cubicBezTo>
                <a:cubicBezTo>
                  <a:pt x="85329" y="1451329"/>
                  <a:pt x="22503" y="1352107"/>
                  <a:pt x="0" y="1213569"/>
                </a:cubicBezTo>
                <a:cubicBezTo>
                  <a:pt x="-34806" y="754165"/>
                  <a:pt x="27433" y="514189"/>
                  <a:pt x="0" y="242720"/>
                </a:cubicBezTo>
                <a:close/>
              </a:path>
              <a:path w="5722375" h="1456289" stroke="0" extrusionOk="0">
                <a:moveTo>
                  <a:pt x="0" y="242720"/>
                </a:moveTo>
                <a:cubicBezTo>
                  <a:pt x="-833" y="88442"/>
                  <a:pt x="107191" y="6635"/>
                  <a:pt x="242720" y="0"/>
                </a:cubicBezTo>
                <a:cubicBezTo>
                  <a:pt x="1943336" y="41935"/>
                  <a:pt x="2989076" y="-166080"/>
                  <a:pt x="5479655" y="0"/>
                </a:cubicBezTo>
                <a:cubicBezTo>
                  <a:pt x="5620828" y="12748"/>
                  <a:pt x="5706287" y="111344"/>
                  <a:pt x="5722375" y="242720"/>
                </a:cubicBezTo>
                <a:cubicBezTo>
                  <a:pt x="5649660" y="428419"/>
                  <a:pt x="5684664" y="833899"/>
                  <a:pt x="5722375" y="1213569"/>
                </a:cubicBezTo>
                <a:cubicBezTo>
                  <a:pt x="5723609" y="1342716"/>
                  <a:pt x="5618979" y="1450726"/>
                  <a:pt x="5479655" y="1456289"/>
                </a:cubicBezTo>
                <a:cubicBezTo>
                  <a:pt x="3290633" y="1394295"/>
                  <a:pt x="2506792" y="1389372"/>
                  <a:pt x="242720" y="1456289"/>
                </a:cubicBezTo>
                <a:cubicBezTo>
                  <a:pt x="109693" y="1458941"/>
                  <a:pt x="5092" y="1359784"/>
                  <a:pt x="0" y="1213569"/>
                </a:cubicBezTo>
                <a:cubicBezTo>
                  <a:pt x="80386" y="1007320"/>
                  <a:pt x="-4231" y="462834"/>
                  <a:pt x="0" y="242720"/>
                </a:cubicBezTo>
                <a:close/>
              </a:path>
            </a:pathLst>
          </a:custGeom>
          <a:solidFill>
            <a:srgbClr val="FFCCCC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364148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31, 35, 40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080B7-B515-CC9D-F52B-D15279A99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>
          <a:xfrm>
            <a:off x="717755" y="3290201"/>
            <a:ext cx="3676485" cy="31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3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D70C46-2D48-22A8-0E05-51ECBFD8E71F}"/>
              </a:ext>
            </a:extLst>
          </p:cNvPr>
          <p:cNvSpPr/>
          <p:nvPr/>
        </p:nvSpPr>
        <p:spPr>
          <a:xfrm>
            <a:off x="1913467" y="438516"/>
            <a:ext cx="7543800" cy="1219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77DA2-B8D1-8ECB-2E0F-133843934A28}"/>
              </a:ext>
            </a:extLst>
          </p:cNvPr>
          <p:cNvSpPr txBox="1"/>
          <p:nvPr/>
        </p:nvSpPr>
        <p:spPr>
          <a:xfrm>
            <a:off x="1913466" y="2416580"/>
            <a:ext cx="918351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0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 chơi: </a:t>
            </a:r>
            <a:r>
              <a:rPr lang="vi-VN" sz="4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Luật chơi như </a:t>
            </a:r>
            <a:r>
              <a:rPr lang="vi-VN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 em chú ý lắng nghe và thực hiện yêu cầu của cô. Khi các em nghe được yêu cầu của cô, các em hãy chọn nhanh số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để </a:t>
            </a:r>
            <a:r>
              <a:rPr lang="vi-VN" sz="36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cài vào bảng cài.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5355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0B58E-C43A-9F9E-696A-4DEA3D254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A27574-DC5C-086E-B625-EEDB125C986D}"/>
              </a:ext>
            </a:extLst>
          </p:cNvPr>
          <p:cNvGrpSpPr/>
          <p:nvPr/>
        </p:nvGrpSpPr>
        <p:grpSpPr>
          <a:xfrm>
            <a:off x="717755" y="529827"/>
            <a:ext cx="10756490" cy="1456289"/>
            <a:chOff x="845574" y="678425"/>
            <a:chExt cx="10756490" cy="14562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A0D9809-F7F7-CAD6-0F4E-2E4B55E109DB}"/>
                </a:ext>
              </a:extLst>
            </p:cNvPr>
            <p:cNvSpPr/>
            <p:nvPr/>
          </p:nvSpPr>
          <p:spPr>
            <a:xfrm>
              <a:off x="1828798" y="678425"/>
              <a:ext cx="9773266" cy="1456289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Tìm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vi-VN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các số </a:t>
              </a:r>
              <a:r>
                <a:rPr lang="vi-VN" sz="48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8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:</a:t>
              </a:r>
              <a:endParaRPr lang="en-US" sz="4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5CB73CB6-B1AA-A869-E9C2-E627D08A48D3}"/>
                </a:ext>
              </a:extLst>
            </p:cNvPr>
            <p:cNvSpPr/>
            <p:nvPr/>
          </p:nvSpPr>
          <p:spPr>
            <a:xfrm>
              <a:off x="845574" y="99508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5033E-D29C-D0A5-AB08-7CAF70553D8C}"/>
              </a:ext>
            </a:extLst>
          </p:cNvPr>
          <p:cNvSpPr/>
          <p:nvPr/>
        </p:nvSpPr>
        <p:spPr>
          <a:xfrm>
            <a:off x="3726424" y="2288457"/>
            <a:ext cx="5722375" cy="1456289"/>
          </a:xfrm>
          <a:custGeom>
            <a:avLst/>
            <a:gdLst>
              <a:gd name="csX0" fmla="*/ 0 w 5722375"/>
              <a:gd name="csY0" fmla="*/ 242720 h 1456289"/>
              <a:gd name="csX1" fmla="*/ 242720 w 5722375"/>
              <a:gd name="csY1" fmla="*/ 0 h 1456289"/>
              <a:gd name="csX2" fmla="*/ 5479655 w 5722375"/>
              <a:gd name="csY2" fmla="*/ 0 h 1456289"/>
              <a:gd name="csX3" fmla="*/ 5722375 w 5722375"/>
              <a:gd name="csY3" fmla="*/ 242720 h 1456289"/>
              <a:gd name="csX4" fmla="*/ 5722375 w 5722375"/>
              <a:gd name="csY4" fmla="*/ 1213569 h 1456289"/>
              <a:gd name="csX5" fmla="*/ 5479655 w 5722375"/>
              <a:gd name="csY5" fmla="*/ 1456289 h 1456289"/>
              <a:gd name="csX6" fmla="*/ 242720 w 5722375"/>
              <a:gd name="csY6" fmla="*/ 1456289 h 1456289"/>
              <a:gd name="csX7" fmla="*/ 0 w 5722375"/>
              <a:gd name="csY7" fmla="*/ 1213569 h 1456289"/>
              <a:gd name="csX8" fmla="*/ 0 w 5722375"/>
              <a:gd name="csY8" fmla="*/ 242720 h 14562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722375" h="1456289" fill="none" extrusionOk="0">
                <a:moveTo>
                  <a:pt x="0" y="242720"/>
                </a:moveTo>
                <a:cubicBezTo>
                  <a:pt x="-813" y="100993"/>
                  <a:pt x="99439" y="-1595"/>
                  <a:pt x="242720" y="0"/>
                </a:cubicBezTo>
                <a:cubicBezTo>
                  <a:pt x="1347856" y="-60797"/>
                  <a:pt x="2890411" y="11626"/>
                  <a:pt x="5479655" y="0"/>
                </a:cubicBezTo>
                <a:cubicBezTo>
                  <a:pt x="5589727" y="3569"/>
                  <a:pt x="5729352" y="95607"/>
                  <a:pt x="5722375" y="242720"/>
                </a:cubicBezTo>
                <a:cubicBezTo>
                  <a:pt x="5644535" y="589451"/>
                  <a:pt x="5655733" y="1091661"/>
                  <a:pt x="5722375" y="1213569"/>
                </a:cubicBezTo>
                <a:cubicBezTo>
                  <a:pt x="5705664" y="1345361"/>
                  <a:pt x="5631387" y="1451050"/>
                  <a:pt x="5479655" y="1456289"/>
                </a:cubicBezTo>
                <a:cubicBezTo>
                  <a:pt x="3831406" y="1379066"/>
                  <a:pt x="1273917" y="1347133"/>
                  <a:pt x="242720" y="1456289"/>
                </a:cubicBezTo>
                <a:cubicBezTo>
                  <a:pt x="85329" y="1451329"/>
                  <a:pt x="22503" y="1352107"/>
                  <a:pt x="0" y="1213569"/>
                </a:cubicBezTo>
                <a:cubicBezTo>
                  <a:pt x="-34806" y="754165"/>
                  <a:pt x="27433" y="514189"/>
                  <a:pt x="0" y="242720"/>
                </a:cubicBezTo>
                <a:close/>
              </a:path>
              <a:path w="5722375" h="1456289" stroke="0" extrusionOk="0">
                <a:moveTo>
                  <a:pt x="0" y="242720"/>
                </a:moveTo>
                <a:cubicBezTo>
                  <a:pt x="-833" y="88442"/>
                  <a:pt x="107191" y="6635"/>
                  <a:pt x="242720" y="0"/>
                </a:cubicBezTo>
                <a:cubicBezTo>
                  <a:pt x="1943336" y="41935"/>
                  <a:pt x="2989076" y="-166080"/>
                  <a:pt x="5479655" y="0"/>
                </a:cubicBezTo>
                <a:cubicBezTo>
                  <a:pt x="5620828" y="12748"/>
                  <a:pt x="5706287" y="111344"/>
                  <a:pt x="5722375" y="242720"/>
                </a:cubicBezTo>
                <a:cubicBezTo>
                  <a:pt x="5649660" y="428419"/>
                  <a:pt x="5684664" y="833899"/>
                  <a:pt x="5722375" y="1213569"/>
                </a:cubicBezTo>
                <a:cubicBezTo>
                  <a:pt x="5723609" y="1342716"/>
                  <a:pt x="5618979" y="1450726"/>
                  <a:pt x="5479655" y="1456289"/>
                </a:cubicBezTo>
                <a:cubicBezTo>
                  <a:pt x="3290633" y="1394295"/>
                  <a:pt x="2506792" y="1389372"/>
                  <a:pt x="242720" y="1456289"/>
                </a:cubicBezTo>
                <a:cubicBezTo>
                  <a:pt x="109693" y="1458941"/>
                  <a:pt x="5092" y="1359784"/>
                  <a:pt x="0" y="1213569"/>
                </a:cubicBezTo>
                <a:cubicBezTo>
                  <a:pt x="80386" y="1007320"/>
                  <a:pt x="-4231" y="462834"/>
                  <a:pt x="0" y="242720"/>
                </a:cubicBezTo>
                <a:close/>
              </a:path>
            </a:pathLst>
          </a:custGeom>
          <a:solidFill>
            <a:srgbClr val="FFCCCC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364148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31, 35, 40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505E7-9650-F301-FF35-A78CD567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>
          <a:xfrm>
            <a:off x="717755" y="3290201"/>
            <a:ext cx="3676485" cy="3163368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26E28FD-00CA-C8BE-FA8E-A5A0311717D9}"/>
              </a:ext>
            </a:extLst>
          </p:cNvPr>
          <p:cNvSpPr/>
          <p:nvPr/>
        </p:nvSpPr>
        <p:spPr>
          <a:xfrm>
            <a:off x="7498783" y="2386857"/>
            <a:ext cx="1347019" cy="1259487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56CE0-7D76-1254-2F3A-9625FF7C9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C17521-EE01-7D14-E22A-EA356A37E5C4}"/>
              </a:ext>
            </a:extLst>
          </p:cNvPr>
          <p:cNvGrpSpPr/>
          <p:nvPr/>
        </p:nvGrpSpPr>
        <p:grpSpPr>
          <a:xfrm>
            <a:off x="717755" y="529827"/>
            <a:ext cx="10756490" cy="1456289"/>
            <a:chOff x="845574" y="678425"/>
            <a:chExt cx="10756490" cy="14562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888B407-4CEB-CCB9-6C59-721904B969D6}"/>
                </a:ext>
              </a:extLst>
            </p:cNvPr>
            <p:cNvSpPr/>
            <p:nvPr/>
          </p:nvSpPr>
          <p:spPr>
            <a:xfrm>
              <a:off x="1828798" y="678425"/>
              <a:ext cx="9773266" cy="1456289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Tìm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vi-VN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vi-VN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các số sau.</a:t>
              </a:r>
              <a:endParaRPr lang="en-US" sz="4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A87494E4-EE22-1EE0-E6E7-B237E9645E1D}"/>
                </a:ext>
              </a:extLst>
            </p:cNvPr>
            <p:cNvSpPr/>
            <p:nvPr/>
          </p:nvSpPr>
          <p:spPr>
            <a:xfrm>
              <a:off x="845574" y="99508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B00ED0-B896-0F0A-C27C-81609DF7BA46}"/>
              </a:ext>
            </a:extLst>
          </p:cNvPr>
          <p:cNvSpPr/>
          <p:nvPr/>
        </p:nvSpPr>
        <p:spPr>
          <a:xfrm>
            <a:off x="3726424" y="2288457"/>
            <a:ext cx="5722375" cy="1456289"/>
          </a:xfrm>
          <a:custGeom>
            <a:avLst/>
            <a:gdLst>
              <a:gd name="csX0" fmla="*/ 0 w 5722375"/>
              <a:gd name="csY0" fmla="*/ 242720 h 1456289"/>
              <a:gd name="csX1" fmla="*/ 242720 w 5722375"/>
              <a:gd name="csY1" fmla="*/ 0 h 1456289"/>
              <a:gd name="csX2" fmla="*/ 5479655 w 5722375"/>
              <a:gd name="csY2" fmla="*/ 0 h 1456289"/>
              <a:gd name="csX3" fmla="*/ 5722375 w 5722375"/>
              <a:gd name="csY3" fmla="*/ 242720 h 1456289"/>
              <a:gd name="csX4" fmla="*/ 5722375 w 5722375"/>
              <a:gd name="csY4" fmla="*/ 1213569 h 1456289"/>
              <a:gd name="csX5" fmla="*/ 5479655 w 5722375"/>
              <a:gd name="csY5" fmla="*/ 1456289 h 1456289"/>
              <a:gd name="csX6" fmla="*/ 242720 w 5722375"/>
              <a:gd name="csY6" fmla="*/ 1456289 h 1456289"/>
              <a:gd name="csX7" fmla="*/ 0 w 5722375"/>
              <a:gd name="csY7" fmla="*/ 1213569 h 1456289"/>
              <a:gd name="csX8" fmla="*/ 0 w 5722375"/>
              <a:gd name="csY8" fmla="*/ 242720 h 14562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722375" h="1456289" fill="none" extrusionOk="0">
                <a:moveTo>
                  <a:pt x="0" y="242720"/>
                </a:moveTo>
                <a:cubicBezTo>
                  <a:pt x="-813" y="100993"/>
                  <a:pt x="99439" y="-1595"/>
                  <a:pt x="242720" y="0"/>
                </a:cubicBezTo>
                <a:cubicBezTo>
                  <a:pt x="1347856" y="-60797"/>
                  <a:pt x="2890411" y="11626"/>
                  <a:pt x="5479655" y="0"/>
                </a:cubicBezTo>
                <a:cubicBezTo>
                  <a:pt x="5589727" y="3569"/>
                  <a:pt x="5729352" y="95607"/>
                  <a:pt x="5722375" y="242720"/>
                </a:cubicBezTo>
                <a:cubicBezTo>
                  <a:pt x="5644535" y="589451"/>
                  <a:pt x="5655733" y="1091661"/>
                  <a:pt x="5722375" y="1213569"/>
                </a:cubicBezTo>
                <a:cubicBezTo>
                  <a:pt x="5705664" y="1345361"/>
                  <a:pt x="5631387" y="1451050"/>
                  <a:pt x="5479655" y="1456289"/>
                </a:cubicBezTo>
                <a:cubicBezTo>
                  <a:pt x="3831406" y="1379066"/>
                  <a:pt x="1273917" y="1347133"/>
                  <a:pt x="242720" y="1456289"/>
                </a:cubicBezTo>
                <a:cubicBezTo>
                  <a:pt x="85329" y="1451329"/>
                  <a:pt x="22503" y="1352107"/>
                  <a:pt x="0" y="1213569"/>
                </a:cubicBezTo>
                <a:cubicBezTo>
                  <a:pt x="-34806" y="754165"/>
                  <a:pt x="27433" y="514189"/>
                  <a:pt x="0" y="242720"/>
                </a:cubicBezTo>
                <a:close/>
              </a:path>
              <a:path w="5722375" h="1456289" stroke="0" extrusionOk="0">
                <a:moveTo>
                  <a:pt x="0" y="242720"/>
                </a:moveTo>
                <a:cubicBezTo>
                  <a:pt x="-833" y="88442"/>
                  <a:pt x="107191" y="6635"/>
                  <a:pt x="242720" y="0"/>
                </a:cubicBezTo>
                <a:cubicBezTo>
                  <a:pt x="1943336" y="41935"/>
                  <a:pt x="2989076" y="-166080"/>
                  <a:pt x="5479655" y="0"/>
                </a:cubicBezTo>
                <a:cubicBezTo>
                  <a:pt x="5620828" y="12748"/>
                  <a:pt x="5706287" y="111344"/>
                  <a:pt x="5722375" y="242720"/>
                </a:cubicBezTo>
                <a:cubicBezTo>
                  <a:pt x="5649660" y="428419"/>
                  <a:pt x="5684664" y="833899"/>
                  <a:pt x="5722375" y="1213569"/>
                </a:cubicBezTo>
                <a:cubicBezTo>
                  <a:pt x="5723609" y="1342716"/>
                  <a:pt x="5618979" y="1450726"/>
                  <a:pt x="5479655" y="1456289"/>
                </a:cubicBezTo>
                <a:cubicBezTo>
                  <a:pt x="3290633" y="1394295"/>
                  <a:pt x="2506792" y="1389372"/>
                  <a:pt x="242720" y="1456289"/>
                </a:cubicBezTo>
                <a:cubicBezTo>
                  <a:pt x="109693" y="1458941"/>
                  <a:pt x="5092" y="1359784"/>
                  <a:pt x="0" y="1213569"/>
                </a:cubicBezTo>
                <a:cubicBezTo>
                  <a:pt x="80386" y="1007320"/>
                  <a:pt x="-4231" y="462834"/>
                  <a:pt x="0" y="242720"/>
                </a:cubicBezTo>
                <a:close/>
              </a:path>
            </a:pathLst>
          </a:custGeom>
          <a:solidFill>
            <a:srgbClr val="FFCCCC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3641487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31, 35, 40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6BB84-8550-E0F3-A8DF-B257922943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>
          <a:xfrm>
            <a:off x="717755" y="3290201"/>
            <a:ext cx="3676485" cy="3163368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26E28FD-00CA-C8BE-FA8E-A5A0311717D9}"/>
              </a:ext>
            </a:extLst>
          </p:cNvPr>
          <p:cNvSpPr/>
          <p:nvPr/>
        </p:nvSpPr>
        <p:spPr>
          <a:xfrm rot="16200000" flipV="1">
            <a:off x="4336126" y="2309412"/>
            <a:ext cx="1304179" cy="1414377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3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 - Mè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20DC7C-EB7C-D53C-7028-6BA818941911}"/>
              </a:ext>
            </a:extLst>
          </p:cNvPr>
          <p:cNvGrpSpPr/>
          <p:nvPr/>
        </p:nvGrpSpPr>
        <p:grpSpPr>
          <a:xfrm>
            <a:off x="717755" y="529828"/>
            <a:ext cx="10756490" cy="1139624"/>
            <a:chOff x="845574" y="678426"/>
            <a:chExt cx="10756490" cy="113962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5664BFE-E6BC-9ADE-F1B2-A6D95D38C8F6}"/>
                </a:ext>
              </a:extLst>
            </p:cNvPr>
            <p:cNvSpPr/>
            <p:nvPr/>
          </p:nvSpPr>
          <p:spPr>
            <a:xfrm>
              <a:off x="1828798" y="678426"/>
              <a:ext cx="9773266" cy="1139624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Tìm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miếng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E7B90F1-8D01-AC2B-CB1A-98D4EE2DE297}"/>
                </a:ext>
              </a:extLst>
            </p:cNvPr>
            <p:cNvSpPr/>
            <p:nvPr/>
          </p:nvSpPr>
          <p:spPr>
            <a:xfrm>
              <a:off x="845574" y="836758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38BB4EC6-0C21-2367-12DF-B53C4F034E26}"/>
              </a:ext>
            </a:extLst>
          </p:cNvPr>
          <p:cNvSpPr/>
          <p:nvPr/>
        </p:nvSpPr>
        <p:spPr>
          <a:xfrm>
            <a:off x="275303" y="1669452"/>
            <a:ext cx="7039896" cy="4500388"/>
          </a:xfrm>
          <a:custGeom>
            <a:avLst/>
            <a:gdLst/>
            <a:ahLst/>
            <a:cxnLst/>
            <a:rect l="l" t="t" r="r" b="b"/>
            <a:pathLst>
              <a:path w="11301259" h="5989667">
                <a:moveTo>
                  <a:pt x="0" y="0"/>
                </a:moveTo>
                <a:lnTo>
                  <a:pt x="11301258" y="0"/>
                </a:lnTo>
                <a:lnTo>
                  <a:pt x="11301258" y="5989668"/>
                </a:lnTo>
                <a:lnTo>
                  <a:pt x="0" y="5989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9FBD021-5E0E-6F67-DB75-63A95EBB58CF}"/>
              </a:ext>
            </a:extLst>
          </p:cNvPr>
          <p:cNvSpPr/>
          <p:nvPr/>
        </p:nvSpPr>
        <p:spPr>
          <a:xfrm>
            <a:off x="5956703" y="2384009"/>
            <a:ext cx="5653548" cy="1621111"/>
          </a:xfrm>
          <a:custGeom>
            <a:avLst/>
            <a:gdLst/>
            <a:ahLst/>
            <a:cxnLst/>
            <a:rect l="l" t="t" r="r" b="b"/>
            <a:pathLst>
              <a:path w="11301259" h="3658783">
                <a:moveTo>
                  <a:pt x="0" y="0"/>
                </a:moveTo>
                <a:lnTo>
                  <a:pt x="11301258" y="0"/>
                </a:lnTo>
                <a:lnTo>
                  <a:pt x="11301258" y="3658782"/>
                </a:lnTo>
                <a:lnTo>
                  <a:pt x="0" y="3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Đồ họa 3">
            <a:extLst>
              <a:ext uri="{FF2B5EF4-FFF2-40B4-BE49-F238E27FC236}">
                <a16:creationId xmlns:a16="http://schemas.microsoft.com/office/drawing/2014/main" id="{43FC8819-9F54-3953-C844-855144198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4768" y="4506648"/>
            <a:ext cx="3944939" cy="1862147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4B1A63A5-ACA3-D4D4-538D-A23CFBD5DC01}"/>
              </a:ext>
            </a:extLst>
          </p:cNvPr>
          <p:cNvSpPr/>
          <p:nvPr/>
        </p:nvSpPr>
        <p:spPr>
          <a:xfrm>
            <a:off x="7898597" y="2477492"/>
            <a:ext cx="548640" cy="54864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_con_ci_202601251836_snklc">
            <a:hlinkClick r:id="" action="ppaction://media"/>
            <a:extLst>
              <a:ext uri="{FF2B5EF4-FFF2-40B4-BE49-F238E27FC236}">
                <a16:creationId xmlns:a16="http://schemas.microsoft.com/office/drawing/2014/main" id="{B5BB020D-073C-D533-5882-E163232C6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987"/>
            <a:ext cx="11853334" cy="666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120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39D45-F36A-9517-F704-6747A8580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25D901A-EFDA-26A9-E0D6-D3AD60B4108D}"/>
              </a:ext>
            </a:extLst>
          </p:cNvPr>
          <p:cNvSpPr/>
          <p:nvPr/>
        </p:nvSpPr>
        <p:spPr>
          <a:xfrm>
            <a:off x="5982207" y="2574698"/>
            <a:ext cx="5653548" cy="1621111"/>
          </a:xfrm>
          <a:custGeom>
            <a:avLst/>
            <a:gdLst/>
            <a:ahLst/>
            <a:cxnLst/>
            <a:rect l="l" t="t" r="r" b="b"/>
            <a:pathLst>
              <a:path w="11301259" h="3658783">
                <a:moveTo>
                  <a:pt x="0" y="0"/>
                </a:moveTo>
                <a:lnTo>
                  <a:pt x="11301258" y="0"/>
                </a:lnTo>
                <a:lnTo>
                  <a:pt x="11301258" y="3658782"/>
                </a:lnTo>
                <a:lnTo>
                  <a:pt x="0" y="3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C7558C-9D28-F6BD-28BD-F25AD5BB36F8}"/>
              </a:ext>
            </a:extLst>
          </p:cNvPr>
          <p:cNvGrpSpPr/>
          <p:nvPr/>
        </p:nvGrpSpPr>
        <p:grpSpPr>
          <a:xfrm>
            <a:off x="717755" y="529828"/>
            <a:ext cx="10756490" cy="1139624"/>
            <a:chOff x="845574" y="678426"/>
            <a:chExt cx="10756490" cy="113962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EA1DDE9-B691-1547-DEA2-C360AD29549E}"/>
                </a:ext>
              </a:extLst>
            </p:cNvPr>
            <p:cNvSpPr/>
            <p:nvPr/>
          </p:nvSpPr>
          <p:spPr>
            <a:xfrm>
              <a:off x="1828798" y="678426"/>
              <a:ext cx="9773266" cy="1139624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Tìm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miếng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rèm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0D6CF3D-079F-9624-CA18-69E717340283}"/>
                </a:ext>
              </a:extLst>
            </p:cNvPr>
            <p:cNvSpPr/>
            <p:nvPr/>
          </p:nvSpPr>
          <p:spPr>
            <a:xfrm>
              <a:off x="845574" y="836758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59E16084-0F0C-B455-8522-C8803FEBF574}"/>
              </a:ext>
            </a:extLst>
          </p:cNvPr>
          <p:cNvSpPr/>
          <p:nvPr/>
        </p:nvSpPr>
        <p:spPr>
          <a:xfrm>
            <a:off x="-81952" y="1596102"/>
            <a:ext cx="7854352" cy="3542428"/>
          </a:xfrm>
          <a:custGeom>
            <a:avLst/>
            <a:gdLst/>
            <a:ahLst/>
            <a:cxnLst/>
            <a:rect l="l" t="t" r="r" b="b"/>
            <a:pathLst>
              <a:path w="11301259" h="5989667">
                <a:moveTo>
                  <a:pt x="0" y="0"/>
                </a:moveTo>
                <a:lnTo>
                  <a:pt x="11301258" y="0"/>
                </a:lnTo>
                <a:lnTo>
                  <a:pt x="11301258" y="5989668"/>
                </a:lnTo>
                <a:lnTo>
                  <a:pt x="0" y="5989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k</a:t>
            </a:r>
            <a:endParaRPr lang="vi-VN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C3C2153-83E1-3583-CDB9-14DF1D037364}"/>
              </a:ext>
            </a:extLst>
          </p:cNvPr>
          <p:cNvSpPr/>
          <p:nvPr/>
        </p:nvSpPr>
        <p:spPr>
          <a:xfrm>
            <a:off x="9832257" y="2656676"/>
            <a:ext cx="548640" cy="54864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7F8231-6FDA-2EE1-E2C7-25A1C8227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24" y="4462634"/>
            <a:ext cx="10620152" cy="246494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BBC2EC6E-DAC0-4A6E-5BA0-22B0B08761B8}"/>
              </a:ext>
            </a:extLst>
          </p:cNvPr>
          <p:cNvSpPr/>
          <p:nvPr/>
        </p:nvSpPr>
        <p:spPr>
          <a:xfrm>
            <a:off x="10018484" y="2707830"/>
            <a:ext cx="1979685" cy="1487979"/>
          </a:xfrm>
          <a:custGeom>
            <a:avLst/>
            <a:gdLst/>
            <a:ahLst/>
            <a:cxnLst/>
            <a:rect l="l" t="t" r="r" b="b"/>
            <a:pathLst>
              <a:path w="11301259" h="3658783">
                <a:moveTo>
                  <a:pt x="0" y="0"/>
                </a:moveTo>
                <a:lnTo>
                  <a:pt x="11301258" y="0"/>
                </a:lnTo>
                <a:lnTo>
                  <a:pt x="11301258" y="3658782"/>
                </a:lnTo>
                <a:lnTo>
                  <a:pt x="0" y="3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345" t="-8748" r="1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99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50235 -0.033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-16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_con_reo_202601251920_n87wu">
            <a:hlinkClick r:id="" action="ppaction://media"/>
            <a:extLst>
              <a:ext uri="{FF2B5EF4-FFF2-40B4-BE49-F238E27FC236}">
                <a16:creationId xmlns:a16="http://schemas.microsoft.com/office/drawing/2014/main" id="{D334998E-6B69-EE2F-12A1-C5BE728E51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9670" y="377100"/>
            <a:ext cx="14075866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3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eisthie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017" y="69669"/>
            <a:ext cx="11434354" cy="64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t_hnh_2d_202601240901_g0o66">
            <a:hlinkClick r:id="" action="ppaction://media"/>
            <a:extLst>
              <a:ext uri="{FF2B5EF4-FFF2-40B4-BE49-F238E27FC236}">
                <a16:creationId xmlns:a16="http://schemas.microsoft.com/office/drawing/2014/main" id="{F4B51AB1-873E-A0E2-A8D7-57A2C5C67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9E16084-0F0C-B455-8522-C8803FEBF574}"/>
              </a:ext>
            </a:extLst>
          </p:cNvPr>
          <p:cNvSpPr/>
          <p:nvPr/>
        </p:nvSpPr>
        <p:spPr>
          <a:xfrm>
            <a:off x="-887021" y="288235"/>
            <a:ext cx="10160230" cy="6400799"/>
          </a:xfrm>
          <a:custGeom>
            <a:avLst/>
            <a:gdLst/>
            <a:ahLst/>
            <a:cxnLst/>
            <a:rect l="l" t="t" r="r" b="b"/>
            <a:pathLst>
              <a:path w="11301259" h="5989667">
                <a:moveTo>
                  <a:pt x="0" y="0"/>
                </a:moveTo>
                <a:lnTo>
                  <a:pt x="11301258" y="0"/>
                </a:lnTo>
                <a:lnTo>
                  <a:pt x="11301258" y="5989668"/>
                </a:lnTo>
                <a:lnTo>
                  <a:pt x="0" y="5989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BC2EC6E-DAC0-4A6E-5BA0-22B0B08761B8}"/>
              </a:ext>
            </a:extLst>
          </p:cNvPr>
          <p:cNvSpPr/>
          <p:nvPr/>
        </p:nvSpPr>
        <p:spPr>
          <a:xfrm>
            <a:off x="4193094" y="1659835"/>
            <a:ext cx="2436306" cy="2932043"/>
          </a:xfrm>
          <a:custGeom>
            <a:avLst/>
            <a:gdLst/>
            <a:ahLst/>
            <a:cxnLst/>
            <a:rect l="l" t="t" r="r" b="b"/>
            <a:pathLst>
              <a:path w="11301259" h="3658783">
                <a:moveTo>
                  <a:pt x="0" y="0"/>
                </a:moveTo>
                <a:lnTo>
                  <a:pt x="11301258" y="0"/>
                </a:lnTo>
                <a:lnTo>
                  <a:pt x="11301258" y="3658782"/>
                </a:lnTo>
                <a:lnTo>
                  <a:pt x="0" y="365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345" t="-8748" r="1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7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_con_cn_202601241005_sw4pu">
            <a:hlinkClick r:id="" action="ppaction://media"/>
            <a:extLst>
              <a:ext uri="{FF2B5EF4-FFF2-40B4-BE49-F238E27FC236}">
                <a16:creationId xmlns:a16="http://schemas.microsoft.com/office/drawing/2014/main" id="{CFB185E9-4499-5739-94D1-DAB140164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76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0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5EB060BA-3301-33A6-7F74-43A56DA65414}"/>
              </a:ext>
            </a:extLst>
          </p:cNvPr>
          <p:cNvSpPr/>
          <p:nvPr/>
        </p:nvSpPr>
        <p:spPr>
          <a:xfrm>
            <a:off x="445371" y="1805150"/>
            <a:ext cx="11301259" cy="4788908"/>
          </a:xfrm>
          <a:custGeom>
            <a:avLst/>
            <a:gdLst/>
            <a:ahLst/>
            <a:cxnLst/>
            <a:rect l="l" t="t" r="r" b="b"/>
            <a:pathLst>
              <a:path w="11301259" h="4788908">
                <a:moveTo>
                  <a:pt x="0" y="0"/>
                </a:moveTo>
                <a:lnTo>
                  <a:pt x="11301258" y="0"/>
                </a:lnTo>
                <a:lnTo>
                  <a:pt x="11301258" y="4788908"/>
                </a:lnTo>
                <a:lnTo>
                  <a:pt x="0" y="4788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5C7EEC-7A72-CC23-3C07-0E00121F05C4}"/>
              </a:ext>
            </a:extLst>
          </p:cNvPr>
          <p:cNvGrpSpPr/>
          <p:nvPr/>
        </p:nvGrpSpPr>
        <p:grpSpPr>
          <a:xfrm>
            <a:off x="717755" y="529828"/>
            <a:ext cx="10756490" cy="1534946"/>
            <a:chOff x="845574" y="678426"/>
            <a:chExt cx="10756490" cy="153494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A35364-252F-A85A-1376-1E010D4414C0}"/>
                </a:ext>
              </a:extLst>
            </p:cNvPr>
            <p:cNvSpPr/>
            <p:nvPr/>
          </p:nvSpPr>
          <p:spPr>
            <a:xfrm>
              <a:off x="1828798" y="678426"/>
              <a:ext cx="9773266" cy="1534946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6BA05ABA-70A3-9764-CE2D-1D2F2CFB178C}"/>
                </a:ext>
              </a:extLst>
            </p:cNvPr>
            <p:cNvSpPr/>
            <p:nvPr/>
          </p:nvSpPr>
          <p:spPr>
            <a:xfrm>
              <a:off x="845574" y="1034419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1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71C33EEF-4EEF-A2CB-51AA-2B22C79F5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825" y="2291767"/>
            <a:ext cx="1230820" cy="69233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cxnSp>
        <p:nvCxnSpPr>
          <p:cNvPr id="13" name="Straight Connector 12"/>
          <p:cNvCxnSpPr/>
          <p:nvPr/>
        </p:nvCxnSpPr>
        <p:spPr>
          <a:xfrm>
            <a:off x="9204960" y="1001486"/>
            <a:ext cx="19681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16183" y="1497874"/>
            <a:ext cx="27170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814560" y="1506583"/>
            <a:ext cx="13585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03269" y="2064774"/>
            <a:ext cx="2011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1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42AC33-96F8-96BE-8C8F-A0757CF5A4BB}"/>
              </a:ext>
            </a:extLst>
          </p:cNvPr>
          <p:cNvSpPr txBox="1"/>
          <p:nvPr/>
        </p:nvSpPr>
        <p:spPr>
          <a:xfrm>
            <a:off x="1756487" y="1954963"/>
            <a:ext cx="92163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C000"/>
                </a:solidFill>
              </a:rPr>
              <a:t>Luật </a:t>
            </a:r>
            <a:r>
              <a:rPr lang="vi-VN" sz="3200" dirty="0" smtClean="0">
                <a:solidFill>
                  <a:srgbClr val="FFC000"/>
                </a:solidFill>
              </a:rPr>
              <a:t>chơi</a:t>
            </a:r>
            <a:r>
              <a:rPr lang="en-US" sz="3200" dirty="0" smtClean="0"/>
              <a:t>: </a:t>
            </a:r>
            <a:r>
              <a:rPr lang="vi-VN" sz="3200" dirty="0" smtClean="0"/>
              <a:t>Cô </a:t>
            </a:r>
            <a:r>
              <a:rPr lang="vi-VN" sz="3200" dirty="0"/>
              <a:t>chia lớp thành </a:t>
            </a:r>
            <a:r>
              <a:rPr lang="en-US" sz="3200" dirty="0" smtClean="0"/>
              <a:t>3 </a:t>
            </a:r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vi-VN" sz="3200" dirty="0" smtClean="0"/>
              <a:t>3 tổ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lớp</a:t>
            </a:r>
            <a:r>
              <a:rPr lang="vi-VN" sz="3200" dirty="0" smtClean="0"/>
              <a:t>,</a:t>
            </a:r>
            <a:r>
              <a:rPr lang="en-US" sz="3200" dirty="0" smtClean="0"/>
              <a:t> </a:t>
            </a:r>
            <a:r>
              <a:rPr lang="vi-VN" sz="3200" dirty="0" smtClean="0"/>
              <a:t>nhiệm </a:t>
            </a:r>
            <a:r>
              <a:rPr lang="vi-VN" sz="3200" dirty="0"/>
              <a:t>vụ,các em trong </a:t>
            </a:r>
            <a:r>
              <a:rPr lang="en-US" sz="3200" dirty="0" err="1" smtClean="0"/>
              <a:t>đội</a:t>
            </a:r>
            <a:r>
              <a:rPr lang="en-US" sz="3200" dirty="0" smtClean="0"/>
              <a:t>,</a:t>
            </a:r>
            <a:r>
              <a:rPr lang="vi-VN" sz="3200" dirty="0" smtClean="0"/>
              <a:t> </a:t>
            </a:r>
            <a:r>
              <a:rPr lang="vi-VN" sz="3200" dirty="0"/>
              <a:t>nối tiếp nhau viết các số có hai chữ </a:t>
            </a:r>
            <a:r>
              <a:rPr lang="vi-VN" sz="3200" dirty="0" smtClean="0"/>
              <a:t>số </a:t>
            </a:r>
            <a:r>
              <a:rPr lang="vi-VN" sz="3200" dirty="0"/>
              <a:t>mà các em đã thảo </a:t>
            </a:r>
            <a:r>
              <a:rPr lang="vi-VN" sz="3200" dirty="0" smtClean="0"/>
              <a:t>luận.</a:t>
            </a:r>
            <a:r>
              <a:rPr lang="en-US" sz="3200" dirty="0" smtClean="0"/>
              <a:t> </a:t>
            </a:r>
            <a:r>
              <a:rPr lang="vi-VN" sz="3200" dirty="0" smtClean="0"/>
              <a:t>Nhóm </a:t>
            </a:r>
            <a:r>
              <a:rPr lang="vi-VN" sz="3200" dirty="0"/>
              <a:t>nào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đúng</a:t>
            </a:r>
            <a:r>
              <a:rPr lang="en-US" sz="3200" dirty="0" smtClean="0"/>
              <a:t>, </a:t>
            </a:r>
            <a:r>
              <a:rPr lang="en-US" sz="3200" dirty="0" err="1" smtClean="0"/>
              <a:t>đủ</a:t>
            </a:r>
            <a:r>
              <a:rPr lang="vi-VN" sz="3200" dirty="0" smtClean="0"/>
              <a:t> </a:t>
            </a:r>
            <a:r>
              <a:rPr lang="vi-VN" sz="3200" dirty="0"/>
              <a:t>nhanh </a:t>
            </a:r>
            <a:r>
              <a:rPr lang="vi-VN" sz="3200" dirty="0" smtClean="0"/>
              <a:t>nhất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2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tấm</a:t>
            </a:r>
            <a:r>
              <a:rPr lang="en-US" sz="3200" dirty="0" smtClean="0"/>
              <a:t> </a:t>
            </a:r>
            <a:r>
              <a:rPr lang="en-US" sz="3200" dirty="0" err="1" smtClean="0"/>
              <a:t>thẻ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bàn</a:t>
            </a:r>
            <a:r>
              <a:rPr lang="en-US" sz="3200" dirty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côn</a:t>
            </a:r>
            <a:r>
              <a:rPr lang="en-US" sz="3200" dirty="0" smtClean="0"/>
              <a:t> </a:t>
            </a:r>
            <a:r>
              <a:rPr lang="en-US" sz="3200" dirty="0" err="1" smtClean="0"/>
              <a:t>trùng</a:t>
            </a:r>
            <a:r>
              <a:rPr lang="en-US" sz="3200" dirty="0" smtClean="0"/>
              <a:t> t</a:t>
            </a:r>
            <a:r>
              <a:rPr lang="vi-VN" sz="3200" dirty="0" smtClean="0"/>
              <a:t>hì </a:t>
            </a:r>
            <a:r>
              <a:rPr lang="vi-VN" sz="3200" dirty="0"/>
              <a:t>nhóm đó chiến thắng.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1411CD-95AF-4E0A-E5AD-06AF1C498E4A}"/>
              </a:ext>
            </a:extLst>
          </p:cNvPr>
          <p:cNvSpPr/>
          <p:nvPr/>
        </p:nvSpPr>
        <p:spPr>
          <a:xfrm>
            <a:off x="1913467" y="438516"/>
            <a:ext cx="7543800" cy="1219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sức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" y="371475"/>
            <a:ext cx="5021943" cy="2676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08503" y="1553029"/>
            <a:ext cx="798283" cy="478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7506786" y="1059544"/>
            <a:ext cx="885373" cy="732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>
            <a:off x="7506786" y="1792515"/>
            <a:ext cx="885373" cy="239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461829" y="798285"/>
            <a:ext cx="934577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461829" y="1709739"/>
            <a:ext cx="934577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9457508" y="1059545"/>
            <a:ext cx="788232" cy="60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96441" y="845455"/>
            <a:ext cx="798283" cy="478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83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9405258" y="2001521"/>
            <a:ext cx="788229" cy="60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296441" y="1762034"/>
            <a:ext cx="798283" cy="478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03999" y="3149601"/>
            <a:ext cx="798283" cy="4789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373257" y="2681515"/>
            <a:ext cx="1088571" cy="732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73257" y="3454400"/>
            <a:ext cx="1088571" cy="239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461829" y="2427515"/>
            <a:ext cx="934577" cy="5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6" name="Oval 25"/>
          <p:cNvSpPr/>
          <p:nvPr/>
        </p:nvSpPr>
        <p:spPr>
          <a:xfrm>
            <a:off x="8461829" y="3439885"/>
            <a:ext cx="934577" cy="5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9408164" y="2684418"/>
            <a:ext cx="895635" cy="60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05148" y="2471057"/>
            <a:ext cx="798283" cy="4789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38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9492343" y="3693886"/>
            <a:ext cx="735979" cy="60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294991" y="3389086"/>
            <a:ext cx="798283" cy="4789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86581" y="4847773"/>
            <a:ext cx="798283" cy="4789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373257" y="4354287"/>
            <a:ext cx="1088571" cy="732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373257" y="5087259"/>
            <a:ext cx="1088571" cy="239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461828" y="4212772"/>
            <a:ext cx="934577" cy="508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7" name="Oval 36"/>
          <p:cNvSpPr/>
          <p:nvPr/>
        </p:nvSpPr>
        <p:spPr>
          <a:xfrm>
            <a:off x="8461829" y="5087259"/>
            <a:ext cx="934577" cy="508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9492342" y="4371704"/>
            <a:ext cx="811455" cy="95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377723" y="4263571"/>
            <a:ext cx="798283" cy="4789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73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9509760" y="5344887"/>
            <a:ext cx="805649" cy="60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354499" y="5087258"/>
            <a:ext cx="798283" cy="4789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7657" y="3754845"/>
            <a:ext cx="5675087" cy="13324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66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83; 87; 38; 37; 73; 78</a:t>
            </a:r>
          </a:p>
        </p:txBody>
      </p:sp>
    </p:spTree>
    <p:extLst>
      <p:ext uri="{BB962C8B-B14F-4D97-AF65-F5344CB8AC3E}">
        <p14:creationId xmlns:p14="http://schemas.microsoft.com/office/powerpoint/2010/main" val="32205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_con_cn_202601241011_y6d22">
            <a:hlinkClick r:id="" action="ppaction://media"/>
            <a:extLst>
              <a:ext uri="{FF2B5EF4-FFF2-40B4-BE49-F238E27FC236}">
                <a16:creationId xmlns:a16="http://schemas.microsoft.com/office/drawing/2014/main" id="{C96DB33A-BA95-0DFB-005D-C65B49C8B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0"/>
            <a:ext cx="12093575" cy="69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7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E390-09C1-38A8-47D0-7A92102C6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Củng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cố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6E1ECA67-3204-F9FC-EC6B-961CF4A8F1DD}"/>
              </a:ext>
            </a:extLst>
          </p:cNvPr>
          <p:cNvSpPr/>
          <p:nvPr/>
        </p:nvSpPr>
        <p:spPr>
          <a:xfrm>
            <a:off x="1274468" y="2568955"/>
            <a:ext cx="6651161" cy="907635"/>
          </a:xfrm>
          <a:custGeom>
            <a:avLst/>
            <a:gdLst>
              <a:gd name="csX0" fmla="*/ 0 w 6651161"/>
              <a:gd name="csY0" fmla="*/ 307715 h 907635"/>
              <a:gd name="csX1" fmla="*/ 307715 w 6651161"/>
              <a:gd name="csY1" fmla="*/ 0 h 907635"/>
              <a:gd name="csX2" fmla="*/ 6343446 w 6651161"/>
              <a:gd name="csY2" fmla="*/ 0 h 907635"/>
              <a:gd name="csX3" fmla="*/ 6651161 w 6651161"/>
              <a:gd name="csY3" fmla="*/ 307715 h 907635"/>
              <a:gd name="csX4" fmla="*/ 6651161 w 6651161"/>
              <a:gd name="csY4" fmla="*/ 599920 h 907635"/>
              <a:gd name="csX5" fmla="*/ 6343446 w 6651161"/>
              <a:gd name="csY5" fmla="*/ 907635 h 907635"/>
              <a:gd name="csX6" fmla="*/ 307715 w 6651161"/>
              <a:gd name="csY6" fmla="*/ 907635 h 907635"/>
              <a:gd name="csX7" fmla="*/ 0 w 6651161"/>
              <a:gd name="csY7" fmla="*/ 599920 h 907635"/>
              <a:gd name="csX8" fmla="*/ 0 w 6651161"/>
              <a:gd name="csY8" fmla="*/ 307715 h 9076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51161" h="907635" fill="none" extrusionOk="0">
                <a:moveTo>
                  <a:pt x="0" y="307715"/>
                </a:moveTo>
                <a:cubicBezTo>
                  <a:pt x="-1689" y="141362"/>
                  <a:pt x="138182" y="5128"/>
                  <a:pt x="307715" y="0"/>
                </a:cubicBezTo>
                <a:cubicBezTo>
                  <a:pt x="2374428" y="153345"/>
                  <a:pt x="4973325" y="-162260"/>
                  <a:pt x="6343446" y="0"/>
                </a:cubicBezTo>
                <a:cubicBezTo>
                  <a:pt x="6506650" y="13130"/>
                  <a:pt x="6636794" y="148534"/>
                  <a:pt x="6651161" y="307715"/>
                </a:cubicBezTo>
                <a:cubicBezTo>
                  <a:pt x="6629329" y="366836"/>
                  <a:pt x="6672491" y="527108"/>
                  <a:pt x="6651161" y="599920"/>
                </a:cubicBezTo>
                <a:cubicBezTo>
                  <a:pt x="6666219" y="751096"/>
                  <a:pt x="6536326" y="896485"/>
                  <a:pt x="6343446" y="907635"/>
                </a:cubicBezTo>
                <a:cubicBezTo>
                  <a:pt x="3759404" y="881822"/>
                  <a:pt x="992489" y="763705"/>
                  <a:pt x="307715" y="907635"/>
                </a:cubicBezTo>
                <a:cubicBezTo>
                  <a:pt x="134480" y="915413"/>
                  <a:pt x="5055" y="789381"/>
                  <a:pt x="0" y="599920"/>
                </a:cubicBezTo>
                <a:cubicBezTo>
                  <a:pt x="-12683" y="495128"/>
                  <a:pt x="7941" y="411917"/>
                  <a:pt x="0" y="307715"/>
                </a:cubicBezTo>
                <a:close/>
              </a:path>
              <a:path w="6651161" h="907635" stroke="0" extrusionOk="0">
                <a:moveTo>
                  <a:pt x="0" y="307715"/>
                </a:moveTo>
                <a:cubicBezTo>
                  <a:pt x="-17919" y="145412"/>
                  <a:pt x="139169" y="-13634"/>
                  <a:pt x="307715" y="0"/>
                </a:cubicBezTo>
                <a:cubicBezTo>
                  <a:pt x="1581357" y="-33091"/>
                  <a:pt x="4253502" y="78096"/>
                  <a:pt x="6343446" y="0"/>
                </a:cubicBezTo>
                <a:cubicBezTo>
                  <a:pt x="6512412" y="6349"/>
                  <a:pt x="6662135" y="135804"/>
                  <a:pt x="6651161" y="307715"/>
                </a:cubicBezTo>
                <a:cubicBezTo>
                  <a:pt x="6659840" y="387664"/>
                  <a:pt x="6631960" y="462290"/>
                  <a:pt x="6651161" y="599920"/>
                </a:cubicBezTo>
                <a:cubicBezTo>
                  <a:pt x="6642455" y="780116"/>
                  <a:pt x="6513680" y="938760"/>
                  <a:pt x="6343446" y="907635"/>
                </a:cubicBezTo>
                <a:cubicBezTo>
                  <a:pt x="3717827" y="961713"/>
                  <a:pt x="3132790" y="989647"/>
                  <a:pt x="307715" y="907635"/>
                </a:cubicBezTo>
                <a:cubicBezTo>
                  <a:pt x="123163" y="899653"/>
                  <a:pt x="18632" y="782889"/>
                  <a:pt x="0" y="599920"/>
                </a:cubicBezTo>
                <a:cubicBezTo>
                  <a:pt x="-2252" y="496591"/>
                  <a:pt x="24228" y="419919"/>
                  <a:pt x="0" y="30771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53283260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20A8C9CD-8AB5-ABD3-5595-0E0E893AF0E5}"/>
              </a:ext>
            </a:extLst>
          </p:cNvPr>
          <p:cNvSpPr/>
          <p:nvPr/>
        </p:nvSpPr>
        <p:spPr>
          <a:xfrm>
            <a:off x="4263474" y="3935700"/>
            <a:ext cx="6651161" cy="907635"/>
          </a:xfrm>
          <a:custGeom>
            <a:avLst/>
            <a:gdLst>
              <a:gd name="csX0" fmla="*/ 0 w 6651161"/>
              <a:gd name="csY0" fmla="*/ 307715 h 907635"/>
              <a:gd name="csX1" fmla="*/ 307715 w 6651161"/>
              <a:gd name="csY1" fmla="*/ 0 h 907635"/>
              <a:gd name="csX2" fmla="*/ 6343446 w 6651161"/>
              <a:gd name="csY2" fmla="*/ 0 h 907635"/>
              <a:gd name="csX3" fmla="*/ 6651161 w 6651161"/>
              <a:gd name="csY3" fmla="*/ 307715 h 907635"/>
              <a:gd name="csX4" fmla="*/ 6651161 w 6651161"/>
              <a:gd name="csY4" fmla="*/ 599920 h 907635"/>
              <a:gd name="csX5" fmla="*/ 6343446 w 6651161"/>
              <a:gd name="csY5" fmla="*/ 907635 h 907635"/>
              <a:gd name="csX6" fmla="*/ 307715 w 6651161"/>
              <a:gd name="csY6" fmla="*/ 907635 h 907635"/>
              <a:gd name="csX7" fmla="*/ 0 w 6651161"/>
              <a:gd name="csY7" fmla="*/ 599920 h 907635"/>
              <a:gd name="csX8" fmla="*/ 0 w 6651161"/>
              <a:gd name="csY8" fmla="*/ 307715 h 9076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51161" h="907635" fill="none" extrusionOk="0">
                <a:moveTo>
                  <a:pt x="0" y="307715"/>
                </a:moveTo>
                <a:cubicBezTo>
                  <a:pt x="3246" y="150847"/>
                  <a:pt x="115584" y="-2000"/>
                  <a:pt x="307715" y="0"/>
                </a:cubicBezTo>
                <a:cubicBezTo>
                  <a:pt x="2832919" y="100587"/>
                  <a:pt x="4721010" y="-61032"/>
                  <a:pt x="6343446" y="0"/>
                </a:cubicBezTo>
                <a:cubicBezTo>
                  <a:pt x="6506313" y="-8691"/>
                  <a:pt x="6684746" y="134941"/>
                  <a:pt x="6651161" y="307715"/>
                </a:cubicBezTo>
                <a:cubicBezTo>
                  <a:pt x="6659980" y="391564"/>
                  <a:pt x="6664626" y="522007"/>
                  <a:pt x="6651161" y="599920"/>
                </a:cubicBezTo>
                <a:cubicBezTo>
                  <a:pt x="6654522" y="771336"/>
                  <a:pt x="6534189" y="922577"/>
                  <a:pt x="6343446" y="907635"/>
                </a:cubicBezTo>
                <a:cubicBezTo>
                  <a:pt x="3413401" y="1051858"/>
                  <a:pt x="1069569" y="899102"/>
                  <a:pt x="307715" y="907635"/>
                </a:cubicBezTo>
                <a:cubicBezTo>
                  <a:pt x="160475" y="917608"/>
                  <a:pt x="-12726" y="798289"/>
                  <a:pt x="0" y="599920"/>
                </a:cubicBezTo>
                <a:cubicBezTo>
                  <a:pt x="-16092" y="536183"/>
                  <a:pt x="3372" y="453599"/>
                  <a:pt x="0" y="307715"/>
                </a:cubicBezTo>
                <a:close/>
              </a:path>
              <a:path w="6651161" h="907635" stroke="0" extrusionOk="0">
                <a:moveTo>
                  <a:pt x="0" y="307715"/>
                </a:moveTo>
                <a:cubicBezTo>
                  <a:pt x="5697" y="138751"/>
                  <a:pt x="112727" y="5627"/>
                  <a:pt x="307715" y="0"/>
                </a:cubicBezTo>
                <a:cubicBezTo>
                  <a:pt x="2303181" y="-148551"/>
                  <a:pt x="4599374" y="-137447"/>
                  <a:pt x="6343446" y="0"/>
                </a:cubicBezTo>
                <a:cubicBezTo>
                  <a:pt x="6520707" y="1968"/>
                  <a:pt x="6668419" y="141085"/>
                  <a:pt x="6651161" y="307715"/>
                </a:cubicBezTo>
                <a:cubicBezTo>
                  <a:pt x="6629296" y="355801"/>
                  <a:pt x="6668764" y="487257"/>
                  <a:pt x="6651161" y="599920"/>
                </a:cubicBezTo>
                <a:cubicBezTo>
                  <a:pt x="6633901" y="785580"/>
                  <a:pt x="6499316" y="933343"/>
                  <a:pt x="6343446" y="907635"/>
                </a:cubicBezTo>
                <a:cubicBezTo>
                  <a:pt x="3908883" y="1067067"/>
                  <a:pt x="2059708" y="936681"/>
                  <a:pt x="307715" y="907635"/>
                </a:cubicBezTo>
                <a:cubicBezTo>
                  <a:pt x="114300" y="892377"/>
                  <a:pt x="17946" y="754207"/>
                  <a:pt x="0" y="599920"/>
                </a:cubicBezTo>
                <a:cubicBezTo>
                  <a:pt x="-12804" y="454380"/>
                  <a:pt x="21290" y="410496"/>
                  <a:pt x="0" y="30771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01225160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383BE-EDFC-2DC4-0A11-8D8EF45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29" y="565236"/>
            <a:ext cx="624894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5A547E-4D3D-7E42-6B69-2807C31C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949" y="1182429"/>
            <a:ext cx="677324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4C38932-DEB6-90EC-2F46-C4016762A5E5}"/>
              </a:ext>
            </a:extLst>
          </p:cNvPr>
          <p:cNvSpPr txBox="1"/>
          <p:nvPr/>
        </p:nvSpPr>
        <p:spPr>
          <a:xfrm>
            <a:off x="1588870" y="916104"/>
            <a:ext cx="9658944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 1: Số lớn nhất trong các số : 23, 32, 20, là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30B936-26AB-A805-D7CE-8DC4A2A1877C}"/>
              </a:ext>
            </a:extLst>
          </p:cNvPr>
          <p:cNvGrpSpPr/>
          <p:nvPr/>
        </p:nvGrpSpPr>
        <p:grpSpPr>
          <a:xfrm>
            <a:off x="529731" y="2441128"/>
            <a:ext cx="5614343" cy="1492036"/>
            <a:chOff x="375374" y="3094371"/>
            <a:chExt cx="5614343" cy="14920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751FBE-5837-6B3E-2579-2D3234AC83FE}"/>
                </a:ext>
              </a:extLst>
            </p:cNvPr>
            <p:cNvGrpSpPr/>
            <p:nvPr/>
          </p:nvGrpSpPr>
          <p:grpSpPr>
            <a:xfrm>
              <a:off x="1334726" y="3275446"/>
              <a:ext cx="4654991" cy="1129886"/>
              <a:chOff x="6830721" y="2864057"/>
              <a:chExt cx="4654991" cy="1129886"/>
            </a:xfrm>
            <a:solidFill>
              <a:sysClr val="window" lastClr="FFFFFF"/>
            </a:solidFill>
          </p:grpSpPr>
          <p:sp>
            <p:nvSpPr>
              <p:cNvPr id="27" name="Rectangle: Rounded Corners 7">
                <a:extLst>
                  <a:ext uri="{FF2B5EF4-FFF2-40B4-BE49-F238E27FC236}">
                    <a16:creationId xmlns:a16="http://schemas.microsoft.com/office/drawing/2014/main" id="{F45B9567-3FC6-795A-7350-9F4CF7E6F7AE}"/>
                  </a:ext>
                </a:extLst>
              </p:cNvPr>
              <p:cNvSpPr/>
              <p:nvPr/>
            </p:nvSpPr>
            <p:spPr>
              <a:xfrm>
                <a:off x="6830721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EB1C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E8EC94-50A8-D609-5D7D-CA8363CE6C4C}"/>
                  </a:ext>
                </a:extLst>
              </p:cNvPr>
              <p:cNvSpPr txBox="1"/>
              <p:nvPr/>
            </p:nvSpPr>
            <p:spPr>
              <a:xfrm>
                <a:off x="7063312" y="3105832"/>
                <a:ext cx="4422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23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A0B614-9107-FD3D-AE05-91490F2D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374" y="3094371"/>
              <a:ext cx="1475271" cy="1492036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D365BA-F01F-3DF0-A744-5652DCB66B58}"/>
              </a:ext>
            </a:extLst>
          </p:cNvPr>
          <p:cNvGrpSpPr/>
          <p:nvPr/>
        </p:nvGrpSpPr>
        <p:grpSpPr>
          <a:xfrm>
            <a:off x="3528426" y="4714716"/>
            <a:ext cx="5432737" cy="1570786"/>
            <a:chOff x="314960" y="4906028"/>
            <a:chExt cx="5432737" cy="15707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89CEEC0-990F-9066-AFCC-444592DE870A}"/>
                </a:ext>
              </a:extLst>
            </p:cNvPr>
            <p:cNvGrpSpPr/>
            <p:nvPr/>
          </p:nvGrpSpPr>
          <p:grpSpPr>
            <a:xfrm>
              <a:off x="1210590" y="5126478"/>
              <a:ext cx="4537107" cy="1129886"/>
              <a:chOff x="981375" y="4872764"/>
              <a:chExt cx="4537107" cy="1129886"/>
            </a:xfrm>
          </p:grpSpPr>
          <p:sp>
            <p:nvSpPr>
              <p:cNvPr id="32" name="Rectangle: Rounded Corners 13">
                <a:extLst>
                  <a:ext uri="{FF2B5EF4-FFF2-40B4-BE49-F238E27FC236}">
                    <a16:creationId xmlns:a16="http://schemas.microsoft.com/office/drawing/2014/main" id="{ED06F375-5402-3F29-FDA3-E36DDAF0E031}"/>
                  </a:ext>
                </a:extLst>
              </p:cNvPr>
              <p:cNvSpPr/>
              <p:nvPr/>
            </p:nvSpPr>
            <p:spPr>
              <a:xfrm>
                <a:off x="981375" y="4872764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 cap="flat" cmpd="sng" algn="ctr">
                <a:solidFill>
                  <a:srgbClr val="4D9E2A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90D2B4F-C3DA-382B-F657-EFEE17882D50}"/>
                  </a:ext>
                </a:extLst>
              </p:cNvPr>
              <p:cNvSpPr txBox="1"/>
              <p:nvPr/>
            </p:nvSpPr>
            <p:spPr>
              <a:xfrm>
                <a:off x="1374513" y="5119177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20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CAAAF41-4163-171E-87D4-3C30C260C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703"/>
            <a:stretch/>
          </p:blipFill>
          <p:spPr>
            <a:xfrm>
              <a:off x="314960" y="4906028"/>
              <a:ext cx="1487889" cy="157078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EBB6C-1587-6FED-A467-472A4193A134}"/>
              </a:ext>
            </a:extLst>
          </p:cNvPr>
          <p:cNvGrpSpPr/>
          <p:nvPr/>
        </p:nvGrpSpPr>
        <p:grpSpPr>
          <a:xfrm>
            <a:off x="6418342" y="2587410"/>
            <a:ext cx="5085642" cy="1400861"/>
            <a:chOff x="6455236" y="3072120"/>
            <a:chExt cx="5085642" cy="140086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849DC80-019F-760E-A2A0-D929F69CEE8F}"/>
                </a:ext>
              </a:extLst>
            </p:cNvPr>
            <p:cNvGrpSpPr/>
            <p:nvPr/>
          </p:nvGrpSpPr>
          <p:grpSpPr>
            <a:xfrm>
              <a:off x="7003771" y="3207607"/>
              <a:ext cx="4537107" cy="1129886"/>
              <a:chOff x="981375" y="2864057"/>
              <a:chExt cx="4537107" cy="1129886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F825D2AC-E303-3528-D551-E2C24B5A4D83}"/>
                  </a:ext>
                </a:extLst>
              </p:cNvPr>
              <p:cNvSpPr/>
              <p:nvPr/>
            </p:nvSpPr>
            <p:spPr>
              <a:xfrm>
                <a:off x="981375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rgbClr val="FBA409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2C6CD93-E229-75BD-84A8-118A6AB35892}"/>
                  </a:ext>
                </a:extLst>
              </p:cNvPr>
              <p:cNvSpPr txBox="1"/>
              <p:nvPr/>
            </p:nvSpPr>
            <p:spPr>
              <a:xfrm>
                <a:off x="1374513" y="3136612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32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7975A90-EB56-C536-0598-0F7750A08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6" r="58214" b="79914"/>
            <a:stretch/>
          </p:blipFill>
          <p:spPr>
            <a:xfrm>
              <a:off x="6455236" y="3072120"/>
              <a:ext cx="1385564" cy="140086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117173A-CA2B-1623-457F-76A81B3724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557414" y="3187143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8E8D0B-E350-94FA-BF7A-49032C7B4694}"/>
              </a:ext>
            </a:extLst>
          </p:cNvPr>
          <p:cNvGrpSpPr/>
          <p:nvPr/>
        </p:nvGrpSpPr>
        <p:grpSpPr>
          <a:xfrm>
            <a:off x="467392" y="2123853"/>
            <a:ext cx="5496459" cy="1492036"/>
            <a:chOff x="375374" y="3094371"/>
            <a:chExt cx="5496459" cy="14920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65FB18-05B9-0BE2-C118-7D6FF369C013}"/>
                </a:ext>
              </a:extLst>
            </p:cNvPr>
            <p:cNvGrpSpPr/>
            <p:nvPr/>
          </p:nvGrpSpPr>
          <p:grpSpPr>
            <a:xfrm>
              <a:off x="1334726" y="3275446"/>
              <a:ext cx="4537107" cy="1129886"/>
              <a:chOff x="6830721" y="2864057"/>
              <a:chExt cx="4537107" cy="1129886"/>
            </a:xfrm>
            <a:solidFill>
              <a:sysClr val="window" lastClr="FFFFFF"/>
            </a:solidFill>
          </p:grpSpPr>
          <p:sp>
            <p:nvSpPr>
              <p:cNvPr id="5" name="Rectangle: Rounded Corners 7">
                <a:extLst>
                  <a:ext uri="{FF2B5EF4-FFF2-40B4-BE49-F238E27FC236}">
                    <a16:creationId xmlns:a16="http://schemas.microsoft.com/office/drawing/2014/main" id="{71CD5074-9BAC-3CB9-BF0C-4BAA7DCC9EDE}"/>
                  </a:ext>
                </a:extLst>
              </p:cNvPr>
              <p:cNvSpPr/>
              <p:nvPr/>
            </p:nvSpPr>
            <p:spPr>
              <a:xfrm>
                <a:off x="6830721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EB1C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3E7AAF-D4A4-84AC-4B00-600863821B60}"/>
                  </a:ext>
                </a:extLst>
              </p:cNvPr>
              <p:cNvSpPr txBox="1"/>
              <p:nvPr/>
            </p:nvSpPr>
            <p:spPr>
              <a:xfrm>
                <a:off x="7124695" y="3136612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56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033EC9-F28F-A99E-80A8-B8FD27D8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374" y="3094371"/>
              <a:ext cx="1475271" cy="149203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7EBB6C-1587-6FED-A467-472A4193A134}"/>
              </a:ext>
            </a:extLst>
          </p:cNvPr>
          <p:cNvGrpSpPr/>
          <p:nvPr/>
        </p:nvGrpSpPr>
        <p:grpSpPr>
          <a:xfrm>
            <a:off x="6439975" y="2215028"/>
            <a:ext cx="5085642" cy="1400861"/>
            <a:chOff x="6455236" y="3072120"/>
            <a:chExt cx="5085642" cy="14008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49DC80-019F-760E-A2A0-D929F69CEE8F}"/>
                </a:ext>
              </a:extLst>
            </p:cNvPr>
            <p:cNvGrpSpPr/>
            <p:nvPr/>
          </p:nvGrpSpPr>
          <p:grpSpPr>
            <a:xfrm>
              <a:off x="7003771" y="3207607"/>
              <a:ext cx="4537107" cy="1129886"/>
              <a:chOff x="981375" y="2864057"/>
              <a:chExt cx="4537107" cy="1129886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25D2AC-E303-3528-D551-E2C24B5A4D83}"/>
                  </a:ext>
                </a:extLst>
              </p:cNvPr>
              <p:cNvSpPr/>
              <p:nvPr/>
            </p:nvSpPr>
            <p:spPr>
              <a:xfrm>
                <a:off x="981375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rgbClr val="FBA409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C6CD93-E229-75BD-84A8-118A6AB35892}"/>
                  </a:ext>
                </a:extLst>
              </p:cNvPr>
              <p:cNvSpPr txBox="1"/>
              <p:nvPr/>
            </p:nvSpPr>
            <p:spPr>
              <a:xfrm>
                <a:off x="1374513" y="3136612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60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975A90-EB56-C536-0598-0F7750A08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6" r="58214" b="79914"/>
            <a:stretch/>
          </p:blipFill>
          <p:spPr>
            <a:xfrm>
              <a:off x="6455236" y="3072120"/>
              <a:ext cx="1385564" cy="14008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0735E6-010E-E8B3-CCAA-240794ED42CE}"/>
              </a:ext>
            </a:extLst>
          </p:cNvPr>
          <p:cNvGrpSpPr/>
          <p:nvPr/>
        </p:nvGrpSpPr>
        <p:grpSpPr>
          <a:xfrm>
            <a:off x="3247482" y="4219060"/>
            <a:ext cx="5432737" cy="1570786"/>
            <a:chOff x="314960" y="4906028"/>
            <a:chExt cx="5432737" cy="15707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951181-3255-4A03-B557-C5CE62D44DAD}"/>
                </a:ext>
              </a:extLst>
            </p:cNvPr>
            <p:cNvGrpSpPr/>
            <p:nvPr/>
          </p:nvGrpSpPr>
          <p:grpSpPr>
            <a:xfrm>
              <a:off x="1210590" y="5126478"/>
              <a:ext cx="4537107" cy="1129886"/>
              <a:chOff x="981375" y="4872764"/>
              <a:chExt cx="4537107" cy="1129886"/>
            </a:xfrm>
          </p:grpSpPr>
          <p:sp>
            <p:nvSpPr>
              <p:cNvPr id="15" name="Rectangle: Rounded Corners 13">
                <a:extLst>
                  <a:ext uri="{FF2B5EF4-FFF2-40B4-BE49-F238E27FC236}">
                    <a16:creationId xmlns:a16="http://schemas.microsoft.com/office/drawing/2014/main" id="{92F5C077-5203-5498-EB8E-15B019E2C014}"/>
                  </a:ext>
                </a:extLst>
              </p:cNvPr>
              <p:cNvSpPr/>
              <p:nvPr/>
            </p:nvSpPr>
            <p:spPr>
              <a:xfrm>
                <a:off x="981375" y="4872764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 cap="flat" cmpd="sng" algn="ctr">
                <a:solidFill>
                  <a:srgbClr val="4D9E2A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37519B-8731-C3F7-5007-1D940CE6FA6F}"/>
                  </a:ext>
                </a:extLst>
              </p:cNvPr>
              <p:cNvSpPr txBox="1"/>
              <p:nvPr/>
            </p:nvSpPr>
            <p:spPr>
              <a:xfrm>
                <a:off x="1374513" y="5145319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26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40786E-A864-7A27-2FB0-CE7655A74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703"/>
            <a:stretch/>
          </p:blipFill>
          <p:spPr>
            <a:xfrm>
              <a:off x="314960" y="4906028"/>
              <a:ext cx="1487889" cy="15707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117173A-CA2B-1623-457F-76A81B3724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596682" y="5035230"/>
            <a:ext cx="953350" cy="8575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F00D41-1C91-84A4-86CD-38281AD0A44D}"/>
              </a:ext>
            </a:extLst>
          </p:cNvPr>
          <p:cNvSpPr txBox="1"/>
          <p:nvPr/>
        </p:nvSpPr>
        <p:spPr>
          <a:xfrm>
            <a:off x="723014" y="801467"/>
            <a:ext cx="11238614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 2 : Số bé nhất trong các số: 56, 60, 26  là</a:t>
            </a:r>
          </a:p>
        </p:txBody>
      </p:sp>
    </p:spTree>
    <p:extLst>
      <p:ext uri="{BB962C8B-B14F-4D97-AF65-F5344CB8AC3E}">
        <p14:creationId xmlns:p14="http://schemas.microsoft.com/office/powerpoint/2010/main" val="1378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30B936-26AB-A805-D7CE-8DC4A2A1877C}"/>
              </a:ext>
            </a:extLst>
          </p:cNvPr>
          <p:cNvGrpSpPr/>
          <p:nvPr/>
        </p:nvGrpSpPr>
        <p:grpSpPr>
          <a:xfrm>
            <a:off x="348528" y="2547816"/>
            <a:ext cx="5614343" cy="1492036"/>
            <a:chOff x="375374" y="3094371"/>
            <a:chExt cx="5614343" cy="14920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751FBE-5837-6B3E-2579-2D3234AC83FE}"/>
                </a:ext>
              </a:extLst>
            </p:cNvPr>
            <p:cNvGrpSpPr/>
            <p:nvPr/>
          </p:nvGrpSpPr>
          <p:grpSpPr>
            <a:xfrm>
              <a:off x="1334726" y="3275446"/>
              <a:ext cx="4654991" cy="1129886"/>
              <a:chOff x="6830721" y="2864057"/>
              <a:chExt cx="4654991" cy="1129886"/>
            </a:xfrm>
            <a:solidFill>
              <a:sysClr val="window" lastClr="FFFFFF"/>
            </a:solidFill>
          </p:grpSpPr>
          <p:sp>
            <p:nvSpPr>
              <p:cNvPr id="6" name="Rectangle: Rounded Corners 7">
                <a:extLst>
                  <a:ext uri="{FF2B5EF4-FFF2-40B4-BE49-F238E27FC236}">
                    <a16:creationId xmlns:a16="http://schemas.microsoft.com/office/drawing/2014/main" id="{F45B9567-3FC6-795A-7350-9F4CF7E6F7AE}"/>
                  </a:ext>
                </a:extLst>
              </p:cNvPr>
              <p:cNvSpPr/>
              <p:nvPr/>
            </p:nvSpPr>
            <p:spPr>
              <a:xfrm>
                <a:off x="6830721" y="2864057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EB1C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E8EC94-50A8-D609-5D7D-CA8363CE6C4C}"/>
                  </a:ext>
                </a:extLst>
              </p:cNvPr>
              <p:cNvSpPr txBox="1"/>
              <p:nvPr/>
            </p:nvSpPr>
            <p:spPr>
              <a:xfrm>
                <a:off x="7063312" y="3105832"/>
                <a:ext cx="4422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20,92,19,14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A0B614-9107-FD3D-AE05-91490F2D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374" y="3094371"/>
              <a:ext cx="1475271" cy="149203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26B4B5-0DB5-ECAD-C943-EBF448C43F98}"/>
              </a:ext>
            </a:extLst>
          </p:cNvPr>
          <p:cNvGrpSpPr/>
          <p:nvPr/>
        </p:nvGrpSpPr>
        <p:grpSpPr>
          <a:xfrm>
            <a:off x="6433784" y="2610833"/>
            <a:ext cx="5187639" cy="1400861"/>
            <a:chOff x="6455236" y="3072120"/>
            <a:chExt cx="5187639" cy="14008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CFBF7B-8066-0DFB-55B8-1176EEA4DE3B}"/>
                </a:ext>
              </a:extLst>
            </p:cNvPr>
            <p:cNvGrpSpPr/>
            <p:nvPr/>
          </p:nvGrpSpPr>
          <p:grpSpPr>
            <a:xfrm>
              <a:off x="7105768" y="3088108"/>
              <a:ext cx="4537107" cy="1129886"/>
              <a:chOff x="1083372" y="2744558"/>
              <a:chExt cx="4537107" cy="112988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FCDDA9E-AFDE-863B-FFFE-3870F6526AB0}"/>
                  </a:ext>
                </a:extLst>
              </p:cNvPr>
              <p:cNvSpPr/>
              <p:nvPr/>
            </p:nvSpPr>
            <p:spPr>
              <a:xfrm>
                <a:off x="1083372" y="2744558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rgbClr val="FBA409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584BA2-5B2E-7298-7995-1B2E1C633232}"/>
                  </a:ext>
                </a:extLst>
              </p:cNvPr>
              <p:cNvSpPr txBox="1"/>
              <p:nvPr/>
            </p:nvSpPr>
            <p:spPr>
              <a:xfrm>
                <a:off x="1531886" y="3039461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92, 20, 19, 14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A01986-4E4C-820E-AD25-DD7D8E19B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6" r="58214" b="79914"/>
            <a:stretch/>
          </p:blipFill>
          <p:spPr>
            <a:xfrm>
              <a:off x="6455236" y="3072120"/>
              <a:ext cx="1385564" cy="14008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AFF28C-34D1-6B67-26A2-331D02553E9A}"/>
              </a:ext>
            </a:extLst>
          </p:cNvPr>
          <p:cNvGrpSpPr/>
          <p:nvPr/>
        </p:nvGrpSpPr>
        <p:grpSpPr>
          <a:xfrm>
            <a:off x="2991725" y="4570763"/>
            <a:ext cx="5432737" cy="1570786"/>
            <a:chOff x="314960" y="4906028"/>
            <a:chExt cx="5432737" cy="15707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B8A08B-4153-9983-6C4F-83960D07760F}"/>
                </a:ext>
              </a:extLst>
            </p:cNvPr>
            <p:cNvGrpSpPr/>
            <p:nvPr/>
          </p:nvGrpSpPr>
          <p:grpSpPr>
            <a:xfrm>
              <a:off x="1210590" y="5126478"/>
              <a:ext cx="4537107" cy="1129886"/>
              <a:chOff x="981375" y="4872764"/>
              <a:chExt cx="4537107" cy="1129886"/>
            </a:xfrm>
          </p:grpSpPr>
          <p:sp>
            <p:nvSpPr>
              <p:cNvPr id="16" name="Rectangle: Rounded Corners 13">
                <a:extLst>
                  <a:ext uri="{FF2B5EF4-FFF2-40B4-BE49-F238E27FC236}">
                    <a16:creationId xmlns:a16="http://schemas.microsoft.com/office/drawing/2014/main" id="{97A639A7-FA85-C914-908E-58630EB7461A}"/>
                  </a:ext>
                </a:extLst>
              </p:cNvPr>
              <p:cNvSpPr/>
              <p:nvPr/>
            </p:nvSpPr>
            <p:spPr>
              <a:xfrm>
                <a:off x="981375" y="4872764"/>
                <a:ext cx="4537107" cy="1129886"/>
              </a:xfrm>
              <a:prstGeom prst="roundRect">
                <a:avLst>
                  <a:gd name="adj" fmla="val 1385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 cap="flat" cmpd="sng" algn="ctr">
                <a:solidFill>
                  <a:srgbClr val="4D9E2A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28D153-5998-6B56-D285-17B35EEB292A}"/>
                  </a:ext>
                </a:extLst>
              </p:cNvPr>
              <p:cNvSpPr txBox="1"/>
              <p:nvPr/>
            </p:nvSpPr>
            <p:spPr>
              <a:xfrm>
                <a:off x="1339067" y="5115690"/>
                <a:ext cx="3750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kern="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14, 19, 20, 92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92B306-735E-24C5-CB50-F6F9D8F42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703"/>
            <a:stretch/>
          </p:blipFill>
          <p:spPr>
            <a:xfrm>
              <a:off x="314960" y="4906028"/>
              <a:ext cx="1487889" cy="157078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B406F4B-E453-345E-F960-F8B857354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682112" y="5169368"/>
            <a:ext cx="953350" cy="857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9785C-1301-7D1E-BEC8-7B1381A44FE7}"/>
              </a:ext>
            </a:extLst>
          </p:cNvPr>
          <p:cNvSpPr txBox="1"/>
          <p:nvPr/>
        </p:nvSpPr>
        <p:spPr>
          <a:xfrm>
            <a:off x="648586" y="831096"/>
            <a:ext cx="10972837" cy="158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 3  : Cho  các số: 20 , 92, 19, 14  các số xếp theo thứ tự từ bé đến lớn  là</a:t>
            </a:r>
          </a:p>
        </p:txBody>
      </p:sp>
    </p:spTree>
    <p:extLst>
      <p:ext uri="{BB962C8B-B14F-4D97-AF65-F5344CB8AC3E}">
        <p14:creationId xmlns:p14="http://schemas.microsoft.com/office/powerpoint/2010/main" val="41958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6E1ECA67-3204-F9FC-EC6B-961CF4A8F1DD}"/>
              </a:ext>
            </a:extLst>
          </p:cNvPr>
          <p:cNvSpPr/>
          <p:nvPr/>
        </p:nvSpPr>
        <p:spPr>
          <a:xfrm>
            <a:off x="1274468" y="2568955"/>
            <a:ext cx="6651161" cy="907635"/>
          </a:xfrm>
          <a:custGeom>
            <a:avLst/>
            <a:gdLst>
              <a:gd name="csX0" fmla="*/ 0 w 6651161"/>
              <a:gd name="csY0" fmla="*/ 307715 h 907635"/>
              <a:gd name="csX1" fmla="*/ 307715 w 6651161"/>
              <a:gd name="csY1" fmla="*/ 0 h 907635"/>
              <a:gd name="csX2" fmla="*/ 6343446 w 6651161"/>
              <a:gd name="csY2" fmla="*/ 0 h 907635"/>
              <a:gd name="csX3" fmla="*/ 6651161 w 6651161"/>
              <a:gd name="csY3" fmla="*/ 307715 h 907635"/>
              <a:gd name="csX4" fmla="*/ 6651161 w 6651161"/>
              <a:gd name="csY4" fmla="*/ 599920 h 907635"/>
              <a:gd name="csX5" fmla="*/ 6343446 w 6651161"/>
              <a:gd name="csY5" fmla="*/ 907635 h 907635"/>
              <a:gd name="csX6" fmla="*/ 307715 w 6651161"/>
              <a:gd name="csY6" fmla="*/ 907635 h 907635"/>
              <a:gd name="csX7" fmla="*/ 0 w 6651161"/>
              <a:gd name="csY7" fmla="*/ 599920 h 907635"/>
              <a:gd name="csX8" fmla="*/ 0 w 6651161"/>
              <a:gd name="csY8" fmla="*/ 307715 h 9076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51161" h="907635" fill="none" extrusionOk="0">
                <a:moveTo>
                  <a:pt x="0" y="307715"/>
                </a:moveTo>
                <a:cubicBezTo>
                  <a:pt x="-1689" y="141362"/>
                  <a:pt x="138182" y="5128"/>
                  <a:pt x="307715" y="0"/>
                </a:cubicBezTo>
                <a:cubicBezTo>
                  <a:pt x="2374428" y="153345"/>
                  <a:pt x="4973325" y="-162260"/>
                  <a:pt x="6343446" y="0"/>
                </a:cubicBezTo>
                <a:cubicBezTo>
                  <a:pt x="6506650" y="13130"/>
                  <a:pt x="6636794" y="148534"/>
                  <a:pt x="6651161" y="307715"/>
                </a:cubicBezTo>
                <a:cubicBezTo>
                  <a:pt x="6629329" y="366836"/>
                  <a:pt x="6672491" y="527108"/>
                  <a:pt x="6651161" y="599920"/>
                </a:cubicBezTo>
                <a:cubicBezTo>
                  <a:pt x="6666219" y="751096"/>
                  <a:pt x="6536326" y="896485"/>
                  <a:pt x="6343446" y="907635"/>
                </a:cubicBezTo>
                <a:cubicBezTo>
                  <a:pt x="3759404" y="881822"/>
                  <a:pt x="992489" y="763705"/>
                  <a:pt x="307715" y="907635"/>
                </a:cubicBezTo>
                <a:cubicBezTo>
                  <a:pt x="134480" y="915413"/>
                  <a:pt x="5055" y="789381"/>
                  <a:pt x="0" y="599920"/>
                </a:cubicBezTo>
                <a:cubicBezTo>
                  <a:pt x="-12683" y="495128"/>
                  <a:pt x="7941" y="411917"/>
                  <a:pt x="0" y="307715"/>
                </a:cubicBezTo>
                <a:close/>
              </a:path>
              <a:path w="6651161" h="907635" stroke="0" extrusionOk="0">
                <a:moveTo>
                  <a:pt x="0" y="307715"/>
                </a:moveTo>
                <a:cubicBezTo>
                  <a:pt x="-17919" y="145412"/>
                  <a:pt x="139169" y="-13634"/>
                  <a:pt x="307715" y="0"/>
                </a:cubicBezTo>
                <a:cubicBezTo>
                  <a:pt x="1581357" y="-33091"/>
                  <a:pt x="4253502" y="78096"/>
                  <a:pt x="6343446" y="0"/>
                </a:cubicBezTo>
                <a:cubicBezTo>
                  <a:pt x="6512412" y="6349"/>
                  <a:pt x="6662135" y="135804"/>
                  <a:pt x="6651161" y="307715"/>
                </a:cubicBezTo>
                <a:cubicBezTo>
                  <a:pt x="6659840" y="387664"/>
                  <a:pt x="6631960" y="462290"/>
                  <a:pt x="6651161" y="599920"/>
                </a:cubicBezTo>
                <a:cubicBezTo>
                  <a:pt x="6642455" y="780116"/>
                  <a:pt x="6513680" y="938760"/>
                  <a:pt x="6343446" y="907635"/>
                </a:cubicBezTo>
                <a:cubicBezTo>
                  <a:pt x="3717827" y="961713"/>
                  <a:pt x="3132790" y="989647"/>
                  <a:pt x="307715" y="907635"/>
                </a:cubicBezTo>
                <a:cubicBezTo>
                  <a:pt x="123163" y="899653"/>
                  <a:pt x="18632" y="782889"/>
                  <a:pt x="0" y="599920"/>
                </a:cubicBezTo>
                <a:cubicBezTo>
                  <a:pt x="-2252" y="496591"/>
                  <a:pt x="24228" y="419919"/>
                  <a:pt x="0" y="30771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53283260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20A8C9CD-8AB5-ABD3-5595-0E0E893AF0E5}"/>
              </a:ext>
            </a:extLst>
          </p:cNvPr>
          <p:cNvSpPr/>
          <p:nvPr/>
        </p:nvSpPr>
        <p:spPr>
          <a:xfrm>
            <a:off x="4263474" y="3935700"/>
            <a:ext cx="6651161" cy="907635"/>
          </a:xfrm>
          <a:custGeom>
            <a:avLst/>
            <a:gdLst>
              <a:gd name="csX0" fmla="*/ 0 w 6651161"/>
              <a:gd name="csY0" fmla="*/ 307715 h 907635"/>
              <a:gd name="csX1" fmla="*/ 307715 w 6651161"/>
              <a:gd name="csY1" fmla="*/ 0 h 907635"/>
              <a:gd name="csX2" fmla="*/ 6343446 w 6651161"/>
              <a:gd name="csY2" fmla="*/ 0 h 907635"/>
              <a:gd name="csX3" fmla="*/ 6651161 w 6651161"/>
              <a:gd name="csY3" fmla="*/ 307715 h 907635"/>
              <a:gd name="csX4" fmla="*/ 6651161 w 6651161"/>
              <a:gd name="csY4" fmla="*/ 599920 h 907635"/>
              <a:gd name="csX5" fmla="*/ 6343446 w 6651161"/>
              <a:gd name="csY5" fmla="*/ 907635 h 907635"/>
              <a:gd name="csX6" fmla="*/ 307715 w 6651161"/>
              <a:gd name="csY6" fmla="*/ 907635 h 907635"/>
              <a:gd name="csX7" fmla="*/ 0 w 6651161"/>
              <a:gd name="csY7" fmla="*/ 599920 h 907635"/>
              <a:gd name="csX8" fmla="*/ 0 w 6651161"/>
              <a:gd name="csY8" fmla="*/ 307715 h 9076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51161" h="907635" fill="none" extrusionOk="0">
                <a:moveTo>
                  <a:pt x="0" y="307715"/>
                </a:moveTo>
                <a:cubicBezTo>
                  <a:pt x="3246" y="150847"/>
                  <a:pt x="115584" y="-2000"/>
                  <a:pt x="307715" y="0"/>
                </a:cubicBezTo>
                <a:cubicBezTo>
                  <a:pt x="2832919" y="100587"/>
                  <a:pt x="4721010" y="-61032"/>
                  <a:pt x="6343446" y="0"/>
                </a:cubicBezTo>
                <a:cubicBezTo>
                  <a:pt x="6506313" y="-8691"/>
                  <a:pt x="6684746" y="134941"/>
                  <a:pt x="6651161" y="307715"/>
                </a:cubicBezTo>
                <a:cubicBezTo>
                  <a:pt x="6659980" y="391564"/>
                  <a:pt x="6664626" y="522007"/>
                  <a:pt x="6651161" y="599920"/>
                </a:cubicBezTo>
                <a:cubicBezTo>
                  <a:pt x="6654522" y="771336"/>
                  <a:pt x="6534189" y="922577"/>
                  <a:pt x="6343446" y="907635"/>
                </a:cubicBezTo>
                <a:cubicBezTo>
                  <a:pt x="3413401" y="1051858"/>
                  <a:pt x="1069569" y="899102"/>
                  <a:pt x="307715" y="907635"/>
                </a:cubicBezTo>
                <a:cubicBezTo>
                  <a:pt x="160475" y="917608"/>
                  <a:pt x="-12726" y="798289"/>
                  <a:pt x="0" y="599920"/>
                </a:cubicBezTo>
                <a:cubicBezTo>
                  <a:pt x="-16092" y="536183"/>
                  <a:pt x="3372" y="453599"/>
                  <a:pt x="0" y="307715"/>
                </a:cubicBezTo>
                <a:close/>
              </a:path>
              <a:path w="6651161" h="907635" stroke="0" extrusionOk="0">
                <a:moveTo>
                  <a:pt x="0" y="307715"/>
                </a:moveTo>
                <a:cubicBezTo>
                  <a:pt x="5697" y="138751"/>
                  <a:pt x="112727" y="5627"/>
                  <a:pt x="307715" y="0"/>
                </a:cubicBezTo>
                <a:cubicBezTo>
                  <a:pt x="2303181" y="-148551"/>
                  <a:pt x="4599374" y="-137447"/>
                  <a:pt x="6343446" y="0"/>
                </a:cubicBezTo>
                <a:cubicBezTo>
                  <a:pt x="6520707" y="1968"/>
                  <a:pt x="6668419" y="141085"/>
                  <a:pt x="6651161" y="307715"/>
                </a:cubicBezTo>
                <a:cubicBezTo>
                  <a:pt x="6629296" y="355801"/>
                  <a:pt x="6668764" y="487257"/>
                  <a:pt x="6651161" y="599920"/>
                </a:cubicBezTo>
                <a:cubicBezTo>
                  <a:pt x="6633901" y="785580"/>
                  <a:pt x="6499316" y="933343"/>
                  <a:pt x="6343446" y="907635"/>
                </a:cubicBezTo>
                <a:cubicBezTo>
                  <a:pt x="3908883" y="1067067"/>
                  <a:pt x="2059708" y="936681"/>
                  <a:pt x="307715" y="907635"/>
                </a:cubicBezTo>
                <a:cubicBezTo>
                  <a:pt x="114300" y="892377"/>
                  <a:pt x="17946" y="754207"/>
                  <a:pt x="0" y="599920"/>
                </a:cubicBezTo>
                <a:cubicBezTo>
                  <a:pt x="-12804" y="454380"/>
                  <a:pt x="21290" y="410496"/>
                  <a:pt x="0" y="30771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01225160">
                  <a:prstGeom prst="roundRect">
                    <a:avLst>
                      <a:gd name="adj" fmla="val 3390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383BE-EDFC-2DC4-0A11-8D8EF45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29" y="565236"/>
            <a:ext cx="624894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9450-64A0-A83C-F81C-3EC91EAED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31C0A-C4FD-F327-54C9-9A7B70844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320" y="1209863"/>
            <a:ext cx="6773243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LỚP MỘT THÂN YÊU (Múa đơn giả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97" y="348343"/>
            <a:ext cx="11782697" cy="61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207A7-81CD-19E7-26C9-46AF429A4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AF48A-4498-66FC-6356-D064AE88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510" y="1314581"/>
            <a:ext cx="7364472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11151752-356B-632F-5E35-8D13A363B55C}"/>
              </a:ext>
            </a:extLst>
          </p:cNvPr>
          <p:cNvSpPr/>
          <p:nvPr/>
        </p:nvSpPr>
        <p:spPr>
          <a:xfrm>
            <a:off x="1540715" y="1470773"/>
            <a:ext cx="9113404" cy="4975388"/>
          </a:xfrm>
          <a:custGeom>
            <a:avLst/>
            <a:gdLst/>
            <a:ahLst/>
            <a:cxnLst/>
            <a:rect l="l" t="t" r="r" b="b"/>
            <a:pathLst>
              <a:path w="9890153" h="5649750">
                <a:moveTo>
                  <a:pt x="0" y="0"/>
                </a:moveTo>
                <a:lnTo>
                  <a:pt x="9890152" y="0"/>
                </a:lnTo>
                <a:lnTo>
                  <a:pt x="9890152" y="5649750"/>
                </a:lnTo>
                <a:lnTo>
                  <a:pt x="0" y="564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245D2-9041-1047-63B4-8231DAE14315}"/>
              </a:ext>
            </a:extLst>
          </p:cNvPr>
          <p:cNvGrpSpPr/>
          <p:nvPr/>
        </p:nvGrpSpPr>
        <p:grpSpPr>
          <a:xfrm>
            <a:off x="717755" y="529826"/>
            <a:ext cx="3205315" cy="822960"/>
            <a:chOff x="845574" y="678424"/>
            <a:chExt cx="3205315" cy="8229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E895DE1-5CD0-A921-C350-80CE9153B466}"/>
                </a:ext>
              </a:extLst>
            </p:cNvPr>
            <p:cNvSpPr/>
            <p:nvPr/>
          </p:nvSpPr>
          <p:spPr>
            <a:xfrm>
              <a:off x="1828799" y="678425"/>
              <a:ext cx="2222090" cy="822959"/>
            </a:xfrm>
            <a:prstGeom prst="roundRect">
              <a:avLst/>
            </a:prstGeom>
            <a:solidFill>
              <a:srgbClr val="FDD974"/>
            </a:solidFill>
            <a:ln w="38100">
              <a:solidFill>
                <a:srgbClr val="FDD9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677531F1-878E-34B1-F1C9-76A6157786DC}"/>
                </a:ext>
              </a:extLst>
            </p:cNvPr>
            <p:cNvSpPr/>
            <p:nvPr/>
          </p:nvSpPr>
          <p:spPr>
            <a:xfrm>
              <a:off x="845574" y="678424"/>
              <a:ext cx="822960" cy="822960"/>
            </a:xfrm>
            <a:prstGeom prst="flowChartConnector">
              <a:avLst/>
            </a:prstGeom>
            <a:solidFill>
              <a:srgbClr val="F79621"/>
            </a:solidFill>
            <a:ln w="28575">
              <a:solidFill>
                <a:srgbClr val="F796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4" name="Flowchart: Merge 13">
            <a:extLst>
              <a:ext uri="{FF2B5EF4-FFF2-40B4-BE49-F238E27FC236}">
                <a16:creationId xmlns:a16="http://schemas.microsoft.com/office/drawing/2014/main" id="{7F092BF6-1FAF-12F3-A376-A1549E4F67F6}"/>
              </a:ext>
            </a:extLst>
          </p:cNvPr>
          <p:cNvSpPr/>
          <p:nvPr/>
        </p:nvSpPr>
        <p:spPr>
          <a:xfrm>
            <a:off x="5112774" y="1769805"/>
            <a:ext cx="983226" cy="796413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15" name="Flowchart: Merge 14">
            <a:extLst>
              <a:ext uri="{FF2B5EF4-FFF2-40B4-BE49-F238E27FC236}">
                <a16:creationId xmlns:a16="http://schemas.microsoft.com/office/drawing/2014/main" id="{629FF21C-14B4-D0CF-6CA4-EB72F2798841}"/>
              </a:ext>
            </a:extLst>
          </p:cNvPr>
          <p:cNvSpPr/>
          <p:nvPr/>
        </p:nvSpPr>
        <p:spPr>
          <a:xfrm>
            <a:off x="7694829" y="1769805"/>
            <a:ext cx="983226" cy="796413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50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5FBC7E87-29A8-001C-2CB3-7B8E07E616E4}"/>
              </a:ext>
            </a:extLst>
          </p:cNvPr>
          <p:cNvSpPr/>
          <p:nvPr/>
        </p:nvSpPr>
        <p:spPr>
          <a:xfrm>
            <a:off x="6420464" y="2920182"/>
            <a:ext cx="1047135" cy="934063"/>
          </a:xfrm>
          <a:prstGeom prst="diamond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9567391-10F8-7493-65B5-CD9E9508FCE5}"/>
              </a:ext>
            </a:extLst>
          </p:cNvPr>
          <p:cNvSpPr/>
          <p:nvPr/>
        </p:nvSpPr>
        <p:spPr>
          <a:xfrm>
            <a:off x="9001432" y="2920182"/>
            <a:ext cx="1047135" cy="934063"/>
          </a:xfrm>
          <a:prstGeom prst="diamond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4DCB6B2-BCC5-F4E7-08A7-380691FE7E38}"/>
              </a:ext>
            </a:extLst>
          </p:cNvPr>
          <p:cNvSpPr/>
          <p:nvPr/>
        </p:nvSpPr>
        <p:spPr>
          <a:xfrm>
            <a:off x="6480576" y="4073026"/>
            <a:ext cx="934062" cy="934062"/>
          </a:xfrm>
          <a:prstGeom prst="flowChartConnector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86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3F657929-8309-B2CF-791F-050A85D687E5}"/>
              </a:ext>
            </a:extLst>
          </p:cNvPr>
          <p:cNvSpPr/>
          <p:nvPr/>
        </p:nvSpPr>
        <p:spPr>
          <a:xfrm>
            <a:off x="7782749" y="4103995"/>
            <a:ext cx="903093" cy="903093"/>
          </a:xfrm>
          <a:prstGeom prst="flowChartConnector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6DCEBD-98B4-B43E-AA12-240144870FC1}"/>
              </a:ext>
            </a:extLst>
          </p:cNvPr>
          <p:cNvSpPr/>
          <p:nvPr/>
        </p:nvSpPr>
        <p:spPr>
          <a:xfrm>
            <a:off x="5188766" y="5318399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3815AE-3977-0100-E155-8D8742910CBF}"/>
              </a:ext>
            </a:extLst>
          </p:cNvPr>
          <p:cNvSpPr/>
          <p:nvPr/>
        </p:nvSpPr>
        <p:spPr>
          <a:xfrm>
            <a:off x="9067799" y="5332297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207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BB662984-B194-9A5B-4420-4AB8A65DFF4A}"/>
              </a:ext>
            </a:extLst>
          </p:cNvPr>
          <p:cNvSpPr/>
          <p:nvPr/>
        </p:nvSpPr>
        <p:spPr>
          <a:xfrm>
            <a:off x="1423440" y="1261890"/>
            <a:ext cx="9345120" cy="1607196"/>
          </a:xfrm>
          <a:custGeom>
            <a:avLst/>
            <a:gdLst/>
            <a:ahLst/>
            <a:cxnLst/>
            <a:rect l="l" t="t" r="r" b="b"/>
            <a:pathLst>
              <a:path w="11301259" h="2175492">
                <a:moveTo>
                  <a:pt x="0" y="0"/>
                </a:moveTo>
                <a:lnTo>
                  <a:pt x="11301259" y="0"/>
                </a:lnTo>
                <a:lnTo>
                  <a:pt x="11301259" y="2175492"/>
                </a:lnTo>
                <a:lnTo>
                  <a:pt x="0" y="217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3C630A3-D93C-5CAA-076B-668B852F17A6}"/>
              </a:ext>
            </a:extLst>
          </p:cNvPr>
          <p:cNvSpPr/>
          <p:nvPr/>
        </p:nvSpPr>
        <p:spPr>
          <a:xfrm>
            <a:off x="717755" y="529826"/>
            <a:ext cx="822960" cy="822960"/>
          </a:xfrm>
          <a:prstGeom prst="flowChartConnector">
            <a:avLst/>
          </a:prstGeom>
          <a:solidFill>
            <a:srgbClr val="F79621"/>
          </a:solidFill>
          <a:ln w="28575">
            <a:solidFill>
              <a:srgbClr val="F796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C2064-8AF2-C100-DB0E-302D15FE1935}"/>
              </a:ext>
            </a:extLst>
          </p:cNvPr>
          <p:cNvSpPr txBox="1"/>
          <p:nvPr/>
        </p:nvSpPr>
        <p:spPr>
          <a:xfrm>
            <a:off x="1651820" y="644900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a) Tìm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số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lớn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hơn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trong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mỗi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cặp</a:t>
            </a:r>
            <a:endParaRPr lang="en-US" sz="4000" dirty="0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0870E-E445-AF24-742A-562F6BF39E3D}"/>
              </a:ext>
            </a:extLst>
          </p:cNvPr>
          <p:cNvSpPr txBox="1"/>
          <p:nvPr/>
        </p:nvSpPr>
        <p:spPr>
          <a:xfrm>
            <a:off x="717755" y="2709348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b) Tìm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số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bé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hơn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trong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mỗi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cặp</a:t>
            </a:r>
            <a:endParaRPr lang="en-US" sz="4000" dirty="0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4732CBF-45D5-7DCD-7B63-16DE3AA69DBF}"/>
              </a:ext>
            </a:extLst>
          </p:cNvPr>
          <p:cNvSpPr/>
          <p:nvPr/>
        </p:nvSpPr>
        <p:spPr>
          <a:xfrm>
            <a:off x="1129235" y="3453291"/>
            <a:ext cx="10136175" cy="1411401"/>
          </a:xfrm>
          <a:custGeom>
            <a:avLst/>
            <a:gdLst/>
            <a:ahLst/>
            <a:cxnLst/>
            <a:rect l="l" t="t" r="r" b="b"/>
            <a:pathLst>
              <a:path w="11301259" h="1808201">
                <a:moveTo>
                  <a:pt x="0" y="0"/>
                </a:moveTo>
                <a:lnTo>
                  <a:pt x="11301259" y="0"/>
                </a:lnTo>
                <a:lnTo>
                  <a:pt x="11301259" y="1808201"/>
                </a:lnTo>
                <a:lnTo>
                  <a:pt x="0" y="180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3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B67F7-E9B8-6082-A796-D5C1BB05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2D1EFB1-C0CF-3A5C-E635-8D4B3D59BD3B}"/>
              </a:ext>
            </a:extLst>
          </p:cNvPr>
          <p:cNvSpPr/>
          <p:nvPr/>
        </p:nvSpPr>
        <p:spPr>
          <a:xfrm>
            <a:off x="1431035" y="1227056"/>
            <a:ext cx="9345120" cy="1607196"/>
          </a:xfrm>
          <a:custGeom>
            <a:avLst/>
            <a:gdLst/>
            <a:ahLst/>
            <a:cxnLst/>
            <a:rect l="l" t="t" r="r" b="b"/>
            <a:pathLst>
              <a:path w="11301259" h="2175492">
                <a:moveTo>
                  <a:pt x="0" y="0"/>
                </a:moveTo>
                <a:lnTo>
                  <a:pt x="11301259" y="0"/>
                </a:lnTo>
                <a:lnTo>
                  <a:pt x="11301259" y="2175492"/>
                </a:lnTo>
                <a:lnTo>
                  <a:pt x="0" y="217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D88826F-AE7F-32B2-30C6-DAE94CC41E44}"/>
              </a:ext>
            </a:extLst>
          </p:cNvPr>
          <p:cNvSpPr/>
          <p:nvPr/>
        </p:nvSpPr>
        <p:spPr>
          <a:xfrm>
            <a:off x="717755" y="529826"/>
            <a:ext cx="822960" cy="822960"/>
          </a:xfrm>
          <a:prstGeom prst="flowChartConnector">
            <a:avLst/>
          </a:prstGeom>
          <a:solidFill>
            <a:srgbClr val="F79621"/>
          </a:solidFill>
          <a:ln w="28575">
            <a:solidFill>
              <a:srgbClr val="F796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F9331-DB5E-49A3-6FDC-1216BADA4605}"/>
              </a:ext>
            </a:extLst>
          </p:cNvPr>
          <p:cNvSpPr txBox="1"/>
          <p:nvPr/>
        </p:nvSpPr>
        <p:spPr>
          <a:xfrm>
            <a:off x="1651820" y="644900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Tìm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cặp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A8327-2B1D-C110-031A-5EAE3508F06A}"/>
              </a:ext>
            </a:extLst>
          </p:cNvPr>
          <p:cNvSpPr txBox="1"/>
          <p:nvPr/>
        </p:nvSpPr>
        <p:spPr>
          <a:xfrm>
            <a:off x="717755" y="2709348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Tìm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cặp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7339F7C-61C1-59F7-29E3-05A13FB8960D}"/>
              </a:ext>
            </a:extLst>
          </p:cNvPr>
          <p:cNvSpPr/>
          <p:nvPr/>
        </p:nvSpPr>
        <p:spPr>
          <a:xfrm>
            <a:off x="1129235" y="3453291"/>
            <a:ext cx="10136175" cy="1411401"/>
          </a:xfrm>
          <a:custGeom>
            <a:avLst/>
            <a:gdLst/>
            <a:ahLst/>
            <a:cxnLst/>
            <a:rect l="l" t="t" r="r" b="b"/>
            <a:pathLst>
              <a:path w="11301259" h="1808201">
                <a:moveTo>
                  <a:pt x="0" y="0"/>
                </a:moveTo>
                <a:lnTo>
                  <a:pt x="11301259" y="0"/>
                </a:lnTo>
                <a:lnTo>
                  <a:pt x="11301259" y="1808201"/>
                </a:lnTo>
                <a:lnTo>
                  <a:pt x="0" y="180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EA386EE-131B-9ECE-2A99-B994B38B1A5A}"/>
              </a:ext>
            </a:extLst>
          </p:cNvPr>
          <p:cNvSpPr/>
          <p:nvPr/>
        </p:nvSpPr>
        <p:spPr>
          <a:xfrm>
            <a:off x="2054942" y="1377076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126E28FD-00CA-C8BE-FA8E-A5A0311717D9}"/>
              </a:ext>
            </a:extLst>
          </p:cNvPr>
          <p:cNvSpPr/>
          <p:nvPr/>
        </p:nvSpPr>
        <p:spPr>
          <a:xfrm>
            <a:off x="7307194" y="1457685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FA169C2-8314-08C3-B4E6-B488E0ED94FA}"/>
              </a:ext>
            </a:extLst>
          </p:cNvPr>
          <p:cNvSpPr/>
          <p:nvPr/>
        </p:nvSpPr>
        <p:spPr>
          <a:xfrm>
            <a:off x="3495368" y="3491537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41CA868-FB74-60CE-B5D4-5E0ADDB54D1C}"/>
              </a:ext>
            </a:extLst>
          </p:cNvPr>
          <p:cNvSpPr/>
          <p:nvPr/>
        </p:nvSpPr>
        <p:spPr>
          <a:xfrm>
            <a:off x="7208520" y="3486076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AF30C2-621C-1B15-E441-9E65A076C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990" y="4969591"/>
            <a:ext cx="9096020" cy="1347333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22D1EFB1-C0CF-3A5C-E635-8D4B3D59BD3B}"/>
              </a:ext>
            </a:extLst>
          </p:cNvPr>
          <p:cNvSpPr/>
          <p:nvPr/>
        </p:nvSpPr>
        <p:spPr>
          <a:xfrm>
            <a:off x="1443465" y="1194271"/>
            <a:ext cx="9345120" cy="1607196"/>
          </a:xfrm>
          <a:custGeom>
            <a:avLst/>
            <a:gdLst/>
            <a:ahLst/>
            <a:cxnLst/>
            <a:rect l="l" t="t" r="r" b="b"/>
            <a:pathLst>
              <a:path w="11301259" h="2175492">
                <a:moveTo>
                  <a:pt x="0" y="0"/>
                </a:moveTo>
                <a:lnTo>
                  <a:pt x="11301259" y="0"/>
                </a:lnTo>
                <a:lnTo>
                  <a:pt x="11301259" y="2175492"/>
                </a:lnTo>
                <a:lnTo>
                  <a:pt x="0" y="217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A8327-2B1D-C110-031A-5EAE3508F06A}"/>
              </a:ext>
            </a:extLst>
          </p:cNvPr>
          <p:cNvSpPr txBox="1"/>
          <p:nvPr/>
        </p:nvSpPr>
        <p:spPr>
          <a:xfrm>
            <a:off x="730185" y="2676563"/>
            <a:ext cx="91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Tìm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cặp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8EA386EE-131B-9ECE-2A99-B994B38B1A5A}"/>
              </a:ext>
            </a:extLst>
          </p:cNvPr>
          <p:cNvSpPr/>
          <p:nvPr/>
        </p:nvSpPr>
        <p:spPr>
          <a:xfrm>
            <a:off x="2067372" y="1344291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26E28FD-00CA-C8BE-FA8E-A5A0311717D9}"/>
              </a:ext>
            </a:extLst>
          </p:cNvPr>
          <p:cNvSpPr/>
          <p:nvPr/>
        </p:nvSpPr>
        <p:spPr>
          <a:xfrm>
            <a:off x="7319624" y="1424900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CFA169C2-8314-08C3-B4E6-B488E0ED94FA}"/>
              </a:ext>
            </a:extLst>
          </p:cNvPr>
          <p:cNvSpPr/>
          <p:nvPr/>
        </p:nvSpPr>
        <p:spPr>
          <a:xfrm>
            <a:off x="3507798" y="3458752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41CA868-FB74-60CE-B5D4-5E0ADDB54D1C}"/>
              </a:ext>
            </a:extLst>
          </p:cNvPr>
          <p:cNvSpPr/>
          <p:nvPr/>
        </p:nvSpPr>
        <p:spPr>
          <a:xfrm>
            <a:off x="7220950" y="3453291"/>
            <a:ext cx="1347019" cy="128225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  <p:bldP spid="10" grpId="0" animBg="1"/>
      <p:bldP spid="12" grpId="0" animBg="1"/>
      <p:bldP spid="13" grpId="0"/>
      <p:bldP spid="14" grpId="0" animBg="1"/>
      <p:bldP spid="15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494</Words>
  <Application>Microsoft Office PowerPoint</Application>
  <PresentationFormat>Widescreen</PresentationFormat>
  <Paragraphs>84</Paragraphs>
  <Slides>34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nguyenthicam3553@gmail.com</dc:creator>
  <cp:lastModifiedBy>dell</cp:lastModifiedBy>
  <cp:revision>103</cp:revision>
  <dcterms:created xsi:type="dcterms:W3CDTF">2025-12-14T08:13:57Z</dcterms:created>
  <dcterms:modified xsi:type="dcterms:W3CDTF">2026-01-31T06:33:44Z</dcterms:modified>
</cp:coreProperties>
</file>