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58" r:id="rId4"/>
    <p:sldId id="259" r:id="rId5"/>
    <p:sldId id="264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EAE62"/>
    <a:srgbClr val="8BAC60"/>
    <a:srgbClr val="585858"/>
    <a:srgbClr val="F592A7"/>
    <a:srgbClr val="88C485"/>
    <a:srgbClr val="C68597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52" dt="2022-07-23T21:24:17.142"/>
    <p1510:client id="{4A9F8DB6-5744-4E26-A2C1-77B7F529B0E0}" v="129" dt="2022-07-23T10:40:31.244"/>
    <p1510:client id="{C62F8D2A-D33A-44BA-8F9A-AE5F6964FBDE}" v="2" dt="2022-07-24T07:58:08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1" autoAdjust="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3T21:24:17.142" v="1403"/>
      <pc:docMkLst>
        <pc:docMk/>
      </pc:docMkLst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addSp delSp modSp mod addAnim delAnim modAnim">
        <pc:chgData name="Trang Ha" userId="270efafb50020bd6" providerId="LiveId" clId="{1808A823-96BF-437C-87FA-D653FD5E852E}" dt="2022-07-23T21:24:17.142" v="1403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C62F8D2A-D33A-44BA-8F9A-AE5F6964FBDE}"/>
    <pc:docChg chg="modSld">
      <pc:chgData name="Trang Ha" userId="270efafb50020bd6" providerId="LiveId" clId="{C62F8D2A-D33A-44BA-8F9A-AE5F6964FBDE}" dt="2022-07-24T07:58:08.003" v="1"/>
      <pc:docMkLst>
        <pc:docMk/>
      </pc:docMkLst>
      <pc:sldChg chg="modAnim">
        <pc:chgData name="Trang Ha" userId="270efafb50020bd6" providerId="LiveId" clId="{C62F8D2A-D33A-44BA-8F9A-AE5F6964FBDE}" dt="2022-07-24T07:58:08.003" v="1"/>
        <pc:sldMkLst>
          <pc:docMk/>
          <pc:sldMk cId="2720404043" sldId="259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4T02:10:29.72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6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TRẤN DƯƠNG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29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61EE525-AD25-F596-BCE4-25D4EBCDB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1" t="13808" r="15137" b="27649"/>
          <a:stretch/>
        </p:blipFill>
        <p:spPr>
          <a:xfrm>
            <a:off x="8798780" y="3759968"/>
            <a:ext cx="7322463" cy="3631432"/>
          </a:xfrm>
          <a:custGeom>
            <a:avLst/>
            <a:gdLst>
              <a:gd name="connsiteX0" fmla="*/ 0 w 6096000"/>
              <a:gd name="connsiteY0" fmla="*/ 0 h 5467749"/>
              <a:gd name="connsiteX1" fmla="*/ 6096000 w 6096000"/>
              <a:gd name="connsiteY1" fmla="*/ 0 h 5467749"/>
              <a:gd name="connsiteX2" fmla="*/ 6096000 w 6096000"/>
              <a:gd name="connsiteY2" fmla="*/ 5467749 h 5467749"/>
              <a:gd name="connsiteX3" fmla="*/ 4724040 w 6096000"/>
              <a:gd name="connsiteY3" fmla="*/ 5467749 h 5467749"/>
              <a:gd name="connsiteX4" fmla="*/ 4724040 w 6096000"/>
              <a:gd name="connsiteY4" fmla="*/ 5391550 h 5467749"/>
              <a:gd name="connsiteX5" fmla="*/ 1260636 w 6096000"/>
              <a:gd name="connsiteY5" fmla="*/ 5391550 h 5467749"/>
              <a:gd name="connsiteX6" fmla="*/ 1260636 w 6096000"/>
              <a:gd name="connsiteY6" fmla="*/ 5467749 h 5467749"/>
              <a:gd name="connsiteX7" fmla="*/ 0 w 6096000"/>
              <a:gd name="connsiteY7" fmla="*/ 5467749 h 5467749"/>
              <a:gd name="connsiteX8" fmla="*/ 0 w 6096000"/>
              <a:gd name="connsiteY8" fmla="*/ 0 h 54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5467749">
                <a:moveTo>
                  <a:pt x="0" y="0"/>
                </a:moveTo>
                <a:lnTo>
                  <a:pt x="6096000" y="0"/>
                </a:lnTo>
                <a:lnTo>
                  <a:pt x="6096000" y="5467749"/>
                </a:lnTo>
                <a:lnTo>
                  <a:pt x="4724040" y="5467749"/>
                </a:lnTo>
                <a:lnTo>
                  <a:pt x="4724040" y="5391550"/>
                </a:lnTo>
                <a:lnTo>
                  <a:pt x="1260636" y="5391550"/>
                </a:lnTo>
                <a:lnTo>
                  <a:pt x="1260636" y="5467749"/>
                </a:lnTo>
                <a:lnTo>
                  <a:pt x="0" y="546774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" name="Group 6"/>
          <p:cNvGrpSpPr/>
          <p:nvPr/>
        </p:nvGrpSpPr>
        <p:grpSpPr>
          <a:xfrm>
            <a:off x="1266915" y="2514600"/>
            <a:ext cx="14415204" cy="1219200"/>
            <a:chOff x="1266915" y="2514600"/>
            <a:chExt cx="14415204" cy="1219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159DB0-1C46-E455-8DD3-D6A68BB90B57}"/>
                </a:ext>
              </a:extLst>
            </p:cNvPr>
            <p:cNvSpPr txBox="1"/>
            <p:nvPr/>
          </p:nvSpPr>
          <p:spPr>
            <a:xfrm>
              <a:off x="1266915" y="2533471"/>
              <a:ext cx="14415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Nhà các bạn dế mèn, dế trũi, châu chấu voi và xén tóc ở bốn đỉnh của hình chữ nhật ABCD. Biết rằng BC= 13dm, CD = 20dm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B5C7C6-51A4-2085-FF59-D7E033EB213B}"/>
                </a:ext>
              </a:extLst>
            </p:cNvPr>
            <p:cNvSpPr/>
            <p:nvPr/>
          </p:nvSpPr>
          <p:spPr>
            <a:xfrm>
              <a:off x="1585119" y="2526711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86C5F9-E41B-E93B-5FF0-BF41C62C1F38}"/>
                </a:ext>
              </a:extLst>
            </p:cNvPr>
            <p:cNvSpPr txBox="1"/>
            <p:nvPr/>
          </p:nvSpPr>
          <p:spPr>
            <a:xfrm>
              <a:off x="1772209" y="2514600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75CE44-9B06-0D99-2C52-E85FA9220C79}"/>
              </a:ext>
            </a:extLst>
          </p:cNvPr>
          <p:cNvSpPr txBox="1"/>
          <p:nvPr/>
        </p:nvSpPr>
        <p:spPr>
          <a:xfrm>
            <a:off x="718449" y="3733800"/>
            <a:ext cx="7883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Nhà dế mèn cách nhà xén tóc bao nhiêu đề-xi-mét?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59F450-C342-6DCB-6339-2A1D554C99E0}"/>
              </a:ext>
            </a:extLst>
          </p:cNvPr>
          <p:cNvSpPr txBox="1"/>
          <p:nvPr/>
        </p:nvSpPr>
        <p:spPr>
          <a:xfrm>
            <a:off x="718449" y="5385000"/>
            <a:ext cx="7756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Nhà dế mèn cách nhà dế trũi bao nhiêu đề-xi-mét?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3851-A12D-4736-E0DE-296D0B7B543B}"/>
              </a:ext>
            </a:extLst>
          </p:cNvPr>
          <p:cNvSpPr txBox="1"/>
          <p:nvPr/>
        </p:nvSpPr>
        <p:spPr>
          <a:xfrm>
            <a:off x="518319" y="7395627"/>
            <a:ext cx="1540279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Dế mèn sẽ đi qua nhà dế trũi rồi đến nhà châu chấu voi. Hỏi quãng đường dế mèn sẽ đi dài bao nhiêu đề-xi-mét?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933B8A-BB1D-7B6B-63EE-853FA917B5E8}"/>
                  </a:ext>
                </a:extLst>
              </p14:cNvPr>
              <p14:cNvContentPartPr/>
              <p14:nvPr/>
            </p14:nvContentPartPr>
            <p14:xfrm>
              <a:off x="1203915" y="8451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3933B8A-BB1D-7B6B-63EE-853FA917B5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40915" y="-369189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4023519" y="480060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7724" r="83030" b="63333"/>
          <a:stretch/>
        </p:blipFill>
        <p:spPr bwMode="auto">
          <a:xfrm>
            <a:off x="1138134" y="1492322"/>
            <a:ext cx="2702435" cy="10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3840569" y="667512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5767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594295" y="4660900"/>
            <a:ext cx="3563824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41581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5475815" y="8452247"/>
            <a:ext cx="1671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7129212" y="8452247"/>
            <a:ext cx="549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7679051" y="8452247"/>
            <a:ext cx="1449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9149870" y="8452247"/>
            <a:ext cx="2112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 dm</a:t>
            </a: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 animBg="1"/>
      <p:bldP spid="94" grpId="0"/>
      <p:bldP spid="100" grpId="0"/>
      <p:bldP spid="103" grpId="0"/>
      <p:bldP spid="104" grpId="0"/>
      <p:bldP spid="105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1580255" y="1172501"/>
            <a:ext cx="1402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con đường thẳng nối từ địa điểm A đến địa điểm B. Do đoạn đường bị hỏng nên người ta phải làm một đường tránh CMND có kích thước như hình vẽ. Biết CDNM là hình chữ nhật.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DD3ACD-09A7-77E6-7C89-C79BED5CBA45}"/>
              </a:ext>
            </a:extLst>
          </p:cNvPr>
          <p:cNvSpPr/>
          <p:nvPr/>
        </p:nvSpPr>
        <p:spPr>
          <a:xfrm flipV="1">
            <a:off x="594519" y="867159"/>
            <a:ext cx="914400" cy="8285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2C070-A5B1-DDB5-B49D-EBBA9F65E2FB}"/>
              </a:ext>
            </a:extLst>
          </p:cNvPr>
          <p:cNvSpPr txBox="1"/>
          <p:nvPr/>
        </p:nvSpPr>
        <p:spPr>
          <a:xfrm>
            <a:off x="975519" y="914400"/>
            <a:ext cx="15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B716899-E509-F7B3-D9F6-F3AD8DAAE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8" t="24318" r="8872" b="40591"/>
          <a:stretch/>
        </p:blipFill>
        <p:spPr>
          <a:xfrm>
            <a:off x="8521617" y="3755389"/>
            <a:ext cx="7615404" cy="2094076"/>
          </a:xfrm>
          <a:custGeom>
            <a:avLst/>
            <a:gdLst>
              <a:gd name="connsiteX0" fmla="*/ 0 w 7615404"/>
              <a:gd name="connsiteY0" fmla="*/ 0 h 1574251"/>
              <a:gd name="connsiteX1" fmla="*/ 7615404 w 7615404"/>
              <a:gd name="connsiteY1" fmla="*/ 0 h 1574251"/>
              <a:gd name="connsiteX2" fmla="*/ 7615404 w 7615404"/>
              <a:gd name="connsiteY2" fmla="*/ 1574251 h 1574251"/>
              <a:gd name="connsiteX3" fmla="*/ 1219200 w 7615404"/>
              <a:gd name="connsiteY3" fmla="*/ 1574251 h 1574251"/>
              <a:gd name="connsiteX4" fmla="*/ 1219200 w 7615404"/>
              <a:gd name="connsiteY4" fmla="*/ 1462777 h 1574251"/>
              <a:gd name="connsiteX5" fmla="*/ 152400 w 7615404"/>
              <a:gd name="connsiteY5" fmla="*/ 1462777 h 1574251"/>
              <a:gd name="connsiteX6" fmla="*/ 152400 w 7615404"/>
              <a:gd name="connsiteY6" fmla="*/ 1574251 h 1574251"/>
              <a:gd name="connsiteX7" fmla="*/ 0 w 7615404"/>
              <a:gd name="connsiteY7" fmla="*/ 1574251 h 1574251"/>
              <a:gd name="connsiteX8" fmla="*/ 0 w 7615404"/>
              <a:gd name="connsiteY8" fmla="*/ 0 h 15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5404" h="1574251">
                <a:moveTo>
                  <a:pt x="0" y="0"/>
                </a:moveTo>
                <a:lnTo>
                  <a:pt x="7615404" y="0"/>
                </a:lnTo>
                <a:lnTo>
                  <a:pt x="7615404" y="1574251"/>
                </a:lnTo>
                <a:lnTo>
                  <a:pt x="1219200" y="1574251"/>
                </a:lnTo>
                <a:lnTo>
                  <a:pt x="1219200" y="1462777"/>
                </a:lnTo>
                <a:lnTo>
                  <a:pt x="152400" y="1462777"/>
                </a:lnTo>
                <a:lnTo>
                  <a:pt x="152400" y="1574251"/>
                </a:lnTo>
                <a:lnTo>
                  <a:pt x="0" y="157425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104B27-DB5F-D895-9BA3-356E612B3447}"/>
              </a:ext>
            </a:extLst>
          </p:cNvPr>
          <p:cNvSpPr txBox="1"/>
          <p:nvPr/>
        </p:nvSpPr>
        <p:spPr>
          <a:xfrm>
            <a:off x="1580255" y="3139836"/>
            <a:ext cx="1376464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661F2-E8C2-2B38-54FA-E5DDD39E4CCB}"/>
              </a:ext>
            </a:extLst>
          </p:cNvPr>
          <p:cNvSpPr txBox="1"/>
          <p:nvPr/>
        </p:nvSpPr>
        <p:spPr>
          <a:xfrm>
            <a:off x="1508919" y="4215431"/>
            <a:ext cx="739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đường CD là   ?      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AAA9B3-EB9A-CBBD-BBD7-83AE16963D2B}"/>
              </a:ext>
            </a:extLst>
          </p:cNvPr>
          <p:cNvSpPr txBox="1"/>
          <p:nvPr/>
        </p:nvSpPr>
        <p:spPr>
          <a:xfrm>
            <a:off x="1580255" y="5233912"/>
            <a:ext cx="4881664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b)Chọn câu trả lời đúng.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AE49AC-9BC8-06BF-54AD-42D8C978B6E3}"/>
              </a:ext>
            </a:extLst>
          </p:cNvPr>
          <p:cNvSpPr txBox="1"/>
          <p:nvPr/>
        </p:nvSpPr>
        <p:spPr>
          <a:xfrm>
            <a:off x="1508919" y="6119588"/>
            <a:ext cx="899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địa điểm A đến địa điểm B theo đường tránh dài hơn đi theo đường thẳng bao nhiêu ki-lô-mét?.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7ECB23-8A30-055B-5F82-3260831E56AC}"/>
              </a:ext>
            </a:extLst>
          </p:cNvPr>
          <p:cNvSpPr txBox="1"/>
          <p:nvPr/>
        </p:nvSpPr>
        <p:spPr>
          <a:xfrm>
            <a:off x="3560985" y="80010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FB6FB3-D3CA-1F63-3B40-B754816E322E}"/>
              </a:ext>
            </a:extLst>
          </p:cNvPr>
          <p:cNvSpPr txBox="1"/>
          <p:nvPr/>
        </p:nvSpPr>
        <p:spPr>
          <a:xfrm>
            <a:off x="5903222" y="8049532"/>
            <a:ext cx="21203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7FD5F9-1075-C216-ACA2-65FBD6114A0F}"/>
              </a:ext>
            </a:extLst>
          </p:cNvPr>
          <p:cNvSpPr txBox="1"/>
          <p:nvPr/>
        </p:nvSpPr>
        <p:spPr>
          <a:xfrm>
            <a:off x="8200786" y="8000477"/>
            <a:ext cx="1840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2km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0E1016-CEFA-A156-D937-A1C4BA2818C6}"/>
              </a:ext>
            </a:extLst>
          </p:cNvPr>
          <p:cNvSpPr/>
          <p:nvPr/>
        </p:nvSpPr>
        <p:spPr>
          <a:xfrm>
            <a:off x="6461919" y="4215432"/>
            <a:ext cx="609600" cy="7483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DA34D-1DBD-E8C6-A9DB-4D67F5D3A877}"/>
              </a:ext>
            </a:extLst>
          </p:cNvPr>
          <p:cNvSpPr/>
          <p:nvPr/>
        </p:nvSpPr>
        <p:spPr>
          <a:xfrm flipH="1">
            <a:off x="6461919" y="3872927"/>
            <a:ext cx="914400" cy="114156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2" grpId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C243E5AF-CAC9-EE35-B7C1-B4516FA05999}"/>
              </a:ext>
            </a:extLst>
          </p:cNvPr>
          <p:cNvSpPr/>
          <p:nvPr/>
        </p:nvSpPr>
        <p:spPr>
          <a:xfrm>
            <a:off x="1565279" y="18409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9383F-6775-5510-6F05-692630B58684}"/>
              </a:ext>
            </a:extLst>
          </p:cNvPr>
          <p:cNvSpPr txBox="1"/>
          <p:nvPr/>
        </p:nvSpPr>
        <p:spPr>
          <a:xfrm>
            <a:off x="1752369" y="18288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E6274-E306-6D0A-FC74-685357AAA8A0}"/>
              </a:ext>
            </a:extLst>
          </p:cNvPr>
          <p:cNvSpPr txBox="1"/>
          <p:nvPr/>
        </p:nvSpPr>
        <p:spPr>
          <a:xfrm>
            <a:off x="2220565" y="1836768"/>
            <a:ext cx="131722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6 que tính, Rô-bốt xếp được một hình chữ nhật như hình bên.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D1C6D-4557-636E-5ACE-82D8D348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7" t="15311" b="6432"/>
          <a:stretch/>
        </p:blipFill>
        <p:spPr>
          <a:xfrm>
            <a:off x="9738519" y="2584136"/>
            <a:ext cx="5969598" cy="305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F3586A-B9A4-935A-0A5D-1AA3AF4D11D7}"/>
              </a:ext>
            </a:extLst>
          </p:cNvPr>
          <p:cNvSpPr txBox="1"/>
          <p:nvPr/>
        </p:nvSpPr>
        <p:spPr>
          <a:xfrm>
            <a:off x="2105576" y="3352800"/>
            <a:ext cx="65861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10 que tính, em hãy xếp một hình chữ nhật. Em tìm được mấy cách xếp?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111473"/>
            <a:ext cx="12573000" cy="1380850"/>
            <a:chOff x="1813719" y="111473"/>
            <a:chExt cx="12573000" cy="1380850"/>
          </a:xfrm>
        </p:grpSpPr>
        <p:grpSp>
          <p:nvGrpSpPr>
            <p:cNvPr id="16" name="Group 15"/>
            <p:cNvGrpSpPr/>
            <p:nvPr/>
          </p:nvGrpSpPr>
          <p:grpSpPr>
            <a:xfrm>
              <a:off x="5275010" y="111473"/>
              <a:ext cx="5492209" cy="930735"/>
              <a:chOff x="4802441" y="172432"/>
              <a:chExt cx="5399539" cy="93073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02441" y="172432"/>
                <a:ext cx="5399539" cy="930735"/>
                <a:chOff x="4802441" y="172432"/>
                <a:chExt cx="5399539" cy="93073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802441" y="1724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022642" y="641502"/>
                  <a:ext cx="1050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65920" y="1034554"/>
                <a:ext cx="73258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290AB2AC-C57E-ACB4-969B-888B593E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719" y="977900"/>
              <a:ext cx="125730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19: HÌNH TAM GIÁC, HÌNH TỨ GIÁC. HÌNH CHỮ NHẬT, HÌNH VUÔNG (T3)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19028" y="5867400"/>
            <a:ext cx="5074920" cy="1203960"/>
            <a:chOff x="3319028" y="5867400"/>
            <a:chExt cx="5074920" cy="120396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376720" y="703072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2966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88950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141000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141000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39394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9128919" y="6096000"/>
            <a:ext cx="3810000" cy="2451100"/>
            <a:chOff x="3319028" y="5867400"/>
            <a:chExt cx="3810000" cy="245110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7129028" y="7109460"/>
              <a:ext cx="0" cy="12090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376720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629668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319028" y="7096760"/>
              <a:ext cx="0" cy="11612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889508" y="829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712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2270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298</Words>
  <Application>Microsoft Office PowerPoint</Application>
  <PresentationFormat>Custom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142</cp:revision>
  <dcterms:created xsi:type="dcterms:W3CDTF">2022-07-10T01:37:20Z</dcterms:created>
  <dcterms:modified xsi:type="dcterms:W3CDTF">2026-01-07T13:20:16Z</dcterms:modified>
</cp:coreProperties>
</file>