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6" r:id="rId3"/>
    <p:sldId id="259" r:id="rId4"/>
    <p:sldId id="261" r:id="rId5"/>
    <p:sldId id="263" r:id="rId6"/>
    <p:sldId id="264" r:id="rId7"/>
    <p:sldId id="265" r:id="rId8"/>
    <p:sldId id="257" r:id="rId9"/>
    <p:sldId id="369" r:id="rId10"/>
    <p:sldId id="266" r:id="rId11"/>
    <p:sldId id="267" r:id="rId12"/>
    <p:sldId id="262" r:id="rId13"/>
    <p:sldId id="268" r:id="rId14"/>
    <p:sldId id="269" r:id="rId15"/>
    <p:sldId id="271" r:id="rId16"/>
    <p:sldId id="377" r:id="rId17"/>
    <p:sldId id="378" r:id="rId18"/>
    <p:sldId id="379" r:id="rId19"/>
    <p:sldId id="279" r:id="rId20"/>
    <p:sldId id="370" r:id="rId21"/>
    <p:sldId id="371" r:id="rId22"/>
    <p:sldId id="374" r:id="rId23"/>
    <p:sldId id="372" r:id="rId24"/>
    <p:sldId id="373" r:id="rId25"/>
    <p:sldId id="277" r:id="rId26"/>
    <p:sldId id="281" r:id="rId27"/>
    <p:sldId id="282" r:id="rId28"/>
    <p:sldId id="284" r:id="rId29"/>
    <p:sldId id="375" r:id="rId30"/>
    <p:sldId id="376" r:id="rId31"/>
    <p:sldId id="366" r:id="rId32"/>
    <p:sldId id="367" r:id="rId33"/>
    <p:sldId id="368" r:id="rId34"/>
    <p:sldId id="305"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34</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954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612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84506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8301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5564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07489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0857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92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3729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470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1641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1/7/2026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5BE9119-A3B7-9086-8827-CF64759D40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E02888D1-9B3D-4633-EC59-1C624A1635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3" name="矩形: 圆角 6">
            <a:extLst>
              <a:ext uri="{FF2B5EF4-FFF2-40B4-BE49-F238E27FC236}">
                <a16:creationId xmlns:a16="http://schemas.microsoft.com/office/drawing/2014/main" id="{DDFD555B-C623-B083-E4FF-329DFEA1FBDD}"/>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3" descr="A round pink circle with white text and a black background&#10;&#10;AI-generated content may be incorrect.">
            <a:extLst>
              <a:ext uri="{FF2B5EF4-FFF2-40B4-BE49-F238E27FC236}">
                <a16:creationId xmlns:a16="http://schemas.microsoft.com/office/drawing/2014/main" id="{4E0DB197-5289-2007-E34D-7215B11A63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1566111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jp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3"/><Relationship Id="rId7" Type="http://schemas.openxmlformats.org/officeDocument/2006/relationships/image" Target="../media/image1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1.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0.jp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TRẤN DƯƠNG</a:t>
            </a:r>
          </a:p>
        </p:txBody>
      </p:sp>
      <p:sp>
        <p:nvSpPr>
          <p:cNvPr id="11" name="Text Box 17"/>
          <p:cNvSpPr txBox="1">
            <a:spLocks noChangeArrowheads="1"/>
          </p:cNvSpPr>
          <p:nvPr/>
        </p:nvSpPr>
        <p:spPr bwMode="auto">
          <a:xfrm>
            <a:off x="1857829" y="1545441"/>
            <a:ext cx="8592457" cy="218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LỚP 3B</a:t>
            </a:r>
          </a:p>
        </p:txBody>
      </p:sp>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1276738" y="5358902"/>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623452"/>
            <a:chOff x="6585303" y="1194954"/>
            <a:chExt cx="5494347" cy="5623452"/>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35948" y="3789179"/>
              <a:ext cx="4067175" cy="3029227"/>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59449"/>
            <a:chOff x="138640" y="1257300"/>
            <a:chExt cx="5591175" cy="540280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02471" y="3728539"/>
              <a:ext cx="5200650" cy="293156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đồng tình với bạn Ngân vì hoàn thành tốt nhiệm vụ sẽ khiến mọi người càng thêm yêu quý, tin tưởng vào khả n</a:t>
              </a:r>
              <a:r>
                <a:rPr lang="nl-NL"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ă</a:t>
              </a:r>
              <a:r>
                <a:rPr kumimoji="0" lang="nl-NL"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 và sự nỗ lực, có trách nhiệm của chúng ta.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791B28-CD78-BEA2-08B7-415896ABCF50}"/>
              </a:ext>
            </a:extLst>
          </p:cNvPr>
          <p:cNvSpPr txBox="1"/>
          <p:nvPr/>
        </p:nvSpPr>
        <p:spPr>
          <a:xfrm>
            <a:off x="720090" y="342900"/>
            <a:ext cx="10435590"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Nhận xét bạn nào tích cực, bạn nào chưa tích cực hoàn thành nhiệm vụ và giải thích vì sao.</a:t>
            </a:r>
            <a:endParaRPr lang="en-US" sz="32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3"/>
          <a:stretch>
            <a:fillRect/>
          </a:stretch>
        </p:blipFill>
        <p:spPr>
          <a:xfrm>
            <a:off x="388620" y="147193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4"/>
          <a:stretch>
            <a:fillRect/>
          </a:stretch>
        </p:blipFill>
        <p:spPr>
          <a:xfrm>
            <a:off x="4806315" y="14573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5"/>
          <a:stretch>
            <a:fillRect/>
          </a:stretch>
        </p:blipFill>
        <p:spPr>
          <a:xfrm>
            <a:off x="4590732" y="385445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6"/>
          <a:stretch>
            <a:fillRect/>
          </a:stretch>
        </p:blipFill>
        <p:spPr>
          <a:xfrm>
            <a:off x="8429625" y="3893819"/>
            <a:ext cx="3762375" cy="2524125"/>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261035_7nef1">
            <a:hlinkClick r:id="" action="ppaction://media"/>
            <a:extLst>
              <a:ext uri="{FF2B5EF4-FFF2-40B4-BE49-F238E27FC236}">
                <a16:creationId xmlns:a16="http://schemas.microsoft.com/office/drawing/2014/main" id="{E2D54C94-D775-13D8-76EF-ACE031F795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3005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261038_nttig">
            <a:hlinkClick r:id="" action="ppaction://media"/>
            <a:extLst>
              <a:ext uri="{FF2B5EF4-FFF2-40B4-BE49-F238E27FC236}">
                <a16:creationId xmlns:a16="http://schemas.microsoft.com/office/drawing/2014/main" id="{A74A1521-F710-8796-C89C-0D114C3251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69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1261041_bg8jp">
            <a:hlinkClick r:id="" action="ppaction://media"/>
            <a:extLst>
              <a:ext uri="{FF2B5EF4-FFF2-40B4-BE49-F238E27FC236}">
                <a16:creationId xmlns:a16="http://schemas.microsoft.com/office/drawing/2014/main" id="{DD4A2AF6-43C4-2179-9D7A-AC94E7B335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81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nam</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910772"/>
            <a:ext cx="3544976" cy="2749801"/>
          </a:xfrm>
          <a:prstGeom prst="rect">
            <a:avLst/>
          </a:prstGeom>
        </p:spPr>
      </p:pic>
      <p:pic>
        <p:nvPicPr>
          <p:cNvPr id="6" name="Picture 5" descr="A green and orange letters&#10;&#10;AI-generated content may be incorrect.">
            <a:extLst>
              <a:ext uri="{FF2B5EF4-FFF2-40B4-BE49-F238E27FC236}">
                <a16:creationId xmlns:a16="http://schemas.microsoft.com/office/drawing/2014/main" id="{D9D7993E-98BF-E287-8113-05F27AE8C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314" y="2468879"/>
            <a:ext cx="6996591" cy="1837273"/>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C19D774E-39A5-28E0-C092-64A4E1D09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3"/>
          <a:stretch>
            <a:fillRect/>
          </a:stretch>
        </p:blipFill>
        <p:spPr>
          <a:xfrm>
            <a:off x="276329" y="151066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4"/>
          <a:stretch>
            <a:fillRect/>
          </a:stretch>
        </p:blipFill>
        <p:spPr>
          <a:xfrm>
            <a:off x="6149444" y="149256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5"/>
          <a:stretch>
            <a:fillRect/>
          </a:stretch>
        </p:blipFill>
        <p:spPr>
          <a:xfrm>
            <a:off x="3520544" y="4092892"/>
            <a:ext cx="5541010" cy="2514159"/>
          </a:xfrm>
          <a:prstGeom prst="rect">
            <a:avLst/>
          </a:prstGeom>
        </p:spPr>
      </p:pic>
      <p:sp>
        <p:nvSpPr>
          <p:cNvPr id="2" name="TextBox 1">
            <a:extLst>
              <a:ext uri="{FF2B5EF4-FFF2-40B4-BE49-F238E27FC236}">
                <a16:creationId xmlns:a16="http://schemas.microsoft.com/office/drawing/2014/main" id="{18A9EC03-1794-8B9C-3730-40750E3CDBE3}"/>
              </a:ext>
            </a:extLst>
          </p:cNvPr>
          <p:cNvSpPr txBox="1"/>
          <p:nvPr/>
        </p:nvSpPr>
        <p:spPr>
          <a:xfrm>
            <a:off x="3463290" y="182880"/>
            <a:ext cx="625221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3. </a:t>
            </a:r>
            <a:r>
              <a:rPr lang="en-US" sz="3600" b="1" dirty="0" err="1">
                <a:latin typeface="Cambria" panose="02040503050406030204" pitchFamily="18" charset="0"/>
                <a:ea typeface="Cambria" panose="02040503050406030204" pitchFamily="18" charset="0"/>
              </a:rPr>
              <a:t>Xử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4" name="Picture 3" descr="A group of blue and pink letters&#10;&#10;AI-generated content may be incorrect.">
            <a:extLst>
              <a:ext uri="{FF2B5EF4-FFF2-40B4-BE49-F238E27FC236}">
                <a16:creationId xmlns:a16="http://schemas.microsoft.com/office/drawing/2014/main" id="{46C9CE26-5E34-D6A4-F7C3-50536676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288" y="909703"/>
            <a:ext cx="9510584" cy="2889754"/>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5" name="Picture 4">
            <a:extLst>
              <a:ext uri="{FF2B5EF4-FFF2-40B4-BE49-F238E27FC236}">
                <a16:creationId xmlns:a16="http://schemas.microsoft.com/office/drawing/2014/main" id="{50AF4264-3792-5F76-C316-5F0ED1B54A65}"/>
              </a:ext>
            </a:extLst>
          </p:cNvPr>
          <p:cNvPicPr>
            <a:picLocks noChangeAspect="1"/>
          </p:cNvPicPr>
          <p:nvPr/>
        </p:nvPicPr>
        <p:blipFill>
          <a:blip r:embed="rId7"/>
          <a:stretch>
            <a:fillRect/>
          </a:stretch>
        </p:blipFill>
        <p:spPr>
          <a:xfrm>
            <a:off x="1333854" y="2924461"/>
            <a:ext cx="9312004" cy="2429710"/>
          </a:xfrm>
          <a:prstGeom prst="rect">
            <a:avLst/>
          </a:prstGeom>
        </p:spPr>
      </p:pic>
      <p:pic>
        <p:nvPicPr>
          <p:cNvPr id="6" name="Picture 5">
            <a:extLst>
              <a:ext uri="{FF2B5EF4-FFF2-40B4-BE49-F238E27FC236}">
                <a16:creationId xmlns:a16="http://schemas.microsoft.com/office/drawing/2014/main" id="{7759BC99-C79F-EEB1-E577-A81DB5D26884}"/>
              </a:ext>
            </a:extLst>
          </p:cNvPr>
          <p:cNvPicPr>
            <a:picLocks noChangeAspect="1"/>
          </p:cNvPicPr>
          <p:nvPr/>
        </p:nvPicPr>
        <p:blipFill>
          <a:blip r:embed="rId8"/>
          <a:stretch>
            <a:fillRect/>
          </a:stretch>
        </p:blipFill>
        <p:spPr>
          <a:xfrm>
            <a:off x="4192388" y="1954530"/>
            <a:ext cx="3857129" cy="1190285"/>
          </a:xfrm>
          <a:prstGeom prst="rect">
            <a:avLst/>
          </a:prstGeom>
        </p:spPr>
      </p:pic>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963969"/>
            <a:ext cx="3476396" cy="2696604"/>
          </a:xfrm>
          <a:prstGeom prst="rect">
            <a:avLst/>
          </a:prstGeom>
        </p:spPr>
      </p:pic>
      <p:pic>
        <p:nvPicPr>
          <p:cNvPr id="5" name="Picture 4" descr="Purple and white text on a black background&#10;&#10;AI-generated content may be incorrect.">
            <a:extLst>
              <a:ext uri="{FF2B5EF4-FFF2-40B4-BE49-F238E27FC236}">
                <a16:creationId xmlns:a16="http://schemas.microsoft.com/office/drawing/2014/main" id="{B2DE7349-CEEB-C4FA-8625-A411435A5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787282"/>
            <a:ext cx="9598614" cy="4862420"/>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67CE649C-6349-9319-F898-BF8E22BBC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372" y="207220"/>
            <a:ext cx="1645228" cy="164522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1112</Words>
  <Application>Microsoft Office PowerPoint</Application>
  <PresentationFormat>Widescreen</PresentationFormat>
  <Paragraphs>85</Paragraphs>
  <Slides>34</Slides>
  <Notes>9</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#9Slide05 SVNClementine</vt:lpstr>
      <vt:lpstr>Arial</vt:lpstr>
      <vt:lpstr>Calibri</vt:lpstr>
      <vt:lpstr>Calibri Light</vt:lpstr>
      <vt:lpstr>Cambria</vt:lpstr>
      <vt:lpstr>Times New Roman</vt:lpstr>
      <vt:lpstr>Wingdings 2</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63</cp:revision>
  <dcterms:created xsi:type="dcterms:W3CDTF">2022-10-10T08:46:08Z</dcterms:created>
  <dcterms:modified xsi:type="dcterms:W3CDTF">2026-01-07T13:31:22Z</dcterms:modified>
</cp:coreProperties>
</file>