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19"/>
  </p:notesMasterIdLst>
  <p:sldIdLst>
    <p:sldId id="505" r:id="rId4"/>
    <p:sldId id="513" r:id="rId5"/>
    <p:sldId id="487" r:id="rId6"/>
    <p:sldId id="371" r:id="rId7"/>
    <p:sldId id="512" r:id="rId8"/>
    <p:sldId id="372" r:id="rId9"/>
    <p:sldId id="375" r:id="rId10"/>
    <p:sldId id="506" r:id="rId11"/>
    <p:sldId id="493" r:id="rId12"/>
    <p:sldId id="2633" r:id="rId13"/>
    <p:sldId id="507" r:id="rId14"/>
    <p:sldId id="261" r:id="rId15"/>
    <p:sldId id="490" r:id="rId16"/>
    <p:sldId id="509" r:id="rId17"/>
    <p:sldId id="4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107" d="100"/>
          <a:sy n="107" d="100"/>
        </p:scale>
        <p:origin x="10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D635A-420D-495D-AF84-0951BC6482B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6F17A-A618-4CF4-A720-DBE19B35F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6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2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8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25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48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0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4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6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6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1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34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17C8ED-3AF3-D384-7B34-C6085911343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36" y="0"/>
            <a:ext cx="1338733" cy="1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1270D3-5463-A7EA-4938-32422C061E8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36" y="0"/>
            <a:ext cx="1338733" cy="1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6C4517-7BFB-B6EC-5097-3E1C79931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36" y="0"/>
            <a:ext cx="1338733" cy="1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6.emf"/><Relationship Id="rId3" Type="http://schemas.openxmlformats.org/officeDocument/2006/relationships/image" Target="../media/image45.sv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47.svg"/><Relationship Id="rId10" Type="http://schemas.openxmlformats.org/officeDocument/2006/relationships/image" Target="../media/image52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12" Type="http://schemas.openxmlformats.org/officeDocument/2006/relationships/slide" Target="slide3.xml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svg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36.svg"/><Relationship Id="rId2" Type="http://schemas.openxmlformats.org/officeDocument/2006/relationships/audio" Target="../media/audio3.wav"/><Relationship Id="rId16" Type="http://schemas.openxmlformats.org/officeDocument/2006/relationships/image" Target="../media/image24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24" Type="http://schemas.openxmlformats.org/officeDocument/2006/relationships/image" Target="../media/image43.svg"/><Relationship Id="rId5" Type="http://schemas.openxmlformats.org/officeDocument/2006/relationships/image" Target="../media/image18.png"/><Relationship Id="rId15" Type="http://schemas.openxmlformats.org/officeDocument/2006/relationships/image" Target="../media/image34.sv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23.svg"/><Relationship Id="rId9" Type="http://schemas.openxmlformats.org/officeDocument/2006/relationships/image" Target="../media/image28.svg"/><Relationship Id="rId14" Type="http://schemas.openxmlformats.org/officeDocument/2006/relationships/image" Target="../media/image23.png"/><Relationship Id="rId22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1851951" y="513236"/>
            <a:ext cx="8488099" cy="5277963"/>
          </a:xfrm>
          <a:custGeom>
            <a:avLst/>
            <a:gdLst>
              <a:gd name="connsiteX0" fmla="*/ 0 w 8488099"/>
              <a:gd name="connsiteY0" fmla="*/ 879678 h 5277963"/>
              <a:gd name="connsiteX1" fmla="*/ 879678 w 8488099"/>
              <a:gd name="connsiteY1" fmla="*/ 0 h 5277963"/>
              <a:gd name="connsiteX2" fmla="*/ 7608421 w 8488099"/>
              <a:gd name="connsiteY2" fmla="*/ 0 h 5277963"/>
              <a:gd name="connsiteX3" fmla="*/ 8488099 w 8488099"/>
              <a:gd name="connsiteY3" fmla="*/ 879678 h 5277963"/>
              <a:gd name="connsiteX4" fmla="*/ 8488099 w 8488099"/>
              <a:gd name="connsiteY4" fmla="*/ 4398285 h 5277963"/>
              <a:gd name="connsiteX5" fmla="*/ 7608421 w 8488099"/>
              <a:gd name="connsiteY5" fmla="*/ 5277963 h 5277963"/>
              <a:gd name="connsiteX6" fmla="*/ 879678 w 8488099"/>
              <a:gd name="connsiteY6" fmla="*/ 5277963 h 5277963"/>
              <a:gd name="connsiteX7" fmla="*/ 0 w 8488099"/>
              <a:gd name="connsiteY7" fmla="*/ 4398285 h 5277963"/>
              <a:gd name="connsiteX8" fmla="*/ 0 w 8488099"/>
              <a:gd name="connsiteY8" fmla="*/ 879678 h 52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099" h="5277963" fill="none" extrusionOk="0">
                <a:moveTo>
                  <a:pt x="0" y="879678"/>
                </a:moveTo>
                <a:cubicBezTo>
                  <a:pt x="-48617" y="350461"/>
                  <a:pt x="379540" y="9144"/>
                  <a:pt x="879678" y="0"/>
                </a:cubicBezTo>
                <a:cubicBezTo>
                  <a:pt x="3029850" y="-30893"/>
                  <a:pt x="5361247" y="99340"/>
                  <a:pt x="7608421" y="0"/>
                </a:cubicBezTo>
                <a:cubicBezTo>
                  <a:pt x="8100769" y="9764"/>
                  <a:pt x="8479798" y="406233"/>
                  <a:pt x="8488099" y="879678"/>
                </a:cubicBezTo>
                <a:cubicBezTo>
                  <a:pt x="8402521" y="2455764"/>
                  <a:pt x="8415735" y="3194179"/>
                  <a:pt x="8488099" y="4398285"/>
                </a:cubicBezTo>
                <a:cubicBezTo>
                  <a:pt x="8474738" y="4888906"/>
                  <a:pt x="8070147" y="5259303"/>
                  <a:pt x="7608421" y="5277963"/>
                </a:cubicBezTo>
                <a:cubicBezTo>
                  <a:pt x="5727709" y="5322031"/>
                  <a:pt x="3700167" y="5288229"/>
                  <a:pt x="879678" y="5277963"/>
                </a:cubicBezTo>
                <a:cubicBezTo>
                  <a:pt x="352323" y="5334496"/>
                  <a:pt x="27659" y="4866093"/>
                  <a:pt x="0" y="4398285"/>
                </a:cubicBezTo>
                <a:cubicBezTo>
                  <a:pt x="161883" y="3119103"/>
                  <a:pt x="71112" y="2099712"/>
                  <a:pt x="0" y="879678"/>
                </a:cubicBezTo>
                <a:close/>
              </a:path>
              <a:path w="8488099" h="5277963" stroke="0" extrusionOk="0">
                <a:moveTo>
                  <a:pt x="0" y="879678"/>
                </a:moveTo>
                <a:cubicBezTo>
                  <a:pt x="18310" y="408177"/>
                  <a:pt x="383130" y="-49125"/>
                  <a:pt x="879678" y="0"/>
                </a:cubicBezTo>
                <a:cubicBezTo>
                  <a:pt x="2598810" y="55113"/>
                  <a:pt x="4539897" y="-40744"/>
                  <a:pt x="7608421" y="0"/>
                </a:cubicBezTo>
                <a:cubicBezTo>
                  <a:pt x="8094712" y="-9815"/>
                  <a:pt x="8490783" y="363103"/>
                  <a:pt x="8488099" y="879678"/>
                </a:cubicBezTo>
                <a:cubicBezTo>
                  <a:pt x="8539771" y="2305789"/>
                  <a:pt x="8333323" y="3848160"/>
                  <a:pt x="8488099" y="4398285"/>
                </a:cubicBezTo>
                <a:cubicBezTo>
                  <a:pt x="8488008" y="4865400"/>
                  <a:pt x="8079352" y="5245669"/>
                  <a:pt x="7608421" y="5277963"/>
                </a:cubicBezTo>
                <a:cubicBezTo>
                  <a:pt x="4817615" y="5120838"/>
                  <a:pt x="3397848" y="5137460"/>
                  <a:pt x="879678" y="5277963"/>
                </a:cubicBezTo>
                <a:cubicBezTo>
                  <a:pt x="321802" y="5341093"/>
                  <a:pt x="-48553" y="4896421"/>
                  <a:pt x="0" y="4398285"/>
                </a:cubicBezTo>
                <a:cubicBezTo>
                  <a:pt x="-147270" y="3350136"/>
                  <a:pt x="164437" y="2003630"/>
                  <a:pt x="0" y="87967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7916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2064F-41AD-491E-8739-D911F3EFD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425" y="410832"/>
            <a:ext cx="8486368" cy="579779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BC0BA3-B02B-8E53-D894-694E2577D7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36" y="0"/>
            <a:ext cx="1338733" cy="1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2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 nhóm đôi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F2F717-4B40-4109-B184-A1C125677770}"/>
              </a:ext>
            </a:extLst>
          </p:cNvPr>
          <p:cNvGrpSpPr/>
          <p:nvPr/>
        </p:nvGrpSpPr>
        <p:grpSpPr>
          <a:xfrm>
            <a:off x="2438400" y="344975"/>
            <a:ext cx="6750582" cy="2644166"/>
            <a:chOff x="3622429" y="381000"/>
            <a:chExt cx="3892061" cy="159195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545BB2-A014-4517-95F7-C045F80F3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622429" y="381000"/>
              <a:ext cx="3892061" cy="159195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4ECA79-5BB6-40BB-B4C6-BF77ADDB61C2}"/>
                </a:ext>
              </a:extLst>
            </p:cNvPr>
            <p:cNvSpPr txBox="1"/>
            <p:nvPr/>
          </p:nvSpPr>
          <p:spPr>
            <a:xfrm>
              <a:off x="4188547" y="891033"/>
              <a:ext cx="2590800" cy="815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7030A0"/>
                  </a:solidFill>
                  <a:cs typeface="Arial" panose="020B0604020202020204" pitchFamily="34" charset="0"/>
                </a:rPr>
                <a:t>Tìm từ khó đọc trong bài</a:t>
              </a:r>
              <a:endParaRPr lang="vi-VN" sz="44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Freeform 2">
            <a:extLst>
              <a:ext uri="{FF2B5EF4-FFF2-40B4-BE49-F238E27FC236}">
                <a16:creationId xmlns:a16="http://schemas.microsoft.com/office/drawing/2014/main" id="{F7DD06B3-56C1-4951-BFBA-7E54AE1C351B}"/>
              </a:ext>
            </a:extLst>
          </p:cNvPr>
          <p:cNvSpPr/>
          <p:nvPr/>
        </p:nvSpPr>
        <p:spPr>
          <a:xfrm>
            <a:off x="-254000" y="0"/>
            <a:ext cx="12700000" cy="6858000"/>
          </a:xfrm>
          <a:custGeom>
            <a:avLst/>
            <a:gdLst/>
            <a:ahLst/>
            <a:cxnLst/>
            <a:rect l="l" t="t" r="r" b="b"/>
            <a:pathLst>
              <a:path w="19050000" h="10287000">
                <a:moveTo>
                  <a:pt x="0" y="0"/>
                </a:moveTo>
                <a:lnTo>
                  <a:pt x="19050000" y="0"/>
                </a:lnTo>
                <a:lnTo>
                  <a:pt x="19050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11FC41A-454D-6D8C-2416-FA69C3717E93}"/>
              </a:ext>
            </a:extLst>
          </p:cNvPr>
          <p:cNvSpPr/>
          <p:nvPr/>
        </p:nvSpPr>
        <p:spPr>
          <a:xfrm rot="292895">
            <a:off x="1554101" y="408943"/>
            <a:ext cx="8958579" cy="5930856"/>
          </a:xfrm>
          <a:custGeom>
            <a:avLst/>
            <a:gdLst/>
            <a:ahLst/>
            <a:cxnLst/>
            <a:rect l="l" t="t" r="r" b="b"/>
            <a:pathLst>
              <a:path w="11847351" h="8896284">
                <a:moveTo>
                  <a:pt x="0" y="0"/>
                </a:moveTo>
                <a:lnTo>
                  <a:pt x="11847352" y="0"/>
                </a:lnTo>
                <a:lnTo>
                  <a:pt x="11847352" y="8896284"/>
                </a:lnTo>
                <a:lnTo>
                  <a:pt x="0" y="8896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92013F64-B61B-404B-ADC8-7F4BE2E4ED69}"/>
              </a:ext>
            </a:extLst>
          </p:cNvPr>
          <p:cNvSpPr/>
          <p:nvPr/>
        </p:nvSpPr>
        <p:spPr>
          <a:xfrm>
            <a:off x="2025711" y="121920"/>
            <a:ext cx="8733196" cy="4110246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WordArt 32">
            <a:extLst>
              <a:ext uri="{FF2B5EF4-FFF2-40B4-BE49-F238E27FC236}">
                <a16:creationId xmlns:a16="http://schemas.microsoft.com/office/drawing/2014/main" id="{8B54011D-B2D0-4196-AD80-7AB86D9A58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0325" y="1401097"/>
            <a:ext cx="6351946" cy="2448232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ObliqueBottom"/>
              <a:lightRig rig="legacyFlat3" dir="b"/>
            </a:scene3d>
            <a:sp3d extrusionH="328600" prstMaterial="legacyMatte">
              <a:extrusionClr>
                <a:srgbClr val="0000FF"/>
              </a:extrusionClr>
              <a:contourClr>
                <a:srgbClr val="7030A0"/>
              </a:contourClr>
            </a:sp3d>
          </a:bodyPr>
          <a:lstStyle/>
          <a:p>
            <a:r>
              <a:rPr lang="en-US" kern="1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78842153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3848" y="1467555"/>
            <a:ext cx="5079902" cy="553357"/>
            <a:chOff x="1508918" y="1888664"/>
            <a:chExt cx="6172201" cy="1237920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237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996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đọc.</a:t>
              </a:r>
            </a:p>
          </p:txBody>
        </p: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2163789" y="3017498"/>
              <a:ext cx="193532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928412" y="2730326"/>
            <a:ext cx="10541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Giờ ra chơi,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 chạy đến bàn tôi </a:t>
            </a:r>
            <a:r>
              <a:rPr lang="en-US" sz="2800" b="1" i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hớn hở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“Bố mẹ cho phép tớ gọi điện cho bạn bè đấy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348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-826718"/>
            <a:ext cx="12192000" cy="791645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827B9-03F4-5B23-D2EF-04EC0563E1DC}"/>
              </a:ext>
            </a:extLst>
          </p:cNvPr>
          <p:cNvSpPr/>
          <p:nvPr/>
        </p:nvSpPr>
        <p:spPr>
          <a:xfrm>
            <a:off x="440013" y="480425"/>
            <a:ext cx="11556517" cy="6072775"/>
          </a:xfrm>
          <a:custGeom>
            <a:avLst/>
            <a:gdLst>
              <a:gd name="connsiteX0" fmla="*/ 0 w 11556517"/>
              <a:gd name="connsiteY0" fmla="*/ 1012149 h 6072775"/>
              <a:gd name="connsiteX1" fmla="*/ 1012149 w 11556517"/>
              <a:gd name="connsiteY1" fmla="*/ 0 h 6072775"/>
              <a:gd name="connsiteX2" fmla="*/ 1693022 w 11556517"/>
              <a:gd name="connsiteY2" fmla="*/ 0 h 6072775"/>
              <a:gd name="connsiteX3" fmla="*/ 2183250 w 11556517"/>
              <a:gd name="connsiteY3" fmla="*/ 0 h 6072775"/>
              <a:gd name="connsiteX4" fmla="*/ 3054767 w 11556517"/>
              <a:gd name="connsiteY4" fmla="*/ 0 h 6072775"/>
              <a:gd name="connsiteX5" fmla="*/ 3449674 w 11556517"/>
              <a:gd name="connsiteY5" fmla="*/ 0 h 6072775"/>
              <a:gd name="connsiteX6" fmla="*/ 4035224 w 11556517"/>
              <a:gd name="connsiteY6" fmla="*/ 0 h 6072775"/>
              <a:gd name="connsiteX7" fmla="*/ 4620775 w 11556517"/>
              <a:gd name="connsiteY7" fmla="*/ 0 h 6072775"/>
              <a:gd name="connsiteX8" fmla="*/ 5492292 w 11556517"/>
              <a:gd name="connsiteY8" fmla="*/ 0 h 6072775"/>
              <a:gd name="connsiteX9" fmla="*/ 6173165 w 11556517"/>
              <a:gd name="connsiteY9" fmla="*/ 0 h 6072775"/>
              <a:gd name="connsiteX10" fmla="*/ 7044682 w 11556517"/>
              <a:gd name="connsiteY10" fmla="*/ 0 h 6072775"/>
              <a:gd name="connsiteX11" fmla="*/ 7916199 w 11556517"/>
              <a:gd name="connsiteY11" fmla="*/ 0 h 6072775"/>
              <a:gd name="connsiteX12" fmla="*/ 8692394 w 11556517"/>
              <a:gd name="connsiteY12" fmla="*/ 0 h 6072775"/>
              <a:gd name="connsiteX13" fmla="*/ 9468589 w 11556517"/>
              <a:gd name="connsiteY13" fmla="*/ 0 h 6072775"/>
              <a:gd name="connsiteX14" fmla="*/ 9863495 w 11556517"/>
              <a:gd name="connsiteY14" fmla="*/ 0 h 6072775"/>
              <a:gd name="connsiteX15" fmla="*/ 10544368 w 11556517"/>
              <a:gd name="connsiteY15" fmla="*/ 0 h 6072775"/>
              <a:gd name="connsiteX16" fmla="*/ 11556517 w 11556517"/>
              <a:gd name="connsiteY16" fmla="*/ 1012149 h 6072775"/>
              <a:gd name="connsiteX17" fmla="*/ 11556517 w 11556517"/>
              <a:gd name="connsiteY17" fmla="*/ 1605926 h 6072775"/>
              <a:gd name="connsiteX18" fmla="*/ 11556517 w 11556517"/>
              <a:gd name="connsiteY18" fmla="*/ 2361641 h 6072775"/>
              <a:gd name="connsiteX19" fmla="*/ 11556517 w 11556517"/>
              <a:gd name="connsiteY19" fmla="*/ 3117357 h 6072775"/>
              <a:gd name="connsiteX20" fmla="*/ 11556517 w 11556517"/>
              <a:gd name="connsiteY20" fmla="*/ 3792103 h 6072775"/>
              <a:gd name="connsiteX21" fmla="*/ 11556517 w 11556517"/>
              <a:gd name="connsiteY21" fmla="*/ 4466849 h 6072775"/>
              <a:gd name="connsiteX22" fmla="*/ 11556517 w 11556517"/>
              <a:gd name="connsiteY22" fmla="*/ 5060626 h 6072775"/>
              <a:gd name="connsiteX23" fmla="*/ 10544368 w 11556517"/>
              <a:gd name="connsiteY23" fmla="*/ 6072775 h 6072775"/>
              <a:gd name="connsiteX24" fmla="*/ 9958817 w 11556517"/>
              <a:gd name="connsiteY24" fmla="*/ 6072775 h 6072775"/>
              <a:gd name="connsiteX25" fmla="*/ 9563911 w 11556517"/>
              <a:gd name="connsiteY25" fmla="*/ 6072775 h 6072775"/>
              <a:gd name="connsiteX26" fmla="*/ 8692394 w 11556517"/>
              <a:gd name="connsiteY26" fmla="*/ 6072775 h 6072775"/>
              <a:gd name="connsiteX27" fmla="*/ 8106843 w 11556517"/>
              <a:gd name="connsiteY27" fmla="*/ 6072775 h 6072775"/>
              <a:gd name="connsiteX28" fmla="*/ 7521293 w 11556517"/>
              <a:gd name="connsiteY28" fmla="*/ 6072775 h 6072775"/>
              <a:gd name="connsiteX29" fmla="*/ 6840420 w 11556517"/>
              <a:gd name="connsiteY29" fmla="*/ 6072775 h 6072775"/>
              <a:gd name="connsiteX30" fmla="*/ 6445514 w 11556517"/>
              <a:gd name="connsiteY30" fmla="*/ 6072775 h 6072775"/>
              <a:gd name="connsiteX31" fmla="*/ 5669319 w 11556517"/>
              <a:gd name="connsiteY31" fmla="*/ 6072775 h 6072775"/>
              <a:gd name="connsiteX32" fmla="*/ 4797802 w 11556517"/>
              <a:gd name="connsiteY32" fmla="*/ 6072775 h 6072775"/>
              <a:gd name="connsiteX33" fmla="*/ 4116929 w 11556517"/>
              <a:gd name="connsiteY33" fmla="*/ 6072775 h 6072775"/>
              <a:gd name="connsiteX34" fmla="*/ 3340734 w 11556517"/>
              <a:gd name="connsiteY34" fmla="*/ 6072775 h 6072775"/>
              <a:gd name="connsiteX35" fmla="*/ 2659861 w 11556517"/>
              <a:gd name="connsiteY35" fmla="*/ 6072775 h 6072775"/>
              <a:gd name="connsiteX36" fmla="*/ 1788344 w 11556517"/>
              <a:gd name="connsiteY36" fmla="*/ 6072775 h 6072775"/>
              <a:gd name="connsiteX37" fmla="*/ 1012149 w 11556517"/>
              <a:gd name="connsiteY37" fmla="*/ 6072775 h 6072775"/>
              <a:gd name="connsiteX38" fmla="*/ 0 w 11556517"/>
              <a:gd name="connsiteY38" fmla="*/ 5060626 h 6072775"/>
              <a:gd name="connsiteX39" fmla="*/ 0 w 11556517"/>
              <a:gd name="connsiteY39" fmla="*/ 4507334 h 6072775"/>
              <a:gd name="connsiteX40" fmla="*/ 0 w 11556517"/>
              <a:gd name="connsiteY40" fmla="*/ 3751618 h 6072775"/>
              <a:gd name="connsiteX41" fmla="*/ 0 w 11556517"/>
              <a:gd name="connsiteY41" fmla="*/ 3198327 h 6072775"/>
              <a:gd name="connsiteX42" fmla="*/ 0 w 11556517"/>
              <a:gd name="connsiteY42" fmla="*/ 2645035 h 6072775"/>
              <a:gd name="connsiteX43" fmla="*/ 0 w 11556517"/>
              <a:gd name="connsiteY43" fmla="*/ 1970289 h 6072775"/>
              <a:gd name="connsiteX44" fmla="*/ 0 w 11556517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56517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213695" y="12193"/>
                  <a:pt x="1429497" y="-20103"/>
                  <a:pt x="1693022" y="0"/>
                </a:cubicBezTo>
                <a:cubicBezTo>
                  <a:pt x="1956547" y="20103"/>
                  <a:pt x="1965133" y="16482"/>
                  <a:pt x="2183250" y="0"/>
                </a:cubicBezTo>
                <a:cubicBezTo>
                  <a:pt x="2401367" y="-16482"/>
                  <a:pt x="2707682" y="16634"/>
                  <a:pt x="3054767" y="0"/>
                </a:cubicBezTo>
                <a:cubicBezTo>
                  <a:pt x="3401852" y="-16634"/>
                  <a:pt x="3304152" y="-6636"/>
                  <a:pt x="3449674" y="0"/>
                </a:cubicBezTo>
                <a:cubicBezTo>
                  <a:pt x="3595196" y="6636"/>
                  <a:pt x="3768999" y="16451"/>
                  <a:pt x="4035224" y="0"/>
                </a:cubicBezTo>
                <a:cubicBezTo>
                  <a:pt x="4301449" y="-16451"/>
                  <a:pt x="4470214" y="-12071"/>
                  <a:pt x="4620775" y="0"/>
                </a:cubicBezTo>
                <a:cubicBezTo>
                  <a:pt x="4771336" y="12071"/>
                  <a:pt x="5130080" y="-17439"/>
                  <a:pt x="5492292" y="0"/>
                </a:cubicBezTo>
                <a:cubicBezTo>
                  <a:pt x="5854504" y="17439"/>
                  <a:pt x="6013176" y="-15549"/>
                  <a:pt x="6173165" y="0"/>
                </a:cubicBezTo>
                <a:cubicBezTo>
                  <a:pt x="6333154" y="15549"/>
                  <a:pt x="6623417" y="-38924"/>
                  <a:pt x="7044682" y="0"/>
                </a:cubicBezTo>
                <a:cubicBezTo>
                  <a:pt x="7465947" y="38924"/>
                  <a:pt x="7655365" y="36537"/>
                  <a:pt x="7916199" y="0"/>
                </a:cubicBezTo>
                <a:cubicBezTo>
                  <a:pt x="8177033" y="-36537"/>
                  <a:pt x="8526294" y="9886"/>
                  <a:pt x="8692394" y="0"/>
                </a:cubicBezTo>
                <a:cubicBezTo>
                  <a:pt x="8858494" y="-9886"/>
                  <a:pt x="9284322" y="5847"/>
                  <a:pt x="9468589" y="0"/>
                </a:cubicBezTo>
                <a:cubicBezTo>
                  <a:pt x="9652856" y="-5847"/>
                  <a:pt x="9673939" y="-10081"/>
                  <a:pt x="9863495" y="0"/>
                </a:cubicBezTo>
                <a:cubicBezTo>
                  <a:pt x="10053051" y="10081"/>
                  <a:pt x="10239409" y="-27072"/>
                  <a:pt x="10544368" y="0"/>
                </a:cubicBezTo>
                <a:cubicBezTo>
                  <a:pt x="11016148" y="88537"/>
                  <a:pt x="11630845" y="405355"/>
                  <a:pt x="11556517" y="1012149"/>
                </a:cubicBezTo>
                <a:cubicBezTo>
                  <a:pt x="11558039" y="1299247"/>
                  <a:pt x="11576639" y="1412428"/>
                  <a:pt x="11556517" y="1605926"/>
                </a:cubicBezTo>
                <a:cubicBezTo>
                  <a:pt x="11536395" y="1799424"/>
                  <a:pt x="11556414" y="2142919"/>
                  <a:pt x="11556517" y="2361641"/>
                </a:cubicBezTo>
                <a:cubicBezTo>
                  <a:pt x="11556620" y="2580364"/>
                  <a:pt x="11571325" y="2770178"/>
                  <a:pt x="11556517" y="3117357"/>
                </a:cubicBezTo>
                <a:cubicBezTo>
                  <a:pt x="11541709" y="3464536"/>
                  <a:pt x="11583217" y="3646219"/>
                  <a:pt x="11556517" y="3792103"/>
                </a:cubicBezTo>
                <a:cubicBezTo>
                  <a:pt x="11529817" y="3937987"/>
                  <a:pt x="11574768" y="4271195"/>
                  <a:pt x="11556517" y="4466849"/>
                </a:cubicBezTo>
                <a:cubicBezTo>
                  <a:pt x="11538266" y="4662503"/>
                  <a:pt x="11554537" y="4782586"/>
                  <a:pt x="11556517" y="5060626"/>
                </a:cubicBezTo>
                <a:cubicBezTo>
                  <a:pt x="11522479" y="5716255"/>
                  <a:pt x="11094703" y="6043822"/>
                  <a:pt x="10544368" y="6072775"/>
                </a:cubicBezTo>
                <a:cubicBezTo>
                  <a:pt x="10299523" y="6054454"/>
                  <a:pt x="10182183" y="6052096"/>
                  <a:pt x="9958817" y="6072775"/>
                </a:cubicBezTo>
                <a:cubicBezTo>
                  <a:pt x="9735451" y="6093454"/>
                  <a:pt x="9716678" y="6091578"/>
                  <a:pt x="9563911" y="6072775"/>
                </a:cubicBezTo>
                <a:cubicBezTo>
                  <a:pt x="9411144" y="6053972"/>
                  <a:pt x="9098854" y="6111783"/>
                  <a:pt x="8692394" y="6072775"/>
                </a:cubicBezTo>
                <a:cubicBezTo>
                  <a:pt x="8285934" y="6033767"/>
                  <a:pt x="8344249" y="6072362"/>
                  <a:pt x="8106843" y="6072775"/>
                </a:cubicBezTo>
                <a:cubicBezTo>
                  <a:pt x="7869437" y="6073188"/>
                  <a:pt x="7804957" y="6061966"/>
                  <a:pt x="7521293" y="6072775"/>
                </a:cubicBezTo>
                <a:cubicBezTo>
                  <a:pt x="7237629" y="6083585"/>
                  <a:pt x="7173309" y="6054095"/>
                  <a:pt x="6840420" y="6072775"/>
                </a:cubicBezTo>
                <a:cubicBezTo>
                  <a:pt x="6507531" y="6091455"/>
                  <a:pt x="6563447" y="6053422"/>
                  <a:pt x="6445514" y="6072775"/>
                </a:cubicBezTo>
                <a:cubicBezTo>
                  <a:pt x="6327581" y="6092128"/>
                  <a:pt x="5960715" y="6100802"/>
                  <a:pt x="5669319" y="6072775"/>
                </a:cubicBezTo>
                <a:cubicBezTo>
                  <a:pt x="5377923" y="6044748"/>
                  <a:pt x="5009626" y="6072687"/>
                  <a:pt x="4797802" y="6072775"/>
                </a:cubicBezTo>
                <a:cubicBezTo>
                  <a:pt x="4585978" y="6072863"/>
                  <a:pt x="4313391" y="6041871"/>
                  <a:pt x="4116929" y="6072775"/>
                </a:cubicBezTo>
                <a:cubicBezTo>
                  <a:pt x="3920467" y="6103679"/>
                  <a:pt x="3714283" y="6047500"/>
                  <a:pt x="3340734" y="6072775"/>
                </a:cubicBezTo>
                <a:cubicBezTo>
                  <a:pt x="2967186" y="6098050"/>
                  <a:pt x="2938695" y="6082270"/>
                  <a:pt x="2659861" y="6072775"/>
                </a:cubicBezTo>
                <a:cubicBezTo>
                  <a:pt x="2381027" y="6063280"/>
                  <a:pt x="1998089" y="6057020"/>
                  <a:pt x="1788344" y="6072775"/>
                </a:cubicBezTo>
                <a:cubicBezTo>
                  <a:pt x="1578599" y="6088530"/>
                  <a:pt x="1235355" y="6065735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556517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326270" y="-11870"/>
                  <a:pt x="1396770" y="-11647"/>
                  <a:pt x="1693022" y="0"/>
                </a:cubicBezTo>
                <a:cubicBezTo>
                  <a:pt x="1989274" y="11647"/>
                  <a:pt x="1970338" y="-21333"/>
                  <a:pt x="2183250" y="0"/>
                </a:cubicBezTo>
                <a:cubicBezTo>
                  <a:pt x="2396162" y="21333"/>
                  <a:pt x="2492040" y="16316"/>
                  <a:pt x="2578156" y="0"/>
                </a:cubicBezTo>
                <a:cubicBezTo>
                  <a:pt x="2664272" y="-16316"/>
                  <a:pt x="3098202" y="-11630"/>
                  <a:pt x="3354351" y="0"/>
                </a:cubicBezTo>
                <a:cubicBezTo>
                  <a:pt x="3610501" y="11630"/>
                  <a:pt x="3857052" y="10585"/>
                  <a:pt x="4130546" y="0"/>
                </a:cubicBezTo>
                <a:cubicBezTo>
                  <a:pt x="4404041" y="-10585"/>
                  <a:pt x="4534502" y="-14379"/>
                  <a:pt x="4811419" y="0"/>
                </a:cubicBezTo>
                <a:cubicBezTo>
                  <a:pt x="5088336" y="14379"/>
                  <a:pt x="5181833" y="-8694"/>
                  <a:pt x="5396970" y="0"/>
                </a:cubicBezTo>
                <a:cubicBezTo>
                  <a:pt x="5612107" y="8694"/>
                  <a:pt x="5738872" y="12068"/>
                  <a:pt x="5982520" y="0"/>
                </a:cubicBezTo>
                <a:cubicBezTo>
                  <a:pt x="6226168" y="-12068"/>
                  <a:pt x="6201325" y="17154"/>
                  <a:pt x="6377427" y="0"/>
                </a:cubicBezTo>
                <a:cubicBezTo>
                  <a:pt x="6553529" y="-17154"/>
                  <a:pt x="6858080" y="-21783"/>
                  <a:pt x="7153622" y="0"/>
                </a:cubicBezTo>
                <a:cubicBezTo>
                  <a:pt x="7449164" y="21783"/>
                  <a:pt x="7583039" y="24689"/>
                  <a:pt x="7739172" y="0"/>
                </a:cubicBezTo>
                <a:cubicBezTo>
                  <a:pt x="7895305" y="-24689"/>
                  <a:pt x="8320078" y="41212"/>
                  <a:pt x="8610689" y="0"/>
                </a:cubicBezTo>
                <a:cubicBezTo>
                  <a:pt x="8901300" y="-41212"/>
                  <a:pt x="8907846" y="13012"/>
                  <a:pt x="9005596" y="0"/>
                </a:cubicBezTo>
                <a:cubicBezTo>
                  <a:pt x="9103346" y="-13012"/>
                  <a:pt x="9520841" y="32527"/>
                  <a:pt x="9877113" y="0"/>
                </a:cubicBezTo>
                <a:cubicBezTo>
                  <a:pt x="10233385" y="-32527"/>
                  <a:pt x="10268667" y="-29492"/>
                  <a:pt x="10544368" y="0"/>
                </a:cubicBezTo>
                <a:cubicBezTo>
                  <a:pt x="11091650" y="-23184"/>
                  <a:pt x="11542167" y="530400"/>
                  <a:pt x="11556517" y="1012149"/>
                </a:cubicBezTo>
                <a:cubicBezTo>
                  <a:pt x="11539688" y="1302421"/>
                  <a:pt x="11532967" y="1460604"/>
                  <a:pt x="11556517" y="1727380"/>
                </a:cubicBezTo>
                <a:cubicBezTo>
                  <a:pt x="11580067" y="1994156"/>
                  <a:pt x="11546702" y="2052418"/>
                  <a:pt x="11556517" y="2361641"/>
                </a:cubicBezTo>
                <a:cubicBezTo>
                  <a:pt x="11566332" y="2670864"/>
                  <a:pt x="11533077" y="2643978"/>
                  <a:pt x="11556517" y="2914933"/>
                </a:cubicBezTo>
                <a:cubicBezTo>
                  <a:pt x="11579957" y="3185888"/>
                  <a:pt x="11541150" y="3389948"/>
                  <a:pt x="11556517" y="3589679"/>
                </a:cubicBezTo>
                <a:cubicBezTo>
                  <a:pt x="11571884" y="3789410"/>
                  <a:pt x="11558725" y="4002415"/>
                  <a:pt x="11556517" y="4142971"/>
                </a:cubicBezTo>
                <a:cubicBezTo>
                  <a:pt x="11554309" y="4283527"/>
                  <a:pt x="11579357" y="4732693"/>
                  <a:pt x="11556517" y="5060626"/>
                </a:cubicBezTo>
                <a:cubicBezTo>
                  <a:pt x="11657089" y="5702023"/>
                  <a:pt x="11137729" y="6122224"/>
                  <a:pt x="10544368" y="6072775"/>
                </a:cubicBezTo>
                <a:cubicBezTo>
                  <a:pt x="10211435" y="6088675"/>
                  <a:pt x="9886343" y="6088806"/>
                  <a:pt x="9672851" y="6072775"/>
                </a:cubicBezTo>
                <a:cubicBezTo>
                  <a:pt x="9459359" y="6056744"/>
                  <a:pt x="9380586" y="6063716"/>
                  <a:pt x="9277945" y="6072775"/>
                </a:cubicBezTo>
                <a:cubicBezTo>
                  <a:pt x="9175304" y="6081834"/>
                  <a:pt x="8886493" y="6090423"/>
                  <a:pt x="8787716" y="6072775"/>
                </a:cubicBezTo>
                <a:cubicBezTo>
                  <a:pt x="8688939" y="6055127"/>
                  <a:pt x="8323777" y="6115955"/>
                  <a:pt x="7916199" y="6072775"/>
                </a:cubicBezTo>
                <a:cubicBezTo>
                  <a:pt x="7508621" y="6029595"/>
                  <a:pt x="7373216" y="6104510"/>
                  <a:pt x="7140004" y="6072775"/>
                </a:cubicBezTo>
                <a:cubicBezTo>
                  <a:pt x="6906793" y="6041040"/>
                  <a:pt x="6547553" y="6066009"/>
                  <a:pt x="6268487" y="6072775"/>
                </a:cubicBezTo>
                <a:cubicBezTo>
                  <a:pt x="5989421" y="6079541"/>
                  <a:pt x="5959440" y="6087680"/>
                  <a:pt x="5778259" y="6072775"/>
                </a:cubicBezTo>
                <a:cubicBezTo>
                  <a:pt x="5597078" y="6057870"/>
                  <a:pt x="5287975" y="6038625"/>
                  <a:pt x="5002064" y="6072775"/>
                </a:cubicBezTo>
                <a:cubicBezTo>
                  <a:pt x="4716153" y="6106925"/>
                  <a:pt x="4658316" y="6043944"/>
                  <a:pt x="4321191" y="6072775"/>
                </a:cubicBezTo>
                <a:cubicBezTo>
                  <a:pt x="3984066" y="6101606"/>
                  <a:pt x="4012645" y="6084560"/>
                  <a:pt x="3735640" y="6072775"/>
                </a:cubicBezTo>
                <a:cubicBezTo>
                  <a:pt x="3458635" y="6060990"/>
                  <a:pt x="3353492" y="6062240"/>
                  <a:pt x="3150090" y="6072775"/>
                </a:cubicBezTo>
                <a:cubicBezTo>
                  <a:pt x="2946688" y="6083311"/>
                  <a:pt x="2802714" y="6090156"/>
                  <a:pt x="2659861" y="6072775"/>
                </a:cubicBezTo>
                <a:cubicBezTo>
                  <a:pt x="2517008" y="6055394"/>
                  <a:pt x="2083794" y="6073470"/>
                  <a:pt x="1883666" y="6072775"/>
                </a:cubicBezTo>
                <a:cubicBezTo>
                  <a:pt x="1683539" y="6072080"/>
                  <a:pt x="1243308" y="6062071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CDE77-D77D-16BF-5CBC-7B7A1DD5A9C8}"/>
              </a:ext>
            </a:extLst>
          </p:cNvPr>
          <p:cNvSpPr txBox="1"/>
          <p:nvPr/>
        </p:nvSpPr>
        <p:spPr>
          <a:xfrm>
            <a:off x="553276" y="1371600"/>
            <a:ext cx="10952923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 ra chơi, An chạy đến bàn tôi </a:t>
            </a:r>
            <a:r>
              <a:rPr kumimoji="0" lang="vi-VN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hớn hở</a:t>
            </a:r>
            <a:r>
              <a:rPr kumimoji="0" lang="vi-VN" sz="4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“Bố mẹ cho phép tớ gọi điện cho bạn bè đấy. Đi học về tớ sẽ gọi cậu nhé!”. Tôi đập tay nó </a:t>
            </a:r>
            <a:r>
              <a:rPr kumimoji="0" lang="vi-VN" sz="4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sung sướng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Đi học về, tôi vội vàng cất cặp và xin phép bố mẹ cho nghe điện thoại. Bố </a:t>
            </a:r>
            <a:r>
              <a:rPr kumimoji="0" lang="vi-VN" sz="4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gật gù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còn mẹ thì nháy mắt ra hiệu đồng ý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079763-9ADD-460E-92BA-0C5EABC8AE44}"/>
              </a:ext>
            </a:extLst>
          </p:cNvPr>
          <p:cNvSpPr/>
          <p:nvPr/>
        </p:nvSpPr>
        <p:spPr>
          <a:xfrm>
            <a:off x="1238864" y="958645"/>
            <a:ext cx="713822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96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Đoạn 1</a:t>
            </a:r>
          </a:p>
        </p:txBody>
      </p:sp>
    </p:spTree>
    <p:extLst>
      <p:ext uri="{BB962C8B-B14F-4D97-AF65-F5344CB8AC3E}">
        <p14:creationId xmlns:p14="http://schemas.microsoft.com/office/powerpoint/2010/main" val="1180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-826718"/>
            <a:ext cx="12192000" cy="791645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827B9-03F4-5B23-D2EF-04EC0563E1DC}"/>
              </a:ext>
            </a:extLst>
          </p:cNvPr>
          <p:cNvSpPr/>
          <p:nvPr/>
        </p:nvSpPr>
        <p:spPr>
          <a:xfrm>
            <a:off x="440013" y="1"/>
            <a:ext cx="11556517" cy="6553200"/>
          </a:xfrm>
          <a:custGeom>
            <a:avLst/>
            <a:gdLst>
              <a:gd name="connsiteX0" fmla="*/ 0 w 11556517"/>
              <a:gd name="connsiteY0" fmla="*/ 1092222 h 6553200"/>
              <a:gd name="connsiteX1" fmla="*/ 1092222 w 11556517"/>
              <a:gd name="connsiteY1" fmla="*/ 0 h 6553200"/>
              <a:gd name="connsiteX2" fmla="*/ 1574214 w 11556517"/>
              <a:gd name="connsiteY2" fmla="*/ 0 h 6553200"/>
              <a:gd name="connsiteX3" fmla="*/ 1962486 w 11556517"/>
              <a:gd name="connsiteY3" fmla="*/ 0 h 6553200"/>
              <a:gd name="connsiteX4" fmla="*/ 2538199 w 11556517"/>
              <a:gd name="connsiteY4" fmla="*/ 0 h 6553200"/>
              <a:gd name="connsiteX5" fmla="*/ 3113912 w 11556517"/>
              <a:gd name="connsiteY5" fmla="*/ 0 h 6553200"/>
              <a:gd name="connsiteX6" fmla="*/ 3970787 w 11556517"/>
              <a:gd name="connsiteY6" fmla="*/ 0 h 6553200"/>
              <a:gd name="connsiteX7" fmla="*/ 4640221 w 11556517"/>
              <a:gd name="connsiteY7" fmla="*/ 0 h 6553200"/>
              <a:gd name="connsiteX8" fmla="*/ 5497096 w 11556517"/>
              <a:gd name="connsiteY8" fmla="*/ 0 h 6553200"/>
              <a:gd name="connsiteX9" fmla="*/ 6353972 w 11556517"/>
              <a:gd name="connsiteY9" fmla="*/ 0 h 6553200"/>
              <a:gd name="connsiteX10" fmla="*/ 7117126 w 11556517"/>
              <a:gd name="connsiteY10" fmla="*/ 0 h 6553200"/>
              <a:gd name="connsiteX11" fmla="*/ 7880281 w 11556517"/>
              <a:gd name="connsiteY11" fmla="*/ 0 h 6553200"/>
              <a:gd name="connsiteX12" fmla="*/ 8268552 w 11556517"/>
              <a:gd name="connsiteY12" fmla="*/ 0 h 6553200"/>
              <a:gd name="connsiteX13" fmla="*/ 8844265 w 11556517"/>
              <a:gd name="connsiteY13" fmla="*/ 0 h 6553200"/>
              <a:gd name="connsiteX14" fmla="*/ 9326258 w 11556517"/>
              <a:gd name="connsiteY14" fmla="*/ 0 h 6553200"/>
              <a:gd name="connsiteX15" fmla="*/ 10464295 w 11556517"/>
              <a:gd name="connsiteY15" fmla="*/ 0 h 6553200"/>
              <a:gd name="connsiteX16" fmla="*/ 11556517 w 11556517"/>
              <a:gd name="connsiteY16" fmla="*/ 1092222 h 6553200"/>
              <a:gd name="connsiteX17" fmla="*/ 11556517 w 11556517"/>
              <a:gd name="connsiteY17" fmla="*/ 1716330 h 6553200"/>
              <a:gd name="connsiteX18" fmla="*/ 11556517 w 11556517"/>
              <a:gd name="connsiteY18" fmla="*/ 2340438 h 6553200"/>
              <a:gd name="connsiteX19" fmla="*/ 11556517 w 11556517"/>
              <a:gd name="connsiteY19" fmla="*/ 2964546 h 6553200"/>
              <a:gd name="connsiteX20" fmla="*/ 11556517 w 11556517"/>
              <a:gd name="connsiteY20" fmla="*/ 3632342 h 6553200"/>
              <a:gd name="connsiteX21" fmla="*/ 11556517 w 11556517"/>
              <a:gd name="connsiteY21" fmla="*/ 4169074 h 6553200"/>
              <a:gd name="connsiteX22" fmla="*/ 11556517 w 11556517"/>
              <a:gd name="connsiteY22" fmla="*/ 4662120 h 6553200"/>
              <a:gd name="connsiteX23" fmla="*/ 11556517 w 11556517"/>
              <a:gd name="connsiteY23" fmla="*/ 5460978 h 6553200"/>
              <a:gd name="connsiteX24" fmla="*/ 10464295 w 11556517"/>
              <a:gd name="connsiteY24" fmla="*/ 6553200 h 6553200"/>
              <a:gd name="connsiteX25" fmla="*/ 9701140 w 11556517"/>
              <a:gd name="connsiteY25" fmla="*/ 6553200 h 6553200"/>
              <a:gd name="connsiteX26" fmla="*/ 9125427 w 11556517"/>
              <a:gd name="connsiteY26" fmla="*/ 6553200 h 6553200"/>
              <a:gd name="connsiteX27" fmla="*/ 8455994 w 11556517"/>
              <a:gd name="connsiteY27" fmla="*/ 6553200 h 6553200"/>
              <a:gd name="connsiteX28" fmla="*/ 8067722 w 11556517"/>
              <a:gd name="connsiteY28" fmla="*/ 6553200 h 6553200"/>
              <a:gd name="connsiteX29" fmla="*/ 7304568 w 11556517"/>
              <a:gd name="connsiteY29" fmla="*/ 6553200 h 6553200"/>
              <a:gd name="connsiteX30" fmla="*/ 6447692 w 11556517"/>
              <a:gd name="connsiteY30" fmla="*/ 6553200 h 6553200"/>
              <a:gd name="connsiteX31" fmla="*/ 5778259 w 11556517"/>
              <a:gd name="connsiteY31" fmla="*/ 6553200 h 6553200"/>
              <a:gd name="connsiteX32" fmla="*/ 5015104 w 11556517"/>
              <a:gd name="connsiteY32" fmla="*/ 6553200 h 6553200"/>
              <a:gd name="connsiteX33" fmla="*/ 4345670 w 11556517"/>
              <a:gd name="connsiteY33" fmla="*/ 6553200 h 6553200"/>
              <a:gd name="connsiteX34" fmla="*/ 3488795 w 11556517"/>
              <a:gd name="connsiteY34" fmla="*/ 6553200 h 6553200"/>
              <a:gd name="connsiteX35" fmla="*/ 3100523 w 11556517"/>
              <a:gd name="connsiteY35" fmla="*/ 6553200 h 6553200"/>
              <a:gd name="connsiteX36" fmla="*/ 2431090 w 11556517"/>
              <a:gd name="connsiteY36" fmla="*/ 6553200 h 6553200"/>
              <a:gd name="connsiteX37" fmla="*/ 1667935 w 11556517"/>
              <a:gd name="connsiteY37" fmla="*/ 6553200 h 6553200"/>
              <a:gd name="connsiteX38" fmla="*/ 1092222 w 11556517"/>
              <a:gd name="connsiteY38" fmla="*/ 6553200 h 6553200"/>
              <a:gd name="connsiteX39" fmla="*/ 0 w 11556517"/>
              <a:gd name="connsiteY39" fmla="*/ 5460978 h 6553200"/>
              <a:gd name="connsiteX40" fmla="*/ 0 w 11556517"/>
              <a:gd name="connsiteY40" fmla="*/ 4967933 h 6553200"/>
              <a:gd name="connsiteX41" fmla="*/ 0 w 11556517"/>
              <a:gd name="connsiteY41" fmla="*/ 4343825 h 6553200"/>
              <a:gd name="connsiteX42" fmla="*/ 0 w 11556517"/>
              <a:gd name="connsiteY42" fmla="*/ 3763404 h 6553200"/>
              <a:gd name="connsiteX43" fmla="*/ 0 w 11556517"/>
              <a:gd name="connsiteY43" fmla="*/ 3270359 h 6553200"/>
              <a:gd name="connsiteX44" fmla="*/ 0 w 11556517"/>
              <a:gd name="connsiteY44" fmla="*/ 2689938 h 6553200"/>
              <a:gd name="connsiteX45" fmla="*/ 0 w 11556517"/>
              <a:gd name="connsiteY45" fmla="*/ 2196893 h 6553200"/>
              <a:gd name="connsiteX46" fmla="*/ 0 w 11556517"/>
              <a:gd name="connsiteY46" fmla="*/ 1092222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556517" h="6553200" fill="none" extrusionOk="0">
                <a:moveTo>
                  <a:pt x="0" y="1092222"/>
                </a:moveTo>
                <a:cubicBezTo>
                  <a:pt x="19793" y="585870"/>
                  <a:pt x="537733" y="64959"/>
                  <a:pt x="1092222" y="0"/>
                </a:cubicBezTo>
                <a:cubicBezTo>
                  <a:pt x="1285766" y="10222"/>
                  <a:pt x="1343857" y="6459"/>
                  <a:pt x="1574214" y="0"/>
                </a:cubicBezTo>
                <a:cubicBezTo>
                  <a:pt x="1804571" y="-6459"/>
                  <a:pt x="1793864" y="-12336"/>
                  <a:pt x="1962486" y="0"/>
                </a:cubicBezTo>
                <a:cubicBezTo>
                  <a:pt x="2131108" y="12336"/>
                  <a:pt x="2257419" y="25170"/>
                  <a:pt x="2538199" y="0"/>
                </a:cubicBezTo>
                <a:cubicBezTo>
                  <a:pt x="2818979" y="-25170"/>
                  <a:pt x="2848370" y="19573"/>
                  <a:pt x="3113912" y="0"/>
                </a:cubicBezTo>
                <a:cubicBezTo>
                  <a:pt x="3379454" y="-19573"/>
                  <a:pt x="3574825" y="22578"/>
                  <a:pt x="3970787" y="0"/>
                </a:cubicBezTo>
                <a:cubicBezTo>
                  <a:pt x="4366749" y="-22578"/>
                  <a:pt x="4365392" y="-31166"/>
                  <a:pt x="4640221" y="0"/>
                </a:cubicBezTo>
                <a:cubicBezTo>
                  <a:pt x="4915050" y="31166"/>
                  <a:pt x="5214909" y="34397"/>
                  <a:pt x="5497096" y="0"/>
                </a:cubicBezTo>
                <a:cubicBezTo>
                  <a:pt x="5779283" y="-34397"/>
                  <a:pt x="6029521" y="-14482"/>
                  <a:pt x="6353972" y="0"/>
                </a:cubicBezTo>
                <a:cubicBezTo>
                  <a:pt x="6678423" y="14482"/>
                  <a:pt x="6819544" y="28601"/>
                  <a:pt x="7117126" y="0"/>
                </a:cubicBezTo>
                <a:cubicBezTo>
                  <a:pt x="7414708" y="-28601"/>
                  <a:pt x="7712445" y="-32172"/>
                  <a:pt x="7880281" y="0"/>
                </a:cubicBezTo>
                <a:cubicBezTo>
                  <a:pt x="8048117" y="32172"/>
                  <a:pt x="8147635" y="-3315"/>
                  <a:pt x="8268552" y="0"/>
                </a:cubicBezTo>
                <a:cubicBezTo>
                  <a:pt x="8389469" y="3315"/>
                  <a:pt x="8698682" y="4474"/>
                  <a:pt x="8844265" y="0"/>
                </a:cubicBezTo>
                <a:cubicBezTo>
                  <a:pt x="8989848" y="-4474"/>
                  <a:pt x="9167435" y="13783"/>
                  <a:pt x="9326258" y="0"/>
                </a:cubicBezTo>
                <a:cubicBezTo>
                  <a:pt x="9485081" y="-13783"/>
                  <a:pt x="10148810" y="12982"/>
                  <a:pt x="10464295" y="0"/>
                </a:cubicBezTo>
                <a:cubicBezTo>
                  <a:pt x="10972050" y="-51633"/>
                  <a:pt x="11635787" y="478597"/>
                  <a:pt x="11556517" y="1092222"/>
                </a:cubicBezTo>
                <a:cubicBezTo>
                  <a:pt x="11551847" y="1309904"/>
                  <a:pt x="11534610" y="1419884"/>
                  <a:pt x="11556517" y="1716330"/>
                </a:cubicBezTo>
                <a:cubicBezTo>
                  <a:pt x="11578424" y="2012776"/>
                  <a:pt x="11543080" y="2179150"/>
                  <a:pt x="11556517" y="2340438"/>
                </a:cubicBezTo>
                <a:cubicBezTo>
                  <a:pt x="11569954" y="2501726"/>
                  <a:pt x="11540954" y="2740030"/>
                  <a:pt x="11556517" y="2964546"/>
                </a:cubicBezTo>
                <a:cubicBezTo>
                  <a:pt x="11572080" y="3189062"/>
                  <a:pt x="11551643" y="3405269"/>
                  <a:pt x="11556517" y="3632342"/>
                </a:cubicBezTo>
                <a:cubicBezTo>
                  <a:pt x="11561391" y="3859415"/>
                  <a:pt x="11571598" y="4038336"/>
                  <a:pt x="11556517" y="4169074"/>
                </a:cubicBezTo>
                <a:cubicBezTo>
                  <a:pt x="11541436" y="4299812"/>
                  <a:pt x="11548145" y="4512950"/>
                  <a:pt x="11556517" y="4662120"/>
                </a:cubicBezTo>
                <a:cubicBezTo>
                  <a:pt x="11564889" y="4811290"/>
                  <a:pt x="11520582" y="5231221"/>
                  <a:pt x="11556517" y="5460978"/>
                </a:cubicBezTo>
                <a:cubicBezTo>
                  <a:pt x="11481438" y="6124743"/>
                  <a:pt x="11143623" y="6539815"/>
                  <a:pt x="10464295" y="6553200"/>
                </a:cubicBezTo>
                <a:cubicBezTo>
                  <a:pt x="10242865" y="6524918"/>
                  <a:pt x="10025058" y="6541707"/>
                  <a:pt x="9701140" y="6553200"/>
                </a:cubicBezTo>
                <a:cubicBezTo>
                  <a:pt x="9377222" y="6564693"/>
                  <a:pt x="9247684" y="6527178"/>
                  <a:pt x="9125427" y="6553200"/>
                </a:cubicBezTo>
                <a:cubicBezTo>
                  <a:pt x="9003170" y="6579222"/>
                  <a:pt x="8754976" y="6552666"/>
                  <a:pt x="8455994" y="6553200"/>
                </a:cubicBezTo>
                <a:cubicBezTo>
                  <a:pt x="8157012" y="6553734"/>
                  <a:pt x="8202729" y="6538499"/>
                  <a:pt x="8067722" y="6553200"/>
                </a:cubicBezTo>
                <a:cubicBezTo>
                  <a:pt x="7932715" y="6567901"/>
                  <a:pt x="7673546" y="6590669"/>
                  <a:pt x="7304568" y="6553200"/>
                </a:cubicBezTo>
                <a:cubicBezTo>
                  <a:pt x="6935590" y="6515731"/>
                  <a:pt x="6672786" y="6561184"/>
                  <a:pt x="6447692" y="6553200"/>
                </a:cubicBezTo>
                <a:cubicBezTo>
                  <a:pt x="6222598" y="6545216"/>
                  <a:pt x="6030156" y="6553282"/>
                  <a:pt x="5778259" y="6553200"/>
                </a:cubicBezTo>
                <a:cubicBezTo>
                  <a:pt x="5526362" y="6553118"/>
                  <a:pt x="5327676" y="6542891"/>
                  <a:pt x="5015104" y="6553200"/>
                </a:cubicBezTo>
                <a:cubicBezTo>
                  <a:pt x="4702533" y="6563509"/>
                  <a:pt x="4641211" y="6521004"/>
                  <a:pt x="4345670" y="6553200"/>
                </a:cubicBezTo>
                <a:cubicBezTo>
                  <a:pt x="4050129" y="6585396"/>
                  <a:pt x="3887319" y="6568903"/>
                  <a:pt x="3488795" y="6553200"/>
                </a:cubicBezTo>
                <a:cubicBezTo>
                  <a:pt x="3090272" y="6537497"/>
                  <a:pt x="3189894" y="6557183"/>
                  <a:pt x="3100523" y="6553200"/>
                </a:cubicBezTo>
                <a:cubicBezTo>
                  <a:pt x="3011152" y="6549217"/>
                  <a:pt x="2622755" y="6573111"/>
                  <a:pt x="2431090" y="6553200"/>
                </a:cubicBezTo>
                <a:cubicBezTo>
                  <a:pt x="2239425" y="6533289"/>
                  <a:pt x="1964670" y="6542435"/>
                  <a:pt x="1667935" y="6553200"/>
                </a:cubicBezTo>
                <a:cubicBezTo>
                  <a:pt x="1371200" y="6563965"/>
                  <a:pt x="1319861" y="6563338"/>
                  <a:pt x="1092222" y="6553200"/>
                </a:cubicBezTo>
                <a:cubicBezTo>
                  <a:pt x="479468" y="6584712"/>
                  <a:pt x="-33118" y="6057619"/>
                  <a:pt x="0" y="5460978"/>
                </a:cubicBezTo>
                <a:cubicBezTo>
                  <a:pt x="-3225" y="5293412"/>
                  <a:pt x="15054" y="5117612"/>
                  <a:pt x="0" y="4967933"/>
                </a:cubicBezTo>
                <a:cubicBezTo>
                  <a:pt x="-15054" y="4818254"/>
                  <a:pt x="-8960" y="4472847"/>
                  <a:pt x="0" y="4343825"/>
                </a:cubicBezTo>
                <a:cubicBezTo>
                  <a:pt x="8960" y="4214803"/>
                  <a:pt x="-12788" y="3969472"/>
                  <a:pt x="0" y="3763404"/>
                </a:cubicBezTo>
                <a:cubicBezTo>
                  <a:pt x="12788" y="3557336"/>
                  <a:pt x="-17756" y="3391026"/>
                  <a:pt x="0" y="3270359"/>
                </a:cubicBezTo>
                <a:cubicBezTo>
                  <a:pt x="17756" y="3149692"/>
                  <a:pt x="-26926" y="2917436"/>
                  <a:pt x="0" y="2689938"/>
                </a:cubicBezTo>
                <a:cubicBezTo>
                  <a:pt x="26926" y="2462440"/>
                  <a:pt x="9761" y="2393942"/>
                  <a:pt x="0" y="2196893"/>
                </a:cubicBezTo>
                <a:cubicBezTo>
                  <a:pt x="-9761" y="1999845"/>
                  <a:pt x="49914" y="1439507"/>
                  <a:pt x="0" y="1092222"/>
                </a:cubicBezTo>
                <a:close/>
              </a:path>
              <a:path w="11556517" h="6553200" stroke="0" extrusionOk="0">
                <a:moveTo>
                  <a:pt x="0" y="1092222"/>
                </a:moveTo>
                <a:cubicBezTo>
                  <a:pt x="-6388" y="451080"/>
                  <a:pt x="426574" y="34207"/>
                  <a:pt x="1092222" y="0"/>
                </a:cubicBezTo>
                <a:cubicBezTo>
                  <a:pt x="1357661" y="27785"/>
                  <a:pt x="1614185" y="464"/>
                  <a:pt x="1761656" y="0"/>
                </a:cubicBezTo>
                <a:cubicBezTo>
                  <a:pt x="1909127" y="-464"/>
                  <a:pt x="2018297" y="-21171"/>
                  <a:pt x="2243648" y="0"/>
                </a:cubicBezTo>
                <a:cubicBezTo>
                  <a:pt x="2468999" y="21171"/>
                  <a:pt x="2457238" y="10761"/>
                  <a:pt x="2631920" y="0"/>
                </a:cubicBezTo>
                <a:cubicBezTo>
                  <a:pt x="2806602" y="-10761"/>
                  <a:pt x="3024659" y="-4398"/>
                  <a:pt x="3395074" y="0"/>
                </a:cubicBezTo>
                <a:cubicBezTo>
                  <a:pt x="3765489" y="4398"/>
                  <a:pt x="3894877" y="24210"/>
                  <a:pt x="4158229" y="0"/>
                </a:cubicBezTo>
                <a:cubicBezTo>
                  <a:pt x="4421582" y="-24210"/>
                  <a:pt x="4674585" y="23311"/>
                  <a:pt x="4827663" y="0"/>
                </a:cubicBezTo>
                <a:cubicBezTo>
                  <a:pt x="4980741" y="-23311"/>
                  <a:pt x="5223109" y="-21393"/>
                  <a:pt x="5403376" y="0"/>
                </a:cubicBezTo>
                <a:cubicBezTo>
                  <a:pt x="5583643" y="21393"/>
                  <a:pt x="5732117" y="6260"/>
                  <a:pt x="5979089" y="0"/>
                </a:cubicBezTo>
                <a:cubicBezTo>
                  <a:pt x="6226061" y="-6260"/>
                  <a:pt x="6234487" y="-528"/>
                  <a:pt x="6367360" y="0"/>
                </a:cubicBezTo>
                <a:cubicBezTo>
                  <a:pt x="6500233" y="528"/>
                  <a:pt x="6760813" y="33598"/>
                  <a:pt x="7130515" y="0"/>
                </a:cubicBezTo>
                <a:cubicBezTo>
                  <a:pt x="7500218" y="-33598"/>
                  <a:pt x="7442678" y="8344"/>
                  <a:pt x="7706228" y="0"/>
                </a:cubicBezTo>
                <a:cubicBezTo>
                  <a:pt x="7969778" y="-8344"/>
                  <a:pt x="8319800" y="-35257"/>
                  <a:pt x="8563103" y="0"/>
                </a:cubicBezTo>
                <a:cubicBezTo>
                  <a:pt x="8806407" y="35257"/>
                  <a:pt x="8873516" y="-4225"/>
                  <a:pt x="8951375" y="0"/>
                </a:cubicBezTo>
                <a:cubicBezTo>
                  <a:pt x="9029234" y="4225"/>
                  <a:pt x="9434637" y="17044"/>
                  <a:pt x="9808250" y="0"/>
                </a:cubicBezTo>
                <a:cubicBezTo>
                  <a:pt x="10181863" y="-17044"/>
                  <a:pt x="10188013" y="-17574"/>
                  <a:pt x="10464295" y="0"/>
                </a:cubicBezTo>
                <a:cubicBezTo>
                  <a:pt x="11026387" y="-81410"/>
                  <a:pt x="11533802" y="611271"/>
                  <a:pt x="11556517" y="1092222"/>
                </a:cubicBezTo>
                <a:cubicBezTo>
                  <a:pt x="11536775" y="1358279"/>
                  <a:pt x="11569962" y="1562963"/>
                  <a:pt x="11556517" y="1760018"/>
                </a:cubicBezTo>
                <a:cubicBezTo>
                  <a:pt x="11543072" y="1957073"/>
                  <a:pt x="11557399" y="2155474"/>
                  <a:pt x="11556517" y="2340438"/>
                </a:cubicBezTo>
                <a:cubicBezTo>
                  <a:pt x="11555635" y="2525402"/>
                  <a:pt x="11552013" y="2653623"/>
                  <a:pt x="11556517" y="2833483"/>
                </a:cubicBezTo>
                <a:cubicBezTo>
                  <a:pt x="11561021" y="3013343"/>
                  <a:pt x="11538657" y="3200098"/>
                  <a:pt x="11556517" y="3457591"/>
                </a:cubicBezTo>
                <a:cubicBezTo>
                  <a:pt x="11574377" y="3715084"/>
                  <a:pt x="11554108" y="3802081"/>
                  <a:pt x="11556517" y="3950637"/>
                </a:cubicBezTo>
                <a:cubicBezTo>
                  <a:pt x="11558926" y="4099193"/>
                  <a:pt x="11587946" y="4313224"/>
                  <a:pt x="11556517" y="4662120"/>
                </a:cubicBezTo>
                <a:cubicBezTo>
                  <a:pt x="11525088" y="5011016"/>
                  <a:pt x="11535319" y="5119544"/>
                  <a:pt x="11556517" y="5460978"/>
                </a:cubicBezTo>
                <a:cubicBezTo>
                  <a:pt x="11592145" y="5988212"/>
                  <a:pt x="11005563" y="6631146"/>
                  <a:pt x="10464295" y="6553200"/>
                </a:cubicBezTo>
                <a:cubicBezTo>
                  <a:pt x="10131124" y="6564844"/>
                  <a:pt x="10072014" y="6565859"/>
                  <a:pt x="9794861" y="6553200"/>
                </a:cubicBezTo>
                <a:cubicBezTo>
                  <a:pt x="9517708" y="6540541"/>
                  <a:pt x="9525167" y="6543147"/>
                  <a:pt x="9312869" y="6553200"/>
                </a:cubicBezTo>
                <a:cubicBezTo>
                  <a:pt x="9100571" y="6563253"/>
                  <a:pt x="8857601" y="6522688"/>
                  <a:pt x="8455994" y="6553200"/>
                </a:cubicBezTo>
                <a:cubicBezTo>
                  <a:pt x="8054387" y="6583712"/>
                  <a:pt x="7895747" y="6547855"/>
                  <a:pt x="7692839" y="6553200"/>
                </a:cubicBezTo>
                <a:cubicBezTo>
                  <a:pt x="7489931" y="6558545"/>
                  <a:pt x="7166846" y="6593995"/>
                  <a:pt x="6835964" y="6553200"/>
                </a:cubicBezTo>
                <a:cubicBezTo>
                  <a:pt x="6505083" y="6512405"/>
                  <a:pt x="6530481" y="6532752"/>
                  <a:pt x="6353972" y="6553200"/>
                </a:cubicBezTo>
                <a:cubicBezTo>
                  <a:pt x="6177463" y="6573648"/>
                  <a:pt x="5953039" y="6526790"/>
                  <a:pt x="5590817" y="6553200"/>
                </a:cubicBezTo>
                <a:cubicBezTo>
                  <a:pt x="5228595" y="6579610"/>
                  <a:pt x="5099530" y="6574886"/>
                  <a:pt x="4921383" y="6553200"/>
                </a:cubicBezTo>
                <a:cubicBezTo>
                  <a:pt x="4743236" y="6531514"/>
                  <a:pt x="4515218" y="6535110"/>
                  <a:pt x="4345670" y="6553200"/>
                </a:cubicBezTo>
                <a:cubicBezTo>
                  <a:pt x="4176122" y="6571290"/>
                  <a:pt x="4000794" y="6572829"/>
                  <a:pt x="3769957" y="6553200"/>
                </a:cubicBezTo>
                <a:cubicBezTo>
                  <a:pt x="3539120" y="6533571"/>
                  <a:pt x="3394889" y="6553654"/>
                  <a:pt x="3287965" y="6553200"/>
                </a:cubicBezTo>
                <a:cubicBezTo>
                  <a:pt x="3181041" y="6552746"/>
                  <a:pt x="2820229" y="6553432"/>
                  <a:pt x="2524810" y="6553200"/>
                </a:cubicBezTo>
                <a:cubicBezTo>
                  <a:pt x="2229392" y="6552968"/>
                  <a:pt x="2097821" y="6564369"/>
                  <a:pt x="1761656" y="6553200"/>
                </a:cubicBezTo>
                <a:cubicBezTo>
                  <a:pt x="1425491" y="6542031"/>
                  <a:pt x="1420940" y="6584224"/>
                  <a:pt x="1092222" y="6553200"/>
                </a:cubicBezTo>
                <a:cubicBezTo>
                  <a:pt x="547846" y="6591301"/>
                  <a:pt x="78026" y="6032336"/>
                  <a:pt x="0" y="5460978"/>
                </a:cubicBezTo>
                <a:cubicBezTo>
                  <a:pt x="18433" y="5232094"/>
                  <a:pt x="-15950" y="5096386"/>
                  <a:pt x="0" y="4924245"/>
                </a:cubicBezTo>
                <a:cubicBezTo>
                  <a:pt x="15950" y="4752104"/>
                  <a:pt x="-25938" y="4501391"/>
                  <a:pt x="0" y="4212762"/>
                </a:cubicBezTo>
                <a:cubicBezTo>
                  <a:pt x="25938" y="3924133"/>
                  <a:pt x="-4569" y="3791996"/>
                  <a:pt x="0" y="3632342"/>
                </a:cubicBezTo>
                <a:cubicBezTo>
                  <a:pt x="4569" y="3472688"/>
                  <a:pt x="17514" y="3263690"/>
                  <a:pt x="0" y="2920858"/>
                </a:cubicBezTo>
                <a:cubicBezTo>
                  <a:pt x="-17514" y="2578026"/>
                  <a:pt x="21744" y="2399773"/>
                  <a:pt x="0" y="2253063"/>
                </a:cubicBezTo>
                <a:cubicBezTo>
                  <a:pt x="-21744" y="2106354"/>
                  <a:pt x="-1728" y="1876656"/>
                  <a:pt x="0" y="1716330"/>
                </a:cubicBezTo>
                <a:cubicBezTo>
                  <a:pt x="1728" y="1556004"/>
                  <a:pt x="-12666" y="1239465"/>
                  <a:pt x="0" y="1092222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CDE77-D77D-16BF-5CBC-7B7A1DD5A9C8}"/>
              </a:ext>
            </a:extLst>
          </p:cNvPr>
          <p:cNvSpPr txBox="1"/>
          <p:nvPr/>
        </p:nvSpPr>
        <p:spPr>
          <a:xfrm>
            <a:off x="722671" y="1268360"/>
            <a:ext cx="10288229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Điện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thoại reo, cứ như là trái tim tôi đang cất tiếng hát. Tôi </a:t>
            </a:r>
            <a:r>
              <a:rPr kumimoji="0" lang="vi-VN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khoái chí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cầm máy.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 lô... Minh hả? – An gào lên trong máy.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Tớ đây. – Tôi cũng gào lên.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Hay hơn nói chuyện ở lớp nhỉ. – An cười to.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Hơn </a:t>
            </a:r>
            <a:r>
              <a:rPr kumimoji="0" lang="vi-VN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 cái chắc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– Tôi cũng cười to không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kém.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Đến lượt cậu gọi lại cho tớ nhé. – An </a:t>
            </a:r>
            <a:r>
              <a:rPr lang="vi-VN" sz="3600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hét lên</a:t>
            </a: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 tắt máy. Tôi ôm bụng cười. Bố tủm tỉm: “Cả thế giới nghe thấy hai con nói chuyện đấy.”.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068E8-43BC-43A5-8E72-402A9896FC4C}"/>
              </a:ext>
            </a:extLst>
          </p:cNvPr>
          <p:cNvSpPr/>
          <p:nvPr/>
        </p:nvSpPr>
        <p:spPr>
          <a:xfrm>
            <a:off x="1327354" y="603661"/>
            <a:ext cx="704972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96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Đoạn 2</a:t>
            </a:r>
          </a:p>
        </p:txBody>
      </p:sp>
    </p:spTree>
    <p:extLst>
      <p:ext uri="{BB962C8B-B14F-4D97-AF65-F5344CB8AC3E}">
        <p14:creationId xmlns:p14="http://schemas.microsoft.com/office/powerpoint/2010/main" val="3422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-826718"/>
            <a:ext cx="12192000" cy="791645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827B9-03F4-5B23-D2EF-04EC0563E1DC}"/>
              </a:ext>
            </a:extLst>
          </p:cNvPr>
          <p:cNvSpPr/>
          <p:nvPr/>
        </p:nvSpPr>
        <p:spPr>
          <a:xfrm>
            <a:off x="440013" y="338203"/>
            <a:ext cx="11556517" cy="6214997"/>
          </a:xfrm>
          <a:custGeom>
            <a:avLst/>
            <a:gdLst>
              <a:gd name="connsiteX0" fmla="*/ 0 w 11556517"/>
              <a:gd name="connsiteY0" fmla="*/ 1035854 h 6214997"/>
              <a:gd name="connsiteX1" fmla="*/ 1035854 w 11556517"/>
              <a:gd name="connsiteY1" fmla="*/ 0 h 6214997"/>
              <a:gd name="connsiteX2" fmla="*/ 1713340 w 11556517"/>
              <a:gd name="connsiteY2" fmla="*/ 0 h 6214997"/>
              <a:gd name="connsiteX3" fmla="*/ 2201131 w 11556517"/>
              <a:gd name="connsiteY3" fmla="*/ 0 h 6214997"/>
              <a:gd name="connsiteX4" fmla="*/ 3068313 w 11556517"/>
              <a:gd name="connsiteY4" fmla="*/ 0 h 6214997"/>
              <a:gd name="connsiteX5" fmla="*/ 3461255 w 11556517"/>
              <a:gd name="connsiteY5" fmla="*/ 0 h 6214997"/>
              <a:gd name="connsiteX6" fmla="*/ 4043893 w 11556517"/>
              <a:gd name="connsiteY6" fmla="*/ 0 h 6214997"/>
              <a:gd name="connsiteX7" fmla="*/ 4626532 w 11556517"/>
              <a:gd name="connsiteY7" fmla="*/ 0 h 6214997"/>
              <a:gd name="connsiteX8" fmla="*/ 5493714 w 11556517"/>
              <a:gd name="connsiteY8" fmla="*/ 0 h 6214997"/>
              <a:gd name="connsiteX9" fmla="*/ 6171201 w 11556517"/>
              <a:gd name="connsiteY9" fmla="*/ 0 h 6214997"/>
              <a:gd name="connsiteX10" fmla="*/ 7038383 w 11556517"/>
              <a:gd name="connsiteY10" fmla="*/ 0 h 6214997"/>
              <a:gd name="connsiteX11" fmla="*/ 7905566 w 11556517"/>
              <a:gd name="connsiteY11" fmla="*/ 0 h 6214997"/>
              <a:gd name="connsiteX12" fmla="*/ 8677900 w 11556517"/>
              <a:gd name="connsiteY12" fmla="*/ 0 h 6214997"/>
              <a:gd name="connsiteX13" fmla="*/ 9450235 w 11556517"/>
              <a:gd name="connsiteY13" fmla="*/ 0 h 6214997"/>
              <a:gd name="connsiteX14" fmla="*/ 9843177 w 11556517"/>
              <a:gd name="connsiteY14" fmla="*/ 0 h 6214997"/>
              <a:gd name="connsiteX15" fmla="*/ 10520663 w 11556517"/>
              <a:gd name="connsiteY15" fmla="*/ 0 h 6214997"/>
              <a:gd name="connsiteX16" fmla="*/ 11556517 w 11556517"/>
              <a:gd name="connsiteY16" fmla="*/ 1035854 h 6214997"/>
              <a:gd name="connsiteX17" fmla="*/ 11556517 w 11556517"/>
              <a:gd name="connsiteY17" fmla="*/ 1643536 h 6214997"/>
              <a:gd name="connsiteX18" fmla="*/ 11556517 w 11556517"/>
              <a:gd name="connsiteY18" fmla="*/ 2416950 h 6214997"/>
              <a:gd name="connsiteX19" fmla="*/ 11556517 w 11556517"/>
              <a:gd name="connsiteY19" fmla="*/ 3190364 h 6214997"/>
              <a:gd name="connsiteX20" fmla="*/ 11556517 w 11556517"/>
              <a:gd name="connsiteY20" fmla="*/ 3880912 h 6214997"/>
              <a:gd name="connsiteX21" fmla="*/ 11556517 w 11556517"/>
              <a:gd name="connsiteY21" fmla="*/ 4571461 h 6214997"/>
              <a:gd name="connsiteX22" fmla="*/ 11556517 w 11556517"/>
              <a:gd name="connsiteY22" fmla="*/ 5179143 h 6214997"/>
              <a:gd name="connsiteX23" fmla="*/ 10520663 w 11556517"/>
              <a:gd name="connsiteY23" fmla="*/ 6214997 h 6214997"/>
              <a:gd name="connsiteX24" fmla="*/ 9938025 w 11556517"/>
              <a:gd name="connsiteY24" fmla="*/ 6214997 h 6214997"/>
              <a:gd name="connsiteX25" fmla="*/ 9545083 w 11556517"/>
              <a:gd name="connsiteY25" fmla="*/ 6214997 h 6214997"/>
              <a:gd name="connsiteX26" fmla="*/ 8677900 w 11556517"/>
              <a:gd name="connsiteY26" fmla="*/ 6214997 h 6214997"/>
              <a:gd name="connsiteX27" fmla="*/ 8095262 w 11556517"/>
              <a:gd name="connsiteY27" fmla="*/ 6214997 h 6214997"/>
              <a:gd name="connsiteX28" fmla="*/ 7512624 w 11556517"/>
              <a:gd name="connsiteY28" fmla="*/ 6214997 h 6214997"/>
              <a:gd name="connsiteX29" fmla="*/ 6835137 w 11556517"/>
              <a:gd name="connsiteY29" fmla="*/ 6214997 h 6214997"/>
              <a:gd name="connsiteX30" fmla="*/ 6442195 w 11556517"/>
              <a:gd name="connsiteY30" fmla="*/ 6214997 h 6214997"/>
              <a:gd name="connsiteX31" fmla="*/ 5669861 w 11556517"/>
              <a:gd name="connsiteY31" fmla="*/ 6214997 h 6214997"/>
              <a:gd name="connsiteX32" fmla="*/ 4802678 w 11556517"/>
              <a:gd name="connsiteY32" fmla="*/ 6214997 h 6214997"/>
              <a:gd name="connsiteX33" fmla="*/ 4125192 w 11556517"/>
              <a:gd name="connsiteY33" fmla="*/ 6214997 h 6214997"/>
              <a:gd name="connsiteX34" fmla="*/ 3352857 w 11556517"/>
              <a:gd name="connsiteY34" fmla="*/ 6214997 h 6214997"/>
              <a:gd name="connsiteX35" fmla="*/ 2675371 w 11556517"/>
              <a:gd name="connsiteY35" fmla="*/ 6214997 h 6214997"/>
              <a:gd name="connsiteX36" fmla="*/ 1808188 w 11556517"/>
              <a:gd name="connsiteY36" fmla="*/ 6214997 h 6214997"/>
              <a:gd name="connsiteX37" fmla="*/ 1035854 w 11556517"/>
              <a:gd name="connsiteY37" fmla="*/ 6214997 h 6214997"/>
              <a:gd name="connsiteX38" fmla="*/ 0 w 11556517"/>
              <a:gd name="connsiteY38" fmla="*/ 5179143 h 6214997"/>
              <a:gd name="connsiteX39" fmla="*/ 0 w 11556517"/>
              <a:gd name="connsiteY39" fmla="*/ 4612894 h 6214997"/>
              <a:gd name="connsiteX40" fmla="*/ 0 w 11556517"/>
              <a:gd name="connsiteY40" fmla="*/ 3839480 h 6214997"/>
              <a:gd name="connsiteX41" fmla="*/ 0 w 11556517"/>
              <a:gd name="connsiteY41" fmla="*/ 3273230 h 6214997"/>
              <a:gd name="connsiteX42" fmla="*/ 0 w 11556517"/>
              <a:gd name="connsiteY42" fmla="*/ 2706981 h 6214997"/>
              <a:gd name="connsiteX43" fmla="*/ 0 w 11556517"/>
              <a:gd name="connsiteY43" fmla="*/ 2016432 h 6214997"/>
              <a:gd name="connsiteX44" fmla="*/ 0 w 11556517"/>
              <a:gd name="connsiteY44" fmla="*/ 1035854 h 621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56517" h="6214997" fill="none" extrusionOk="0">
                <a:moveTo>
                  <a:pt x="0" y="1035854"/>
                </a:moveTo>
                <a:cubicBezTo>
                  <a:pt x="-130705" y="444407"/>
                  <a:pt x="398346" y="-96150"/>
                  <a:pt x="1035854" y="0"/>
                </a:cubicBezTo>
                <a:cubicBezTo>
                  <a:pt x="1203374" y="1800"/>
                  <a:pt x="1399527" y="-23785"/>
                  <a:pt x="1713340" y="0"/>
                </a:cubicBezTo>
                <a:cubicBezTo>
                  <a:pt x="2027153" y="23785"/>
                  <a:pt x="2016656" y="-11550"/>
                  <a:pt x="2201131" y="0"/>
                </a:cubicBezTo>
                <a:cubicBezTo>
                  <a:pt x="2385606" y="11550"/>
                  <a:pt x="2652510" y="-8433"/>
                  <a:pt x="3068313" y="0"/>
                </a:cubicBezTo>
                <a:cubicBezTo>
                  <a:pt x="3484116" y="8433"/>
                  <a:pt x="3345912" y="-11310"/>
                  <a:pt x="3461255" y="0"/>
                </a:cubicBezTo>
                <a:cubicBezTo>
                  <a:pt x="3576598" y="11310"/>
                  <a:pt x="3790456" y="19172"/>
                  <a:pt x="4043893" y="0"/>
                </a:cubicBezTo>
                <a:cubicBezTo>
                  <a:pt x="4297330" y="-19172"/>
                  <a:pt x="4351203" y="-6649"/>
                  <a:pt x="4626532" y="0"/>
                </a:cubicBezTo>
                <a:cubicBezTo>
                  <a:pt x="4901861" y="6649"/>
                  <a:pt x="5291373" y="-14468"/>
                  <a:pt x="5493714" y="0"/>
                </a:cubicBezTo>
                <a:cubicBezTo>
                  <a:pt x="5696055" y="14468"/>
                  <a:pt x="5966671" y="-9940"/>
                  <a:pt x="6171201" y="0"/>
                </a:cubicBezTo>
                <a:cubicBezTo>
                  <a:pt x="6375731" y="9940"/>
                  <a:pt x="6847840" y="-4102"/>
                  <a:pt x="7038383" y="0"/>
                </a:cubicBezTo>
                <a:cubicBezTo>
                  <a:pt x="7228926" y="4102"/>
                  <a:pt x="7707197" y="-26712"/>
                  <a:pt x="7905566" y="0"/>
                </a:cubicBezTo>
                <a:cubicBezTo>
                  <a:pt x="8103935" y="26712"/>
                  <a:pt x="8336016" y="-20143"/>
                  <a:pt x="8677900" y="0"/>
                </a:cubicBezTo>
                <a:cubicBezTo>
                  <a:pt x="9019784" y="20143"/>
                  <a:pt x="9162889" y="-16593"/>
                  <a:pt x="9450235" y="0"/>
                </a:cubicBezTo>
                <a:cubicBezTo>
                  <a:pt x="9737581" y="16593"/>
                  <a:pt x="9751671" y="-1423"/>
                  <a:pt x="9843177" y="0"/>
                </a:cubicBezTo>
                <a:cubicBezTo>
                  <a:pt x="9934683" y="1423"/>
                  <a:pt x="10355263" y="-21952"/>
                  <a:pt x="10520663" y="0"/>
                </a:cubicBezTo>
                <a:cubicBezTo>
                  <a:pt x="11062584" y="30623"/>
                  <a:pt x="11618510" y="423901"/>
                  <a:pt x="11556517" y="1035854"/>
                </a:cubicBezTo>
                <a:cubicBezTo>
                  <a:pt x="11535493" y="1201361"/>
                  <a:pt x="11538708" y="1389188"/>
                  <a:pt x="11556517" y="1643536"/>
                </a:cubicBezTo>
                <a:cubicBezTo>
                  <a:pt x="11574326" y="1897884"/>
                  <a:pt x="11525380" y="2081587"/>
                  <a:pt x="11556517" y="2416950"/>
                </a:cubicBezTo>
                <a:cubicBezTo>
                  <a:pt x="11587654" y="2752313"/>
                  <a:pt x="11587327" y="2984046"/>
                  <a:pt x="11556517" y="3190364"/>
                </a:cubicBezTo>
                <a:cubicBezTo>
                  <a:pt x="11525707" y="3396682"/>
                  <a:pt x="11580997" y="3552568"/>
                  <a:pt x="11556517" y="3880912"/>
                </a:cubicBezTo>
                <a:cubicBezTo>
                  <a:pt x="11532037" y="4209256"/>
                  <a:pt x="11574709" y="4278565"/>
                  <a:pt x="11556517" y="4571461"/>
                </a:cubicBezTo>
                <a:cubicBezTo>
                  <a:pt x="11538325" y="4864357"/>
                  <a:pt x="11554787" y="5021464"/>
                  <a:pt x="11556517" y="5179143"/>
                </a:cubicBezTo>
                <a:cubicBezTo>
                  <a:pt x="11537083" y="5806402"/>
                  <a:pt x="11081226" y="6176468"/>
                  <a:pt x="10520663" y="6214997"/>
                </a:cubicBezTo>
                <a:cubicBezTo>
                  <a:pt x="10368272" y="6193563"/>
                  <a:pt x="10196069" y="6240157"/>
                  <a:pt x="9938025" y="6214997"/>
                </a:cubicBezTo>
                <a:cubicBezTo>
                  <a:pt x="9679981" y="6189837"/>
                  <a:pt x="9739459" y="6211412"/>
                  <a:pt x="9545083" y="6214997"/>
                </a:cubicBezTo>
                <a:cubicBezTo>
                  <a:pt x="9350707" y="6218582"/>
                  <a:pt x="9033133" y="6174910"/>
                  <a:pt x="8677900" y="6214997"/>
                </a:cubicBezTo>
                <a:cubicBezTo>
                  <a:pt x="8322667" y="6255084"/>
                  <a:pt x="8235889" y="6230806"/>
                  <a:pt x="8095262" y="6214997"/>
                </a:cubicBezTo>
                <a:cubicBezTo>
                  <a:pt x="7954635" y="6199188"/>
                  <a:pt x="7728361" y="6203559"/>
                  <a:pt x="7512624" y="6214997"/>
                </a:cubicBezTo>
                <a:cubicBezTo>
                  <a:pt x="7296887" y="6226435"/>
                  <a:pt x="7171296" y="6226847"/>
                  <a:pt x="6835137" y="6214997"/>
                </a:cubicBezTo>
                <a:cubicBezTo>
                  <a:pt x="6498978" y="6203147"/>
                  <a:pt x="6610595" y="6202607"/>
                  <a:pt x="6442195" y="6214997"/>
                </a:cubicBezTo>
                <a:cubicBezTo>
                  <a:pt x="6273795" y="6227387"/>
                  <a:pt x="5943765" y="6196681"/>
                  <a:pt x="5669861" y="6214997"/>
                </a:cubicBezTo>
                <a:cubicBezTo>
                  <a:pt x="5395957" y="6233313"/>
                  <a:pt x="4994379" y="6255462"/>
                  <a:pt x="4802678" y="6214997"/>
                </a:cubicBezTo>
                <a:cubicBezTo>
                  <a:pt x="4610977" y="6174532"/>
                  <a:pt x="4336033" y="6244741"/>
                  <a:pt x="4125192" y="6214997"/>
                </a:cubicBezTo>
                <a:cubicBezTo>
                  <a:pt x="3914351" y="6185253"/>
                  <a:pt x="3517614" y="6244648"/>
                  <a:pt x="3352857" y="6214997"/>
                </a:cubicBezTo>
                <a:cubicBezTo>
                  <a:pt x="3188101" y="6185346"/>
                  <a:pt x="2832292" y="6205082"/>
                  <a:pt x="2675371" y="6214997"/>
                </a:cubicBezTo>
                <a:cubicBezTo>
                  <a:pt x="2518450" y="6224912"/>
                  <a:pt x="2190472" y="6185590"/>
                  <a:pt x="1808188" y="6214997"/>
                </a:cubicBezTo>
                <a:cubicBezTo>
                  <a:pt x="1425904" y="6244404"/>
                  <a:pt x="1263900" y="6216075"/>
                  <a:pt x="1035854" y="6214997"/>
                </a:cubicBezTo>
                <a:cubicBezTo>
                  <a:pt x="553076" y="6181116"/>
                  <a:pt x="-50599" y="5624936"/>
                  <a:pt x="0" y="5179143"/>
                </a:cubicBezTo>
                <a:cubicBezTo>
                  <a:pt x="-9524" y="5013688"/>
                  <a:pt x="-21735" y="4854504"/>
                  <a:pt x="0" y="4612894"/>
                </a:cubicBezTo>
                <a:cubicBezTo>
                  <a:pt x="21735" y="4371284"/>
                  <a:pt x="7694" y="4131811"/>
                  <a:pt x="0" y="3839480"/>
                </a:cubicBezTo>
                <a:cubicBezTo>
                  <a:pt x="-7694" y="3547149"/>
                  <a:pt x="25064" y="3438695"/>
                  <a:pt x="0" y="3273230"/>
                </a:cubicBezTo>
                <a:cubicBezTo>
                  <a:pt x="-25064" y="3107765"/>
                  <a:pt x="7837" y="2866228"/>
                  <a:pt x="0" y="2706981"/>
                </a:cubicBezTo>
                <a:cubicBezTo>
                  <a:pt x="-7837" y="2547734"/>
                  <a:pt x="-30269" y="2265791"/>
                  <a:pt x="0" y="2016432"/>
                </a:cubicBezTo>
                <a:cubicBezTo>
                  <a:pt x="30269" y="1767073"/>
                  <a:pt x="15594" y="1436957"/>
                  <a:pt x="0" y="1035854"/>
                </a:cubicBezTo>
                <a:close/>
              </a:path>
              <a:path w="11556517" h="6214997" stroke="0" extrusionOk="0">
                <a:moveTo>
                  <a:pt x="0" y="1035854"/>
                </a:moveTo>
                <a:cubicBezTo>
                  <a:pt x="-13677" y="382564"/>
                  <a:pt x="407531" y="30814"/>
                  <a:pt x="1035854" y="0"/>
                </a:cubicBezTo>
                <a:cubicBezTo>
                  <a:pt x="1233407" y="-26604"/>
                  <a:pt x="1399848" y="-28995"/>
                  <a:pt x="1713340" y="0"/>
                </a:cubicBezTo>
                <a:cubicBezTo>
                  <a:pt x="2026832" y="28995"/>
                  <a:pt x="2040686" y="18841"/>
                  <a:pt x="2201131" y="0"/>
                </a:cubicBezTo>
                <a:cubicBezTo>
                  <a:pt x="2361576" y="-18841"/>
                  <a:pt x="2469555" y="10670"/>
                  <a:pt x="2594073" y="0"/>
                </a:cubicBezTo>
                <a:cubicBezTo>
                  <a:pt x="2718591" y="-10670"/>
                  <a:pt x="3046788" y="-26931"/>
                  <a:pt x="3366407" y="0"/>
                </a:cubicBezTo>
                <a:cubicBezTo>
                  <a:pt x="3686026" y="26931"/>
                  <a:pt x="3838066" y="14355"/>
                  <a:pt x="4138742" y="0"/>
                </a:cubicBezTo>
                <a:cubicBezTo>
                  <a:pt x="4439418" y="-14355"/>
                  <a:pt x="4618521" y="-13382"/>
                  <a:pt x="4816228" y="0"/>
                </a:cubicBezTo>
                <a:cubicBezTo>
                  <a:pt x="5013935" y="13382"/>
                  <a:pt x="5254390" y="-26954"/>
                  <a:pt x="5398866" y="0"/>
                </a:cubicBezTo>
                <a:cubicBezTo>
                  <a:pt x="5543342" y="26954"/>
                  <a:pt x="5768329" y="-17635"/>
                  <a:pt x="5981504" y="0"/>
                </a:cubicBezTo>
                <a:cubicBezTo>
                  <a:pt x="6194679" y="17635"/>
                  <a:pt x="6241263" y="-1494"/>
                  <a:pt x="6374446" y="0"/>
                </a:cubicBezTo>
                <a:cubicBezTo>
                  <a:pt x="6507629" y="1494"/>
                  <a:pt x="6932850" y="-31499"/>
                  <a:pt x="7146781" y="0"/>
                </a:cubicBezTo>
                <a:cubicBezTo>
                  <a:pt x="7360713" y="31499"/>
                  <a:pt x="7494622" y="2545"/>
                  <a:pt x="7729419" y="0"/>
                </a:cubicBezTo>
                <a:cubicBezTo>
                  <a:pt x="7964216" y="-2545"/>
                  <a:pt x="8217825" y="5305"/>
                  <a:pt x="8596602" y="0"/>
                </a:cubicBezTo>
                <a:cubicBezTo>
                  <a:pt x="8975379" y="-5305"/>
                  <a:pt x="8794055" y="-8630"/>
                  <a:pt x="8989544" y="0"/>
                </a:cubicBezTo>
                <a:cubicBezTo>
                  <a:pt x="9185033" y="8630"/>
                  <a:pt x="9545093" y="37777"/>
                  <a:pt x="9856726" y="0"/>
                </a:cubicBezTo>
                <a:cubicBezTo>
                  <a:pt x="10168359" y="-37777"/>
                  <a:pt x="10210122" y="-1206"/>
                  <a:pt x="10520663" y="0"/>
                </a:cubicBezTo>
                <a:cubicBezTo>
                  <a:pt x="11045049" y="-94424"/>
                  <a:pt x="11539733" y="554110"/>
                  <a:pt x="11556517" y="1035854"/>
                </a:cubicBezTo>
                <a:cubicBezTo>
                  <a:pt x="11536298" y="1201458"/>
                  <a:pt x="11557443" y="1418408"/>
                  <a:pt x="11556517" y="1767835"/>
                </a:cubicBezTo>
                <a:cubicBezTo>
                  <a:pt x="11555591" y="2117262"/>
                  <a:pt x="11558682" y="2247161"/>
                  <a:pt x="11556517" y="2416950"/>
                </a:cubicBezTo>
                <a:cubicBezTo>
                  <a:pt x="11554352" y="2586739"/>
                  <a:pt x="11567702" y="2736662"/>
                  <a:pt x="11556517" y="2983200"/>
                </a:cubicBezTo>
                <a:cubicBezTo>
                  <a:pt x="11545333" y="3229738"/>
                  <a:pt x="11550233" y="3494819"/>
                  <a:pt x="11556517" y="3673748"/>
                </a:cubicBezTo>
                <a:cubicBezTo>
                  <a:pt x="11562801" y="3852677"/>
                  <a:pt x="11546229" y="4100259"/>
                  <a:pt x="11556517" y="4239997"/>
                </a:cubicBezTo>
                <a:cubicBezTo>
                  <a:pt x="11566805" y="4379735"/>
                  <a:pt x="11603044" y="4982172"/>
                  <a:pt x="11556517" y="5179143"/>
                </a:cubicBezTo>
                <a:cubicBezTo>
                  <a:pt x="11617406" y="5801118"/>
                  <a:pt x="11140806" y="6284142"/>
                  <a:pt x="10520663" y="6214997"/>
                </a:cubicBezTo>
                <a:cubicBezTo>
                  <a:pt x="10327501" y="6210319"/>
                  <a:pt x="9890849" y="6227318"/>
                  <a:pt x="9653480" y="6214997"/>
                </a:cubicBezTo>
                <a:cubicBezTo>
                  <a:pt x="9416111" y="6202676"/>
                  <a:pt x="9372165" y="6205322"/>
                  <a:pt x="9260538" y="6214997"/>
                </a:cubicBezTo>
                <a:cubicBezTo>
                  <a:pt x="9148911" y="6224672"/>
                  <a:pt x="8927208" y="6198331"/>
                  <a:pt x="8772748" y="6214997"/>
                </a:cubicBezTo>
                <a:cubicBezTo>
                  <a:pt x="8618288" y="6231664"/>
                  <a:pt x="8286490" y="6174625"/>
                  <a:pt x="7905566" y="6214997"/>
                </a:cubicBezTo>
                <a:cubicBezTo>
                  <a:pt x="7524642" y="6255369"/>
                  <a:pt x="7374644" y="6231536"/>
                  <a:pt x="7133231" y="6214997"/>
                </a:cubicBezTo>
                <a:cubicBezTo>
                  <a:pt x="6891818" y="6198458"/>
                  <a:pt x="6692128" y="6202448"/>
                  <a:pt x="6266049" y="6214997"/>
                </a:cubicBezTo>
                <a:cubicBezTo>
                  <a:pt x="5839970" y="6227546"/>
                  <a:pt x="5964291" y="6234939"/>
                  <a:pt x="5778259" y="6214997"/>
                </a:cubicBezTo>
                <a:cubicBezTo>
                  <a:pt x="5592227" y="6195056"/>
                  <a:pt x="5308816" y="6232772"/>
                  <a:pt x="5005924" y="6214997"/>
                </a:cubicBezTo>
                <a:cubicBezTo>
                  <a:pt x="4703032" y="6197222"/>
                  <a:pt x="4586621" y="6216218"/>
                  <a:pt x="4328438" y="6214997"/>
                </a:cubicBezTo>
                <a:cubicBezTo>
                  <a:pt x="4070255" y="6213776"/>
                  <a:pt x="3869406" y="6233262"/>
                  <a:pt x="3745799" y="6214997"/>
                </a:cubicBezTo>
                <a:cubicBezTo>
                  <a:pt x="3622192" y="6196732"/>
                  <a:pt x="3451270" y="6191737"/>
                  <a:pt x="3163161" y="6214997"/>
                </a:cubicBezTo>
                <a:cubicBezTo>
                  <a:pt x="2875052" y="6238257"/>
                  <a:pt x="2904071" y="6233494"/>
                  <a:pt x="2675371" y="6214997"/>
                </a:cubicBezTo>
                <a:cubicBezTo>
                  <a:pt x="2446671" y="6196501"/>
                  <a:pt x="2064663" y="6234445"/>
                  <a:pt x="1903037" y="6214997"/>
                </a:cubicBezTo>
                <a:cubicBezTo>
                  <a:pt x="1741411" y="6195549"/>
                  <a:pt x="1247429" y="6182566"/>
                  <a:pt x="1035854" y="6214997"/>
                </a:cubicBezTo>
                <a:cubicBezTo>
                  <a:pt x="378973" y="6126832"/>
                  <a:pt x="-23054" y="5720158"/>
                  <a:pt x="0" y="5179143"/>
                </a:cubicBezTo>
                <a:cubicBezTo>
                  <a:pt x="9234" y="4931818"/>
                  <a:pt x="773" y="4796041"/>
                  <a:pt x="0" y="4612894"/>
                </a:cubicBezTo>
                <a:cubicBezTo>
                  <a:pt x="-773" y="4429747"/>
                  <a:pt x="13353" y="4272922"/>
                  <a:pt x="0" y="4005211"/>
                </a:cubicBezTo>
                <a:cubicBezTo>
                  <a:pt x="-13353" y="3737500"/>
                  <a:pt x="30681" y="3579055"/>
                  <a:pt x="0" y="3231797"/>
                </a:cubicBezTo>
                <a:cubicBezTo>
                  <a:pt x="-30681" y="2884539"/>
                  <a:pt x="12325" y="2802412"/>
                  <a:pt x="0" y="2582682"/>
                </a:cubicBezTo>
                <a:cubicBezTo>
                  <a:pt x="-12325" y="2362953"/>
                  <a:pt x="-23909" y="2187531"/>
                  <a:pt x="0" y="1809268"/>
                </a:cubicBezTo>
                <a:cubicBezTo>
                  <a:pt x="23909" y="1431005"/>
                  <a:pt x="-25795" y="1362293"/>
                  <a:pt x="0" y="1035854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B48CB-7228-D72A-3A05-03073A74279D}"/>
              </a:ext>
            </a:extLst>
          </p:cNvPr>
          <p:cNvSpPr txBox="1"/>
          <p:nvPr/>
        </p:nvSpPr>
        <p:spPr>
          <a:xfrm>
            <a:off x="590843" y="1561514"/>
            <a:ext cx="10515308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nhấc máy gọi lại cho 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 lô. – Tôi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rón rén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 lô, bố tớ bảo chúng mình nói cho cả thành phố nghe thấy. – An thì 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Thế cậu nói nhỏ hơn tớ đấy. Bố tớ bảo tớ nói cho cả thế giới nghe thấy cơ.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An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rúc rích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Chúng tôi lại thì thào, nhưng vì nói nhỏ quá nên cứ phải nói đi nói lại.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Hóa ra nói chuyện điện thoại cũng mệt thật.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(Bùi Tuệ Minh)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D5F0A-E581-4693-9CC0-43FE09B59096}"/>
              </a:ext>
            </a:extLst>
          </p:cNvPr>
          <p:cNvSpPr/>
          <p:nvPr/>
        </p:nvSpPr>
        <p:spPr>
          <a:xfrm>
            <a:off x="1238864" y="958645"/>
            <a:ext cx="713822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96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Đoạn 3</a:t>
            </a:r>
          </a:p>
        </p:txBody>
      </p:sp>
    </p:spTree>
    <p:extLst>
      <p:ext uri="{BB962C8B-B14F-4D97-AF65-F5344CB8AC3E}">
        <p14:creationId xmlns:p14="http://schemas.microsoft.com/office/powerpoint/2010/main" val="18834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1938555" y="619323"/>
            <a:ext cx="7970429" cy="4025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nối đoạn bài: Ngày như thế nào là đẹp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601201936_jxpfr">
            <a:hlinkClick r:id="" action="ppaction://media"/>
            <a:extLst>
              <a:ext uri="{FF2B5EF4-FFF2-40B4-BE49-F238E27FC236}">
                <a16:creationId xmlns:a16="http://schemas.microsoft.com/office/drawing/2014/main" id="{E08A5505-2044-4AE5-8B1E-01FDF841D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" action="ppaction://noaction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2565" y="372712"/>
            <a:ext cx="3415064" cy="3415064"/>
          </a:xfrm>
          <a:prstGeom prst="rect">
            <a:avLst/>
          </a:prstGeom>
        </p:spPr>
      </p:pic>
      <p:sp>
        <p:nvSpPr>
          <p:cNvPr id="2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AC0D2294-C834-414D-847D-13A8C358CE8D}"/>
              </a:ext>
            </a:extLst>
          </p:cNvPr>
          <p:cNvSpPr/>
          <p:nvPr/>
        </p:nvSpPr>
        <p:spPr>
          <a:xfrm>
            <a:off x="10644809" y="288235"/>
            <a:ext cx="1063487" cy="4472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689653" y="666749"/>
            <a:ext cx="9264097" cy="23498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bài đọc</a:t>
            </a:r>
            <a:r>
              <a:rPr lang="en-US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vi-VN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đẹp?” có những nhân vật nào 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>
              <a:solidFill>
                <a:srgbClr val="582F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385" y="-459802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1725933" y="3453550"/>
            <a:ext cx="8411979" cy="227907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đọc</a:t>
            </a:r>
            <a:r>
              <a:rPr lang="en-US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vi-VN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đẹp?” có 3 nhân vật: giun đất, châu chấu và kiến.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565221"/>
            <a:ext cx="1295400" cy="161881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52BD6F4-3D1F-4D3E-AC48-900460320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7912" y="-905743"/>
            <a:ext cx="3292338" cy="35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1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89453"/>
            <a:ext cx="7970429" cy="1979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?,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1689653" y="2396932"/>
            <a:ext cx="8448260" cy="258257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bài đọc, các nhân vật tranh luận với nhau về quan niệm ngày như thế nào là đẹp?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98" y="3565221"/>
            <a:ext cx="1557448" cy="161881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A10801D-A272-488A-95AD-D2242E096C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666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5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ngày đẹp là ngày như thế nào?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hlinkClick r:id="rId7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D6EF-E5EE-48CB-A009-0AF7E4832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-826718"/>
            <a:ext cx="12192000" cy="7916450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827B9-03F4-5B23-D2EF-04EC0563E1DC}"/>
              </a:ext>
            </a:extLst>
          </p:cNvPr>
          <p:cNvSpPr/>
          <p:nvPr/>
        </p:nvSpPr>
        <p:spPr>
          <a:xfrm>
            <a:off x="440013" y="480425"/>
            <a:ext cx="11556517" cy="6072775"/>
          </a:xfrm>
          <a:custGeom>
            <a:avLst/>
            <a:gdLst>
              <a:gd name="connsiteX0" fmla="*/ 0 w 11556517"/>
              <a:gd name="connsiteY0" fmla="*/ 1012149 h 6072775"/>
              <a:gd name="connsiteX1" fmla="*/ 1012149 w 11556517"/>
              <a:gd name="connsiteY1" fmla="*/ 0 h 6072775"/>
              <a:gd name="connsiteX2" fmla="*/ 1693022 w 11556517"/>
              <a:gd name="connsiteY2" fmla="*/ 0 h 6072775"/>
              <a:gd name="connsiteX3" fmla="*/ 2183250 w 11556517"/>
              <a:gd name="connsiteY3" fmla="*/ 0 h 6072775"/>
              <a:gd name="connsiteX4" fmla="*/ 3054767 w 11556517"/>
              <a:gd name="connsiteY4" fmla="*/ 0 h 6072775"/>
              <a:gd name="connsiteX5" fmla="*/ 3449674 w 11556517"/>
              <a:gd name="connsiteY5" fmla="*/ 0 h 6072775"/>
              <a:gd name="connsiteX6" fmla="*/ 4035224 w 11556517"/>
              <a:gd name="connsiteY6" fmla="*/ 0 h 6072775"/>
              <a:gd name="connsiteX7" fmla="*/ 4620775 w 11556517"/>
              <a:gd name="connsiteY7" fmla="*/ 0 h 6072775"/>
              <a:gd name="connsiteX8" fmla="*/ 5492292 w 11556517"/>
              <a:gd name="connsiteY8" fmla="*/ 0 h 6072775"/>
              <a:gd name="connsiteX9" fmla="*/ 6173165 w 11556517"/>
              <a:gd name="connsiteY9" fmla="*/ 0 h 6072775"/>
              <a:gd name="connsiteX10" fmla="*/ 7044682 w 11556517"/>
              <a:gd name="connsiteY10" fmla="*/ 0 h 6072775"/>
              <a:gd name="connsiteX11" fmla="*/ 7916199 w 11556517"/>
              <a:gd name="connsiteY11" fmla="*/ 0 h 6072775"/>
              <a:gd name="connsiteX12" fmla="*/ 8692394 w 11556517"/>
              <a:gd name="connsiteY12" fmla="*/ 0 h 6072775"/>
              <a:gd name="connsiteX13" fmla="*/ 9468589 w 11556517"/>
              <a:gd name="connsiteY13" fmla="*/ 0 h 6072775"/>
              <a:gd name="connsiteX14" fmla="*/ 9863495 w 11556517"/>
              <a:gd name="connsiteY14" fmla="*/ 0 h 6072775"/>
              <a:gd name="connsiteX15" fmla="*/ 10544368 w 11556517"/>
              <a:gd name="connsiteY15" fmla="*/ 0 h 6072775"/>
              <a:gd name="connsiteX16" fmla="*/ 11556517 w 11556517"/>
              <a:gd name="connsiteY16" fmla="*/ 1012149 h 6072775"/>
              <a:gd name="connsiteX17" fmla="*/ 11556517 w 11556517"/>
              <a:gd name="connsiteY17" fmla="*/ 1605926 h 6072775"/>
              <a:gd name="connsiteX18" fmla="*/ 11556517 w 11556517"/>
              <a:gd name="connsiteY18" fmla="*/ 2361641 h 6072775"/>
              <a:gd name="connsiteX19" fmla="*/ 11556517 w 11556517"/>
              <a:gd name="connsiteY19" fmla="*/ 3117357 h 6072775"/>
              <a:gd name="connsiteX20" fmla="*/ 11556517 w 11556517"/>
              <a:gd name="connsiteY20" fmla="*/ 3792103 h 6072775"/>
              <a:gd name="connsiteX21" fmla="*/ 11556517 w 11556517"/>
              <a:gd name="connsiteY21" fmla="*/ 4466849 h 6072775"/>
              <a:gd name="connsiteX22" fmla="*/ 11556517 w 11556517"/>
              <a:gd name="connsiteY22" fmla="*/ 5060626 h 6072775"/>
              <a:gd name="connsiteX23" fmla="*/ 10544368 w 11556517"/>
              <a:gd name="connsiteY23" fmla="*/ 6072775 h 6072775"/>
              <a:gd name="connsiteX24" fmla="*/ 9958817 w 11556517"/>
              <a:gd name="connsiteY24" fmla="*/ 6072775 h 6072775"/>
              <a:gd name="connsiteX25" fmla="*/ 9563911 w 11556517"/>
              <a:gd name="connsiteY25" fmla="*/ 6072775 h 6072775"/>
              <a:gd name="connsiteX26" fmla="*/ 8692394 w 11556517"/>
              <a:gd name="connsiteY26" fmla="*/ 6072775 h 6072775"/>
              <a:gd name="connsiteX27" fmla="*/ 8106843 w 11556517"/>
              <a:gd name="connsiteY27" fmla="*/ 6072775 h 6072775"/>
              <a:gd name="connsiteX28" fmla="*/ 7521293 w 11556517"/>
              <a:gd name="connsiteY28" fmla="*/ 6072775 h 6072775"/>
              <a:gd name="connsiteX29" fmla="*/ 6840420 w 11556517"/>
              <a:gd name="connsiteY29" fmla="*/ 6072775 h 6072775"/>
              <a:gd name="connsiteX30" fmla="*/ 6445514 w 11556517"/>
              <a:gd name="connsiteY30" fmla="*/ 6072775 h 6072775"/>
              <a:gd name="connsiteX31" fmla="*/ 5669319 w 11556517"/>
              <a:gd name="connsiteY31" fmla="*/ 6072775 h 6072775"/>
              <a:gd name="connsiteX32" fmla="*/ 4797802 w 11556517"/>
              <a:gd name="connsiteY32" fmla="*/ 6072775 h 6072775"/>
              <a:gd name="connsiteX33" fmla="*/ 4116929 w 11556517"/>
              <a:gd name="connsiteY33" fmla="*/ 6072775 h 6072775"/>
              <a:gd name="connsiteX34" fmla="*/ 3340734 w 11556517"/>
              <a:gd name="connsiteY34" fmla="*/ 6072775 h 6072775"/>
              <a:gd name="connsiteX35" fmla="*/ 2659861 w 11556517"/>
              <a:gd name="connsiteY35" fmla="*/ 6072775 h 6072775"/>
              <a:gd name="connsiteX36" fmla="*/ 1788344 w 11556517"/>
              <a:gd name="connsiteY36" fmla="*/ 6072775 h 6072775"/>
              <a:gd name="connsiteX37" fmla="*/ 1012149 w 11556517"/>
              <a:gd name="connsiteY37" fmla="*/ 6072775 h 6072775"/>
              <a:gd name="connsiteX38" fmla="*/ 0 w 11556517"/>
              <a:gd name="connsiteY38" fmla="*/ 5060626 h 6072775"/>
              <a:gd name="connsiteX39" fmla="*/ 0 w 11556517"/>
              <a:gd name="connsiteY39" fmla="*/ 4507334 h 6072775"/>
              <a:gd name="connsiteX40" fmla="*/ 0 w 11556517"/>
              <a:gd name="connsiteY40" fmla="*/ 3751618 h 6072775"/>
              <a:gd name="connsiteX41" fmla="*/ 0 w 11556517"/>
              <a:gd name="connsiteY41" fmla="*/ 3198327 h 6072775"/>
              <a:gd name="connsiteX42" fmla="*/ 0 w 11556517"/>
              <a:gd name="connsiteY42" fmla="*/ 2645035 h 6072775"/>
              <a:gd name="connsiteX43" fmla="*/ 0 w 11556517"/>
              <a:gd name="connsiteY43" fmla="*/ 1970289 h 6072775"/>
              <a:gd name="connsiteX44" fmla="*/ 0 w 11556517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56517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213695" y="12193"/>
                  <a:pt x="1429497" y="-20103"/>
                  <a:pt x="1693022" y="0"/>
                </a:cubicBezTo>
                <a:cubicBezTo>
                  <a:pt x="1956547" y="20103"/>
                  <a:pt x="1965133" y="16482"/>
                  <a:pt x="2183250" y="0"/>
                </a:cubicBezTo>
                <a:cubicBezTo>
                  <a:pt x="2401367" y="-16482"/>
                  <a:pt x="2707682" y="16634"/>
                  <a:pt x="3054767" y="0"/>
                </a:cubicBezTo>
                <a:cubicBezTo>
                  <a:pt x="3401852" y="-16634"/>
                  <a:pt x="3304152" y="-6636"/>
                  <a:pt x="3449674" y="0"/>
                </a:cubicBezTo>
                <a:cubicBezTo>
                  <a:pt x="3595196" y="6636"/>
                  <a:pt x="3768999" y="16451"/>
                  <a:pt x="4035224" y="0"/>
                </a:cubicBezTo>
                <a:cubicBezTo>
                  <a:pt x="4301449" y="-16451"/>
                  <a:pt x="4470214" y="-12071"/>
                  <a:pt x="4620775" y="0"/>
                </a:cubicBezTo>
                <a:cubicBezTo>
                  <a:pt x="4771336" y="12071"/>
                  <a:pt x="5130080" y="-17439"/>
                  <a:pt x="5492292" y="0"/>
                </a:cubicBezTo>
                <a:cubicBezTo>
                  <a:pt x="5854504" y="17439"/>
                  <a:pt x="6013176" y="-15549"/>
                  <a:pt x="6173165" y="0"/>
                </a:cubicBezTo>
                <a:cubicBezTo>
                  <a:pt x="6333154" y="15549"/>
                  <a:pt x="6623417" y="-38924"/>
                  <a:pt x="7044682" y="0"/>
                </a:cubicBezTo>
                <a:cubicBezTo>
                  <a:pt x="7465947" y="38924"/>
                  <a:pt x="7655365" y="36537"/>
                  <a:pt x="7916199" y="0"/>
                </a:cubicBezTo>
                <a:cubicBezTo>
                  <a:pt x="8177033" y="-36537"/>
                  <a:pt x="8526294" y="9886"/>
                  <a:pt x="8692394" y="0"/>
                </a:cubicBezTo>
                <a:cubicBezTo>
                  <a:pt x="8858494" y="-9886"/>
                  <a:pt x="9284322" y="5847"/>
                  <a:pt x="9468589" y="0"/>
                </a:cubicBezTo>
                <a:cubicBezTo>
                  <a:pt x="9652856" y="-5847"/>
                  <a:pt x="9673939" y="-10081"/>
                  <a:pt x="9863495" y="0"/>
                </a:cubicBezTo>
                <a:cubicBezTo>
                  <a:pt x="10053051" y="10081"/>
                  <a:pt x="10239409" y="-27072"/>
                  <a:pt x="10544368" y="0"/>
                </a:cubicBezTo>
                <a:cubicBezTo>
                  <a:pt x="11016148" y="88537"/>
                  <a:pt x="11630845" y="405355"/>
                  <a:pt x="11556517" y="1012149"/>
                </a:cubicBezTo>
                <a:cubicBezTo>
                  <a:pt x="11558039" y="1299247"/>
                  <a:pt x="11576639" y="1412428"/>
                  <a:pt x="11556517" y="1605926"/>
                </a:cubicBezTo>
                <a:cubicBezTo>
                  <a:pt x="11536395" y="1799424"/>
                  <a:pt x="11556414" y="2142919"/>
                  <a:pt x="11556517" y="2361641"/>
                </a:cubicBezTo>
                <a:cubicBezTo>
                  <a:pt x="11556620" y="2580364"/>
                  <a:pt x="11571325" y="2770178"/>
                  <a:pt x="11556517" y="3117357"/>
                </a:cubicBezTo>
                <a:cubicBezTo>
                  <a:pt x="11541709" y="3464536"/>
                  <a:pt x="11583217" y="3646219"/>
                  <a:pt x="11556517" y="3792103"/>
                </a:cubicBezTo>
                <a:cubicBezTo>
                  <a:pt x="11529817" y="3937987"/>
                  <a:pt x="11574768" y="4271195"/>
                  <a:pt x="11556517" y="4466849"/>
                </a:cubicBezTo>
                <a:cubicBezTo>
                  <a:pt x="11538266" y="4662503"/>
                  <a:pt x="11554537" y="4782586"/>
                  <a:pt x="11556517" y="5060626"/>
                </a:cubicBezTo>
                <a:cubicBezTo>
                  <a:pt x="11522479" y="5716255"/>
                  <a:pt x="11094703" y="6043822"/>
                  <a:pt x="10544368" y="6072775"/>
                </a:cubicBezTo>
                <a:cubicBezTo>
                  <a:pt x="10299523" y="6054454"/>
                  <a:pt x="10182183" y="6052096"/>
                  <a:pt x="9958817" y="6072775"/>
                </a:cubicBezTo>
                <a:cubicBezTo>
                  <a:pt x="9735451" y="6093454"/>
                  <a:pt x="9716678" y="6091578"/>
                  <a:pt x="9563911" y="6072775"/>
                </a:cubicBezTo>
                <a:cubicBezTo>
                  <a:pt x="9411144" y="6053972"/>
                  <a:pt x="9098854" y="6111783"/>
                  <a:pt x="8692394" y="6072775"/>
                </a:cubicBezTo>
                <a:cubicBezTo>
                  <a:pt x="8285934" y="6033767"/>
                  <a:pt x="8344249" y="6072362"/>
                  <a:pt x="8106843" y="6072775"/>
                </a:cubicBezTo>
                <a:cubicBezTo>
                  <a:pt x="7869437" y="6073188"/>
                  <a:pt x="7804957" y="6061966"/>
                  <a:pt x="7521293" y="6072775"/>
                </a:cubicBezTo>
                <a:cubicBezTo>
                  <a:pt x="7237629" y="6083585"/>
                  <a:pt x="7173309" y="6054095"/>
                  <a:pt x="6840420" y="6072775"/>
                </a:cubicBezTo>
                <a:cubicBezTo>
                  <a:pt x="6507531" y="6091455"/>
                  <a:pt x="6563447" y="6053422"/>
                  <a:pt x="6445514" y="6072775"/>
                </a:cubicBezTo>
                <a:cubicBezTo>
                  <a:pt x="6327581" y="6092128"/>
                  <a:pt x="5960715" y="6100802"/>
                  <a:pt x="5669319" y="6072775"/>
                </a:cubicBezTo>
                <a:cubicBezTo>
                  <a:pt x="5377923" y="6044748"/>
                  <a:pt x="5009626" y="6072687"/>
                  <a:pt x="4797802" y="6072775"/>
                </a:cubicBezTo>
                <a:cubicBezTo>
                  <a:pt x="4585978" y="6072863"/>
                  <a:pt x="4313391" y="6041871"/>
                  <a:pt x="4116929" y="6072775"/>
                </a:cubicBezTo>
                <a:cubicBezTo>
                  <a:pt x="3920467" y="6103679"/>
                  <a:pt x="3714283" y="6047500"/>
                  <a:pt x="3340734" y="6072775"/>
                </a:cubicBezTo>
                <a:cubicBezTo>
                  <a:pt x="2967186" y="6098050"/>
                  <a:pt x="2938695" y="6082270"/>
                  <a:pt x="2659861" y="6072775"/>
                </a:cubicBezTo>
                <a:cubicBezTo>
                  <a:pt x="2381027" y="6063280"/>
                  <a:pt x="1998089" y="6057020"/>
                  <a:pt x="1788344" y="6072775"/>
                </a:cubicBezTo>
                <a:cubicBezTo>
                  <a:pt x="1578599" y="6088530"/>
                  <a:pt x="1235355" y="6065735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556517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326270" y="-11870"/>
                  <a:pt x="1396770" y="-11647"/>
                  <a:pt x="1693022" y="0"/>
                </a:cubicBezTo>
                <a:cubicBezTo>
                  <a:pt x="1989274" y="11647"/>
                  <a:pt x="1970338" y="-21333"/>
                  <a:pt x="2183250" y="0"/>
                </a:cubicBezTo>
                <a:cubicBezTo>
                  <a:pt x="2396162" y="21333"/>
                  <a:pt x="2492040" y="16316"/>
                  <a:pt x="2578156" y="0"/>
                </a:cubicBezTo>
                <a:cubicBezTo>
                  <a:pt x="2664272" y="-16316"/>
                  <a:pt x="3098202" y="-11630"/>
                  <a:pt x="3354351" y="0"/>
                </a:cubicBezTo>
                <a:cubicBezTo>
                  <a:pt x="3610501" y="11630"/>
                  <a:pt x="3857052" y="10585"/>
                  <a:pt x="4130546" y="0"/>
                </a:cubicBezTo>
                <a:cubicBezTo>
                  <a:pt x="4404041" y="-10585"/>
                  <a:pt x="4534502" y="-14379"/>
                  <a:pt x="4811419" y="0"/>
                </a:cubicBezTo>
                <a:cubicBezTo>
                  <a:pt x="5088336" y="14379"/>
                  <a:pt x="5181833" y="-8694"/>
                  <a:pt x="5396970" y="0"/>
                </a:cubicBezTo>
                <a:cubicBezTo>
                  <a:pt x="5612107" y="8694"/>
                  <a:pt x="5738872" y="12068"/>
                  <a:pt x="5982520" y="0"/>
                </a:cubicBezTo>
                <a:cubicBezTo>
                  <a:pt x="6226168" y="-12068"/>
                  <a:pt x="6201325" y="17154"/>
                  <a:pt x="6377427" y="0"/>
                </a:cubicBezTo>
                <a:cubicBezTo>
                  <a:pt x="6553529" y="-17154"/>
                  <a:pt x="6858080" y="-21783"/>
                  <a:pt x="7153622" y="0"/>
                </a:cubicBezTo>
                <a:cubicBezTo>
                  <a:pt x="7449164" y="21783"/>
                  <a:pt x="7583039" y="24689"/>
                  <a:pt x="7739172" y="0"/>
                </a:cubicBezTo>
                <a:cubicBezTo>
                  <a:pt x="7895305" y="-24689"/>
                  <a:pt x="8320078" y="41212"/>
                  <a:pt x="8610689" y="0"/>
                </a:cubicBezTo>
                <a:cubicBezTo>
                  <a:pt x="8901300" y="-41212"/>
                  <a:pt x="8907846" y="13012"/>
                  <a:pt x="9005596" y="0"/>
                </a:cubicBezTo>
                <a:cubicBezTo>
                  <a:pt x="9103346" y="-13012"/>
                  <a:pt x="9520841" y="32527"/>
                  <a:pt x="9877113" y="0"/>
                </a:cubicBezTo>
                <a:cubicBezTo>
                  <a:pt x="10233385" y="-32527"/>
                  <a:pt x="10268667" y="-29492"/>
                  <a:pt x="10544368" y="0"/>
                </a:cubicBezTo>
                <a:cubicBezTo>
                  <a:pt x="11091650" y="-23184"/>
                  <a:pt x="11542167" y="530400"/>
                  <a:pt x="11556517" y="1012149"/>
                </a:cubicBezTo>
                <a:cubicBezTo>
                  <a:pt x="11539688" y="1302421"/>
                  <a:pt x="11532967" y="1460604"/>
                  <a:pt x="11556517" y="1727380"/>
                </a:cubicBezTo>
                <a:cubicBezTo>
                  <a:pt x="11580067" y="1994156"/>
                  <a:pt x="11546702" y="2052418"/>
                  <a:pt x="11556517" y="2361641"/>
                </a:cubicBezTo>
                <a:cubicBezTo>
                  <a:pt x="11566332" y="2670864"/>
                  <a:pt x="11533077" y="2643978"/>
                  <a:pt x="11556517" y="2914933"/>
                </a:cubicBezTo>
                <a:cubicBezTo>
                  <a:pt x="11579957" y="3185888"/>
                  <a:pt x="11541150" y="3389948"/>
                  <a:pt x="11556517" y="3589679"/>
                </a:cubicBezTo>
                <a:cubicBezTo>
                  <a:pt x="11571884" y="3789410"/>
                  <a:pt x="11558725" y="4002415"/>
                  <a:pt x="11556517" y="4142971"/>
                </a:cubicBezTo>
                <a:cubicBezTo>
                  <a:pt x="11554309" y="4283527"/>
                  <a:pt x="11579357" y="4732693"/>
                  <a:pt x="11556517" y="5060626"/>
                </a:cubicBezTo>
                <a:cubicBezTo>
                  <a:pt x="11657089" y="5702023"/>
                  <a:pt x="11137729" y="6122224"/>
                  <a:pt x="10544368" y="6072775"/>
                </a:cubicBezTo>
                <a:cubicBezTo>
                  <a:pt x="10211435" y="6088675"/>
                  <a:pt x="9886343" y="6088806"/>
                  <a:pt x="9672851" y="6072775"/>
                </a:cubicBezTo>
                <a:cubicBezTo>
                  <a:pt x="9459359" y="6056744"/>
                  <a:pt x="9380586" y="6063716"/>
                  <a:pt x="9277945" y="6072775"/>
                </a:cubicBezTo>
                <a:cubicBezTo>
                  <a:pt x="9175304" y="6081834"/>
                  <a:pt x="8886493" y="6090423"/>
                  <a:pt x="8787716" y="6072775"/>
                </a:cubicBezTo>
                <a:cubicBezTo>
                  <a:pt x="8688939" y="6055127"/>
                  <a:pt x="8323777" y="6115955"/>
                  <a:pt x="7916199" y="6072775"/>
                </a:cubicBezTo>
                <a:cubicBezTo>
                  <a:pt x="7508621" y="6029595"/>
                  <a:pt x="7373216" y="6104510"/>
                  <a:pt x="7140004" y="6072775"/>
                </a:cubicBezTo>
                <a:cubicBezTo>
                  <a:pt x="6906793" y="6041040"/>
                  <a:pt x="6547553" y="6066009"/>
                  <a:pt x="6268487" y="6072775"/>
                </a:cubicBezTo>
                <a:cubicBezTo>
                  <a:pt x="5989421" y="6079541"/>
                  <a:pt x="5959440" y="6087680"/>
                  <a:pt x="5778259" y="6072775"/>
                </a:cubicBezTo>
                <a:cubicBezTo>
                  <a:pt x="5597078" y="6057870"/>
                  <a:pt x="5287975" y="6038625"/>
                  <a:pt x="5002064" y="6072775"/>
                </a:cubicBezTo>
                <a:cubicBezTo>
                  <a:pt x="4716153" y="6106925"/>
                  <a:pt x="4658316" y="6043944"/>
                  <a:pt x="4321191" y="6072775"/>
                </a:cubicBezTo>
                <a:cubicBezTo>
                  <a:pt x="3984066" y="6101606"/>
                  <a:pt x="4012645" y="6084560"/>
                  <a:pt x="3735640" y="6072775"/>
                </a:cubicBezTo>
                <a:cubicBezTo>
                  <a:pt x="3458635" y="6060990"/>
                  <a:pt x="3353492" y="6062240"/>
                  <a:pt x="3150090" y="6072775"/>
                </a:cubicBezTo>
                <a:cubicBezTo>
                  <a:pt x="2946688" y="6083311"/>
                  <a:pt x="2802714" y="6090156"/>
                  <a:pt x="2659861" y="6072775"/>
                </a:cubicBezTo>
                <a:cubicBezTo>
                  <a:pt x="2517008" y="6055394"/>
                  <a:pt x="2083794" y="6073470"/>
                  <a:pt x="1883666" y="6072775"/>
                </a:cubicBezTo>
                <a:cubicBezTo>
                  <a:pt x="1683539" y="6072080"/>
                  <a:pt x="1243308" y="6062071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826465-D000-7FD3-5A7C-B6EDDBD9407E}"/>
              </a:ext>
            </a:extLst>
          </p:cNvPr>
          <p:cNvSpPr/>
          <p:nvPr/>
        </p:nvSpPr>
        <p:spPr>
          <a:xfrm>
            <a:off x="2034584" y="1122565"/>
            <a:ext cx="8623377" cy="4791263"/>
          </a:xfrm>
          <a:custGeom>
            <a:avLst/>
            <a:gdLst/>
            <a:ahLst/>
            <a:cxnLst/>
            <a:rect l="l" t="t" r="r" b="b"/>
            <a:pathLst>
              <a:path w="12935065" h="7186894">
                <a:moveTo>
                  <a:pt x="0" y="0"/>
                </a:moveTo>
                <a:lnTo>
                  <a:pt x="12935065" y="0"/>
                </a:lnTo>
                <a:lnTo>
                  <a:pt x="12935065" y="7186894"/>
                </a:lnTo>
                <a:lnTo>
                  <a:pt x="0" y="7186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4C6220-052B-C59B-076F-8386C72D3EA1}"/>
              </a:ext>
            </a:extLst>
          </p:cNvPr>
          <p:cNvGrpSpPr/>
          <p:nvPr/>
        </p:nvGrpSpPr>
        <p:grpSpPr>
          <a:xfrm>
            <a:off x="1218889" y="876068"/>
            <a:ext cx="10033027" cy="907476"/>
            <a:chOff x="1215855" y="790800"/>
            <a:chExt cx="18760291" cy="13612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62467B-1FAA-2E7B-B834-F60BEC76EB8A}"/>
                </a:ext>
              </a:extLst>
            </p:cNvPr>
            <p:cNvSpPr txBox="1"/>
            <p:nvPr/>
          </p:nvSpPr>
          <p:spPr>
            <a:xfrm>
              <a:off x="1907774" y="926145"/>
              <a:ext cx="18068372" cy="1174790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mấy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31DE9C-9181-036A-D521-4A962FC60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5855" y="790800"/>
              <a:ext cx="1668974" cy="13612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BC9D30-7947-1CEE-2B1F-06C8F96782CB}"/>
              </a:ext>
            </a:extLst>
          </p:cNvPr>
          <p:cNvGrpSpPr/>
          <p:nvPr/>
        </p:nvGrpSpPr>
        <p:grpSpPr>
          <a:xfrm>
            <a:off x="1581463" y="2299409"/>
            <a:ext cx="8689351" cy="1459969"/>
            <a:chOff x="1748773" y="2920501"/>
            <a:chExt cx="13034027" cy="218995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5D22FE7-7549-7AA4-41AE-A603053195DB}"/>
                </a:ext>
              </a:extLst>
            </p:cNvPr>
            <p:cNvSpPr/>
            <p:nvPr/>
          </p:nvSpPr>
          <p:spPr>
            <a:xfrm>
              <a:off x="1748773" y="3182594"/>
              <a:ext cx="13034027" cy="1927861"/>
            </a:xfrm>
            <a:custGeom>
              <a:avLst/>
              <a:gdLst/>
              <a:ahLst/>
              <a:cxnLst/>
              <a:rect l="l" t="t" r="r" b="b"/>
              <a:pathLst>
                <a:path w="3601832" h="3811462">
                  <a:moveTo>
                    <a:pt x="0" y="0"/>
                  </a:moveTo>
                  <a:lnTo>
                    <a:pt x="3601832" y="0"/>
                  </a:lnTo>
                  <a:lnTo>
                    <a:pt x="3601832" y="3811463"/>
                  </a:lnTo>
                  <a:lnTo>
                    <a:pt x="0" y="3811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16A12EE-64AE-1582-8159-44544DC3F938}"/>
                </a:ext>
              </a:extLst>
            </p:cNvPr>
            <p:cNvSpPr/>
            <p:nvPr/>
          </p:nvSpPr>
          <p:spPr>
            <a:xfrm>
              <a:off x="2128104" y="2920501"/>
              <a:ext cx="2312835" cy="1198820"/>
            </a:xfrm>
            <a:custGeom>
              <a:avLst/>
              <a:gdLst/>
              <a:ahLst/>
              <a:cxnLst/>
              <a:rect l="l" t="t" r="r" b="b"/>
              <a:pathLst>
                <a:path w="2312835" h="1198820">
                  <a:moveTo>
                    <a:pt x="0" y="0"/>
                  </a:moveTo>
                  <a:lnTo>
                    <a:pt x="2312835" y="0"/>
                  </a:lnTo>
                  <a:lnTo>
                    <a:pt x="2312835" y="1198820"/>
                  </a:lnTo>
                  <a:lnTo>
                    <a:pt x="0" y="119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458D97-1D9E-D893-1AF7-CCA287592964}"/>
                </a:ext>
              </a:extLst>
            </p:cNvPr>
            <p:cNvSpPr/>
            <p:nvPr/>
          </p:nvSpPr>
          <p:spPr>
            <a:xfrm>
              <a:off x="12987352" y="3138565"/>
              <a:ext cx="1144919" cy="1207013"/>
            </a:xfrm>
            <a:custGeom>
              <a:avLst/>
              <a:gdLst/>
              <a:ahLst/>
              <a:cxnLst/>
              <a:rect l="l" t="t" r="r" b="b"/>
              <a:pathLst>
                <a:path w="1734681" h="1905371">
                  <a:moveTo>
                    <a:pt x="0" y="0"/>
                  </a:moveTo>
                  <a:lnTo>
                    <a:pt x="1734681" y="0"/>
                  </a:lnTo>
                  <a:lnTo>
                    <a:pt x="1734681" y="1905371"/>
                  </a:lnTo>
                  <a:lnTo>
                    <a:pt x="0" y="1905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D88910-8229-2575-6ADB-71587A78EDA6}"/>
                </a:ext>
              </a:extLst>
            </p:cNvPr>
            <p:cNvSpPr/>
            <p:nvPr/>
          </p:nvSpPr>
          <p:spPr>
            <a:xfrm>
              <a:off x="2229079" y="3072748"/>
              <a:ext cx="2135682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9CB8A8-A708-9E10-1112-E65856A14B7E}"/>
                </a:ext>
              </a:extLst>
            </p:cNvPr>
            <p:cNvSpPr/>
            <p:nvPr/>
          </p:nvSpPr>
          <p:spPr>
            <a:xfrm>
              <a:off x="4784898" y="3294273"/>
              <a:ext cx="9528969" cy="1800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ý”.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94E5B4-55C1-3120-85B2-BC3348C8AD3F}"/>
              </a:ext>
            </a:extLst>
          </p:cNvPr>
          <p:cNvGrpSpPr/>
          <p:nvPr/>
        </p:nvGrpSpPr>
        <p:grpSpPr>
          <a:xfrm>
            <a:off x="1740155" y="3760545"/>
            <a:ext cx="8689851" cy="1582563"/>
            <a:chOff x="2052813" y="4714475"/>
            <a:chExt cx="13034777" cy="2373844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9FC41A9-8305-F40C-982F-71C50A7755F8}"/>
                </a:ext>
              </a:extLst>
            </p:cNvPr>
            <p:cNvSpPr/>
            <p:nvPr/>
          </p:nvSpPr>
          <p:spPr>
            <a:xfrm>
              <a:off x="2226564" y="5177200"/>
              <a:ext cx="12556235" cy="1911119"/>
            </a:xfrm>
            <a:custGeom>
              <a:avLst/>
              <a:gdLst/>
              <a:ahLst/>
              <a:cxnLst/>
              <a:rect l="l" t="t" r="r" b="b"/>
              <a:pathLst>
                <a:path w="3601832" h="3811462">
                  <a:moveTo>
                    <a:pt x="0" y="0"/>
                  </a:moveTo>
                  <a:lnTo>
                    <a:pt x="3601832" y="0"/>
                  </a:lnTo>
                  <a:lnTo>
                    <a:pt x="3601832" y="3811463"/>
                  </a:lnTo>
                  <a:lnTo>
                    <a:pt x="0" y="3811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A4D8D06-147E-F522-A4F6-0EE5D39F9858}"/>
                </a:ext>
              </a:extLst>
            </p:cNvPr>
            <p:cNvSpPr/>
            <p:nvPr/>
          </p:nvSpPr>
          <p:spPr>
            <a:xfrm>
              <a:off x="2052813" y="4821714"/>
              <a:ext cx="2312835" cy="1198820"/>
            </a:xfrm>
            <a:custGeom>
              <a:avLst/>
              <a:gdLst/>
              <a:ahLst/>
              <a:cxnLst/>
              <a:rect l="l" t="t" r="r" b="b"/>
              <a:pathLst>
                <a:path w="2312835" h="1198820">
                  <a:moveTo>
                    <a:pt x="0" y="0"/>
                  </a:moveTo>
                  <a:lnTo>
                    <a:pt x="2312835" y="0"/>
                  </a:lnTo>
                  <a:lnTo>
                    <a:pt x="2312835" y="1198820"/>
                  </a:lnTo>
                  <a:lnTo>
                    <a:pt x="0" y="119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403F634-59CF-6502-F1E8-89CA25241563}"/>
                </a:ext>
              </a:extLst>
            </p:cNvPr>
            <p:cNvSpPr/>
            <p:nvPr/>
          </p:nvSpPr>
          <p:spPr>
            <a:xfrm>
              <a:off x="13893426" y="4714475"/>
              <a:ext cx="1194164" cy="1649048"/>
            </a:xfrm>
            <a:custGeom>
              <a:avLst/>
              <a:gdLst/>
              <a:ahLst/>
              <a:cxnLst/>
              <a:rect l="l" t="t" r="r" b="b"/>
              <a:pathLst>
                <a:path w="1538067" h="2229083">
                  <a:moveTo>
                    <a:pt x="0" y="0"/>
                  </a:moveTo>
                  <a:lnTo>
                    <a:pt x="1538067" y="0"/>
                  </a:lnTo>
                  <a:lnTo>
                    <a:pt x="1538067" y="2229083"/>
                  </a:lnTo>
                  <a:lnTo>
                    <a:pt x="0" y="222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88DBB9-4F16-FDF9-8160-36BD9132B49C}"/>
                </a:ext>
              </a:extLst>
            </p:cNvPr>
            <p:cNvSpPr/>
            <p:nvPr/>
          </p:nvSpPr>
          <p:spPr>
            <a:xfrm>
              <a:off x="2197937" y="5030802"/>
              <a:ext cx="2135682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F70E6A-B9EC-F3B4-BF13-4534BC83F094}"/>
                </a:ext>
              </a:extLst>
            </p:cNvPr>
            <p:cNvSpPr/>
            <p:nvPr/>
          </p:nvSpPr>
          <p:spPr>
            <a:xfrm>
              <a:off x="4784897" y="5183724"/>
              <a:ext cx="9997902" cy="1800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 2: Tiếp theo đến “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đấy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B6E312-2B46-C9CE-696E-95DA27A22CDE}"/>
              </a:ext>
            </a:extLst>
          </p:cNvPr>
          <p:cNvGrpSpPr/>
          <p:nvPr/>
        </p:nvGrpSpPr>
        <p:grpSpPr>
          <a:xfrm>
            <a:off x="1834350" y="5468148"/>
            <a:ext cx="8729324" cy="1137291"/>
            <a:chOff x="2128103" y="6687141"/>
            <a:chExt cx="13093986" cy="1705937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21E4586E-53A6-B3DB-0739-70FF5060FDDC}"/>
                </a:ext>
              </a:extLst>
            </p:cNvPr>
            <p:cNvSpPr/>
            <p:nvPr/>
          </p:nvSpPr>
          <p:spPr>
            <a:xfrm>
              <a:off x="2740079" y="7064556"/>
              <a:ext cx="12042719" cy="1284097"/>
            </a:xfrm>
            <a:custGeom>
              <a:avLst/>
              <a:gdLst/>
              <a:ahLst/>
              <a:cxnLst/>
              <a:rect l="l" t="t" r="r" b="b"/>
              <a:pathLst>
                <a:path w="3601832" h="3811462">
                  <a:moveTo>
                    <a:pt x="0" y="0"/>
                  </a:moveTo>
                  <a:lnTo>
                    <a:pt x="3601832" y="0"/>
                  </a:lnTo>
                  <a:lnTo>
                    <a:pt x="3601832" y="3811463"/>
                  </a:lnTo>
                  <a:lnTo>
                    <a:pt x="0" y="3811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175F47FE-A4B0-86BE-B671-427517B30ACB}"/>
                </a:ext>
              </a:extLst>
            </p:cNvPr>
            <p:cNvSpPr/>
            <p:nvPr/>
          </p:nvSpPr>
          <p:spPr>
            <a:xfrm>
              <a:off x="2128103" y="6687141"/>
              <a:ext cx="2312835" cy="1198820"/>
            </a:xfrm>
            <a:custGeom>
              <a:avLst/>
              <a:gdLst/>
              <a:ahLst/>
              <a:cxnLst/>
              <a:rect l="l" t="t" r="r" b="b"/>
              <a:pathLst>
                <a:path w="2312835" h="1198820">
                  <a:moveTo>
                    <a:pt x="0" y="0"/>
                  </a:moveTo>
                  <a:lnTo>
                    <a:pt x="2312836" y="0"/>
                  </a:lnTo>
                  <a:lnTo>
                    <a:pt x="2312836" y="1198820"/>
                  </a:lnTo>
                  <a:lnTo>
                    <a:pt x="0" y="1198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C0ADFE6D-B99B-07C7-005A-4DD9C3C69A5A}"/>
                </a:ext>
              </a:extLst>
            </p:cNvPr>
            <p:cNvSpPr/>
            <p:nvPr/>
          </p:nvSpPr>
          <p:spPr>
            <a:xfrm flipH="1">
              <a:off x="13703936" y="7246298"/>
              <a:ext cx="1518153" cy="1146780"/>
            </a:xfrm>
            <a:custGeom>
              <a:avLst/>
              <a:gdLst/>
              <a:ahLst/>
              <a:cxnLst/>
              <a:rect l="l" t="t" r="r" b="b"/>
              <a:pathLst>
                <a:path w="2128722" h="1973906">
                  <a:moveTo>
                    <a:pt x="2128722" y="0"/>
                  </a:moveTo>
                  <a:lnTo>
                    <a:pt x="0" y="0"/>
                  </a:lnTo>
                  <a:lnTo>
                    <a:pt x="0" y="1973906"/>
                  </a:lnTo>
                  <a:lnTo>
                    <a:pt x="2128722" y="1973906"/>
                  </a:lnTo>
                  <a:lnTo>
                    <a:pt x="2128722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49A08E-39FD-79A8-7081-FDB39A08AEDE}"/>
                </a:ext>
              </a:extLst>
            </p:cNvPr>
            <p:cNvSpPr/>
            <p:nvPr/>
          </p:nvSpPr>
          <p:spPr>
            <a:xfrm>
              <a:off x="2262504" y="6901830"/>
              <a:ext cx="2135682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B2C56A-E3F8-8238-8C7B-7D523EB2A91D}"/>
                </a:ext>
              </a:extLst>
            </p:cNvPr>
            <p:cNvSpPr/>
            <p:nvPr/>
          </p:nvSpPr>
          <p:spPr>
            <a:xfrm>
              <a:off x="4730548" y="7139270"/>
              <a:ext cx="9997904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Đoạn còn lại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9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505</Words>
  <Application>Microsoft Office PowerPoint</Application>
  <PresentationFormat>Widescreen</PresentationFormat>
  <Paragraphs>37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#9Slide02 Noi dung dai</vt:lpstr>
      <vt:lpstr>#9Slide02 Tieu de dai</vt:lpstr>
      <vt:lpstr>Arial-Rounded</vt:lpstr>
      <vt:lpstr>Livvic</vt:lpstr>
      <vt:lpstr>Open Sans</vt:lpstr>
      <vt:lpstr>Roboto Condensed Light</vt:lpstr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85</cp:revision>
  <dcterms:created xsi:type="dcterms:W3CDTF">2022-11-26T09:23:38Z</dcterms:created>
  <dcterms:modified xsi:type="dcterms:W3CDTF">2026-03-28T12:56:27Z</dcterms:modified>
</cp:coreProperties>
</file>