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7" r:id="rId2"/>
    <p:sldId id="281" r:id="rId3"/>
    <p:sldId id="404" r:id="rId4"/>
    <p:sldId id="416" r:id="rId5"/>
    <p:sldId id="415" r:id="rId6"/>
    <p:sldId id="413" r:id="rId7"/>
    <p:sldId id="418" r:id="rId8"/>
    <p:sldId id="421" r:id="rId9"/>
    <p:sldId id="305" r:id="rId10"/>
    <p:sldId id="42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049a715422a34c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5050" autoAdjust="0"/>
  </p:normalViewPr>
  <p:slideViewPr>
    <p:cSldViewPr snapToGrid="0">
      <p:cViewPr varScale="1">
        <p:scale>
          <a:sx n="84" d="100"/>
          <a:sy n="84" d="100"/>
        </p:scale>
        <p:origin x="119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21T22:05:09.952" idx="1">
    <p:pos x="1100" y="2310"/>
    <p:text/>
    <p:extLst mod="1"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5FF0-7E21-491E-BB6F-41D9F58AB1D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6D65C-48BD-4E4E-97FE-182A25975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4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F53142-C5D0-921E-430E-A7B4E1D5F1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2812" y="0"/>
            <a:ext cx="10191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0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6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7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022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4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2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8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3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3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D0DA8-DE51-C6A1-A828-A215431063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788" y="0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comments" Target="../comments/commen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2EBD13-8FC3-A63D-8869-3E277C79A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925" y="1006637"/>
            <a:ext cx="4304149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0F040294-9D34-406F-A065-F97D5B4106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03120" y="-91440"/>
            <a:ext cx="1429512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" y="11710"/>
            <a:ext cx="3205605" cy="1923363"/>
          </a:xfrm>
          <a:prstGeom prst="rect">
            <a:avLst/>
          </a:prstGeom>
        </p:spPr>
      </p:pic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0F20CE-9A21-AA6F-B6DF-65EE869530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86242A-614D-7027-1290-6986822FDF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8733" y="1909949"/>
            <a:ext cx="6895174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283FF-C967-4B05-AAB6-1A73D6FCA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BC150-74A7-4A23-9E39-9E02BE4DF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7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27" y="0"/>
            <a:ext cx="9144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021" t="2522" r="4267" b="4368"/>
          <a:stretch>
            <a:fillRect/>
          </a:stretch>
        </p:blipFill>
        <p:spPr>
          <a:xfrm>
            <a:off x="4401611" y="1664405"/>
            <a:ext cx="3337469" cy="333746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858265" y="2090599"/>
            <a:ext cx="2490329" cy="249032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896520" y="2090599"/>
            <a:ext cx="2335363" cy="2335363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3294" y="1005857"/>
            <a:ext cx="886912" cy="584269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89466" y="6954620"/>
            <a:ext cx="157068" cy="15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36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0" y="110311"/>
            <a:ext cx="1645647" cy="164564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45738" y="412614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216256" y="299851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128749" y="90249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849927" y="875648"/>
            <a:ext cx="9674448" cy="11247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011680" y="1001198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đo “Sáu mươi ba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 khối”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viết là: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1464" y="2081371"/>
            <a:ext cx="11060828" cy="8458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1461" y="4114885"/>
            <a:ext cx="10976209" cy="86104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64938" y="2071684"/>
            <a:ext cx="107594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63,15 m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10992" y="4143462"/>
            <a:ext cx="1062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63,15 m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24623" y="3044684"/>
            <a:ext cx="10876358" cy="84594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24623" y="5161069"/>
            <a:ext cx="10976208" cy="86104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8398" y="3124062"/>
            <a:ext cx="10861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63,15 m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57546" y="5221886"/>
            <a:ext cx="10536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603,15 m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0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0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67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82" y="-12859"/>
            <a:ext cx="3175594" cy="28524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45846" y="3030484"/>
            <a:ext cx="10671048" cy="16554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205680"/>
            <a:ext cx="96560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(?)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0,25 m</a:t>
            </a:r>
            <a:r>
              <a:rPr lang="en-US" sz="3200" b="1" baseline="30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? cm</a:t>
            </a:r>
            <a:r>
              <a:rPr lang="en-US" sz="3200" b="1" baseline="30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78321" y="5755682"/>
            <a:ext cx="4047150" cy="75272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985053" y="5777340"/>
            <a:ext cx="4047150" cy="6696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56452" y="5777095"/>
            <a:ext cx="309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250000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2196839" y="5677507"/>
            <a:ext cx="3511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25000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25922" y="4886072"/>
            <a:ext cx="3937330" cy="7245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2073839" y="4840057"/>
            <a:ext cx="3937330" cy="6696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1008" y="4876801"/>
            <a:ext cx="319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2500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2484786" y="4876801"/>
            <a:ext cx="31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250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0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0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57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0" y="110311"/>
            <a:ext cx="1645647" cy="164564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45738" y="412614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216256" y="299851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128749" y="90249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837847" y="931716"/>
            <a:ext cx="9674448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429287" y="965421"/>
            <a:ext cx="866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837844" y="3302796"/>
            <a:ext cx="9254149" cy="8458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673349" y="4461337"/>
            <a:ext cx="9144001" cy="95089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264853" y="3292286"/>
            <a:ext cx="8552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m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2063996" y="4451560"/>
            <a:ext cx="8274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cm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837844" y="2101149"/>
            <a:ext cx="9434903" cy="84594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673348" y="5655241"/>
            <a:ext cx="9143999" cy="95089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216256" y="2070134"/>
            <a:ext cx="8875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dm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2128750" y="5747422"/>
            <a:ext cx="8344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2800 m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0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0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27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0" y="110311"/>
            <a:ext cx="1645647" cy="164564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45738" y="412614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216256" y="299851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128749" y="90249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837847" y="931716"/>
            <a:ext cx="9674448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456903" y="1036638"/>
            <a:ext cx="866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837844" y="3302796"/>
            <a:ext cx="9254149" cy="8458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673349" y="4461337"/>
            <a:ext cx="9144001" cy="95089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264853" y="3292286"/>
            <a:ext cx="8552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m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2063996" y="4451560"/>
            <a:ext cx="8274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cm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837844" y="2101149"/>
            <a:ext cx="9434903" cy="84594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673348" y="5655241"/>
            <a:ext cx="9143999" cy="95089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128749" y="2070134"/>
            <a:ext cx="89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dm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2128750" y="5747422"/>
            <a:ext cx="8344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2800 m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0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0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0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719D-0325-4861-A14D-C37D04337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0A2FB-3AB3-40D3-A653-2D7AB07C8D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o_nhn_vt_202602092131_zv3ei">
            <a:hlinkClick r:id="" action="ppaction://media"/>
            <a:extLst>
              <a:ext uri="{FF2B5EF4-FFF2-40B4-BE49-F238E27FC236}">
                <a16:creationId xmlns:a16="http://schemas.microsoft.com/office/drawing/2014/main" id="{3D82DD5C-804A-4C17-94D5-3A623BD0C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0026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1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166</Words>
  <Application>Microsoft Office PowerPoint</Application>
  <PresentationFormat>Widescreen</PresentationFormat>
  <Paragraphs>27</Paragraphs>
  <Slides>11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Unicode MS</vt:lpstr>
      <vt:lpstr>Calibri</vt:lpstr>
      <vt:lpstr>Calibri Light</vt:lpstr>
      <vt:lpstr>Cambria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Bieu thuc co chua chu tt</dc:title>
  <dc:subject>Toan 4</dc:subject>
  <dc:creator>Huong Thao - 0972115126</dc:creator>
  <cp:keywords>Chau</cp:keywords>
  <dc:description>KTUTS</dc:description>
  <cp:lastModifiedBy>Administrator</cp:lastModifiedBy>
  <cp:revision>74</cp:revision>
  <dcterms:created xsi:type="dcterms:W3CDTF">2023-08-13T03:06:39Z</dcterms:created>
  <dcterms:modified xsi:type="dcterms:W3CDTF">2026-02-10T01:55:08Z</dcterms:modified>
  <cp:version>KTUTS</cp:version>
</cp:coreProperties>
</file>