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4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6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7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5" r:id="rId3"/>
    <p:sldMasterId id="2147483708" r:id="rId4"/>
    <p:sldMasterId id="2147483801" r:id="rId5"/>
    <p:sldMasterId id="2147483812" r:id="rId6"/>
    <p:sldMasterId id="2147483843" r:id="rId7"/>
    <p:sldMasterId id="2147483869" r:id="rId8"/>
  </p:sldMasterIdLst>
  <p:notesMasterIdLst>
    <p:notesMasterId r:id="rId39"/>
  </p:notesMasterIdLst>
  <p:sldIdLst>
    <p:sldId id="295" r:id="rId9"/>
    <p:sldId id="512" r:id="rId10"/>
    <p:sldId id="532" r:id="rId11"/>
    <p:sldId id="2670" r:id="rId12"/>
    <p:sldId id="2007577432" r:id="rId13"/>
    <p:sldId id="527" r:id="rId14"/>
    <p:sldId id="528" r:id="rId15"/>
    <p:sldId id="2007577433" r:id="rId16"/>
    <p:sldId id="2007577435" r:id="rId17"/>
    <p:sldId id="299" r:id="rId18"/>
    <p:sldId id="272" r:id="rId19"/>
    <p:sldId id="2007577415" r:id="rId20"/>
    <p:sldId id="2007577416" r:id="rId21"/>
    <p:sldId id="2007577414" r:id="rId22"/>
    <p:sldId id="2007577428" r:id="rId23"/>
    <p:sldId id="2007577429" r:id="rId24"/>
    <p:sldId id="345" r:id="rId25"/>
    <p:sldId id="308" r:id="rId26"/>
    <p:sldId id="346" r:id="rId27"/>
    <p:sldId id="347" r:id="rId28"/>
    <p:sldId id="2007577436" r:id="rId29"/>
    <p:sldId id="349" r:id="rId30"/>
    <p:sldId id="348" r:id="rId31"/>
    <p:sldId id="520" r:id="rId32"/>
    <p:sldId id="521" r:id="rId33"/>
    <p:sldId id="318" r:id="rId34"/>
    <p:sldId id="262" r:id="rId35"/>
    <p:sldId id="310" r:id="rId36"/>
    <p:sldId id="343" r:id="rId37"/>
    <p:sldId id="36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7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0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9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mời</a:t>
            </a:r>
            <a:r>
              <a:rPr lang="en-US" baseline="0" dirty="0"/>
              <a:t> HS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căn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: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vứt</a:t>
            </a:r>
            <a:r>
              <a:rPr lang="en-US" baseline="0" dirty="0"/>
              <a:t> </a:t>
            </a:r>
            <a:r>
              <a:rPr lang="en-US" baseline="0" dirty="0" err="1"/>
              <a:t>bề</a:t>
            </a:r>
            <a:r>
              <a:rPr lang="en-US" baseline="0" dirty="0"/>
              <a:t> </a:t>
            </a:r>
            <a:r>
              <a:rPr lang="en-US" baseline="0" dirty="0" err="1"/>
              <a:t>bộn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nha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dọn</a:t>
            </a:r>
            <a:r>
              <a:rPr lang="en-US" baseline="0" dirty="0"/>
              <a:t> </a:t>
            </a:r>
            <a:r>
              <a:rPr lang="en-US" baseline="0" dirty="0" err="1"/>
              <a:t>dẹp</a:t>
            </a:r>
            <a:r>
              <a:rPr lang="en-US" baseline="0" dirty="0"/>
              <a:t> </a:t>
            </a:r>
            <a:r>
              <a:rPr lang="en-US" baseline="0" dirty="0" err="1"/>
              <a:t>phòng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thử</a:t>
            </a:r>
            <a:r>
              <a:rPr lang="en-US" baseline="0" dirty="0"/>
              <a:t> </a:t>
            </a:r>
            <a:r>
              <a:rPr lang="en-US" baseline="0" dirty="0" err="1"/>
              <a:t>thách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615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85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31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97" name="Shape 897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98" name="Shape 898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899" name="Phone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69" y="940323"/>
            <a:ext cx="3911601" cy="8032751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Shape 900"/>
          <p:cNvSpPr>
            <a:spLocks noGrp="1"/>
          </p:cNvSpPr>
          <p:nvPr>
            <p:ph type="pic" sz="half" idx="13"/>
          </p:nvPr>
        </p:nvSpPr>
        <p:spPr>
          <a:xfrm>
            <a:off x="6853530" y="1922935"/>
            <a:ext cx="3397251" cy="60675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01" name="Shape 901"/>
          <p:cNvSpPr>
            <a:spLocks noGrp="1"/>
          </p:cNvSpPr>
          <p:nvPr>
            <p:ph type="sldNum" sz="quarter" idx="2"/>
          </p:nvPr>
        </p:nvSpPr>
        <p:spPr>
          <a:xfrm>
            <a:off x="11247541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2759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vic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7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Shape 94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42" name="Shape 942"/>
          <p:cNvSpPr>
            <a:spLocks noGrp="1"/>
          </p:cNvSpPr>
          <p:nvPr>
            <p:ph type="pic" sz="quarter" idx="13"/>
          </p:nvPr>
        </p:nvSpPr>
        <p:spPr>
          <a:xfrm>
            <a:off x="8132530" y="2247882"/>
            <a:ext cx="1652769" cy="295908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6209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040" y="2677152"/>
            <a:ext cx="3509674" cy="5493932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Shape 963"/>
          <p:cNvSpPr>
            <a:spLocks noGrp="1"/>
          </p:cNvSpPr>
          <p:nvPr>
            <p:ph type="pic" sz="quarter" idx="13"/>
          </p:nvPr>
        </p:nvSpPr>
        <p:spPr>
          <a:xfrm>
            <a:off x="4601639" y="3667131"/>
            <a:ext cx="3032531" cy="3598066"/>
          </a:xfrm>
          <a:prstGeom prst="roundRect">
            <a:avLst>
              <a:gd name="adj" fmla="val 15461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61" name="Shape 96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64" name="Shape 96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202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Shape 97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972" name="Shape 97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73" name="Shape 973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974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720" y="859385"/>
            <a:ext cx="3634715" cy="5139231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Shape 975"/>
          <p:cNvSpPr>
            <a:spLocks noGrp="1"/>
          </p:cNvSpPr>
          <p:nvPr>
            <p:ph type="pic" sz="quarter" idx="13"/>
          </p:nvPr>
        </p:nvSpPr>
        <p:spPr>
          <a:xfrm>
            <a:off x="7035767" y="1330325"/>
            <a:ext cx="3155951" cy="4210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76" name="Shape 976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901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>
            <a:spLocks noGrp="1"/>
          </p:cNvSpPr>
          <p:nvPr>
            <p:ph type="pic" idx="13"/>
          </p:nvPr>
        </p:nvSpPr>
        <p:spPr>
          <a:xfrm>
            <a:off x="1642500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4" name="Shape 984"/>
          <p:cNvSpPr>
            <a:spLocks noGrp="1"/>
          </p:cNvSpPr>
          <p:nvPr>
            <p:ph type="pic" sz="half" idx="14"/>
          </p:nvPr>
        </p:nvSpPr>
        <p:spPr>
          <a:xfrm>
            <a:off x="3986129" y="3388701"/>
            <a:ext cx="4219743" cy="5619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85" name="Shape 98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4676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Watch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0184" y="-260970"/>
            <a:ext cx="4714508" cy="7379940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Shape 993"/>
          <p:cNvSpPr>
            <a:spLocks noGrp="1"/>
          </p:cNvSpPr>
          <p:nvPr>
            <p:ph type="pic" sz="half" idx="13"/>
          </p:nvPr>
        </p:nvSpPr>
        <p:spPr>
          <a:xfrm>
            <a:off x="-1133856" y="1068858"/>
            <a:ext cx="4073566" cy="4833244"/>
          </a:xfrm>
          <a:prstGeom prst="roundRect">
            <a:avLst>
              <a:gd name="adj" fmla="val 15563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94" name="Shape 99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661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Shape 100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02" name="Tablet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854" y="2788959"/>
            <a:ext cx="485031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Shape 1003"/>
          <p:cNvSpPr>
            <a:spLocks noGrp="1"/>
          </p:cNvSpPr>
          <p:nvPr>
            <p:ph type="pic" sz="half" idx="13"/>
          </p:nvPr>
        </p:nvSpPr>
        <p:spPr>
          <a:xfrm>
            <a:off x="7114320" y="3417358"/>
            <a:ext cx="4217381" cy="5613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04" name="Shape 100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203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Tablet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945" y="971270"/>
            <a:ext cx="5221503" cy="7382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Shape 1012"/>
          <p:cNvSpPr>
            <a:spLocks noGrp="1"/>
          </p:cNvSpPr>
          <p:nvPr>
            <p:ph type="pic" sz="half" idx="13"/>
          </p:nvPr>
        </p:nvSpPr>
        <p:spPr>
          <a:xfrm>
            <a:off x="-1101848" y="1647806"/>
            <a:ext cx="4533727" cy="60480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13" name="Shape 10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8621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Shape 1020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21" name="Shape 1021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22" name="Shape 1022"/>
          <p:cNvSpPr/>
          <p:nvPr/>
        </p:nvSpPr>
        <p:spPr>
          <a:xfrm>
            <a:off x="11118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23" name="Shape 1023"/>
          <p:cNvSpPr>
            <a:spLocks noGrp="1"/>
          </p:cNvSpPr>
          <p:nvPr>
            <p:ph type="sldNum" sz="quarter" idx="2"/>
          </p:nvPr>
        </p:nvSpPr>
        <p:spPr>
          <a:xfrm>
            <a:off x="11247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pic>
        <p:nvPicPr>
          <p:cNvPr id="1024" name="Notebook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266" y="1981754"/>
            <a:ext cx="4933583" cy="2894492"/>
          </a:xfrm>
          <a:prstGeom prst="rect">
            <a:avLst/>
          </a:prstGeom>
          <a:ln w="12700">
            <a:miter lim="400000"/>
          </a:ln>
        </p:spPr>
      </p:pic>
      <p:sp>
        <p:nvSpPr>
          <p:cNvPr id="1025" name="Shape 1025"/>
          <p:cNvSpPr>
            <a:spLocks noGrp="1"/>
          </p:cNvSpPr>
          <p:nvPr>
            <p:ph type="pic" sz="quarter" idx="13"/>
          </p:nvPr>
        </p:nvSpPr>
        <p:spPr>
          <a:xfrm>
            <a:off x="6606024" y="2199548"/>
            <a:ext cx="3817686" cy="24589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925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Notebook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50051" y="707298"/>
            <a:ext cx="9175751" cy="529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Shape 1033"/>
          <p:cNvSpPr>
            <a:spLocks noGrp="1"/>
          </p:cNvSpPr>
          <p:nvPr>
            <p:ph type="pic" sz="half" idx="13"/>
          </p:nvPr>
        </p:nvSpPr>
        <p:spPr>
          <a:xfrm>
            <a:off x="-2898733" y="1097683"/>
            <a:ext cx="6898515" cy="4312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34" name="Shape 10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536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one_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7072" y="1752384"/>
            <a:ext cx="2363721" cy="4854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ablet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57330" y="793284"/>
            <a:ext cx="4320258" cy="6108542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hape 1042"/>
          <p:cNvSpPr>
            <a:spLocks noGrp="1"/>
          </p:cNvSpPr>
          <p:nvPr>
            <p:ph type="pic" sz="quarter" idx="13"/>
          </p:nvPr>
        </p:nvSpPr>
        <p:spPr>
          <a:xfrm>
            <a:off x="3023187" y="2344934"/>
            <a:ext cx="1934144" cy="22182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4" name="Shape 1044"/>
          <p:cNvSpPr>
            <a:spLocks noGrp="1"/>
          </p:cNvSpPr>
          <p:nvPr>
            <p:ph type="pic" sz="quarter" idx="14"/>
          </p:nvPr>
        </p:nvSpPr>
        <p:spPr>
          <a:xfrm>
            <a:off x="5238160" y="1349505"/>
            <a:ext cx="3758599" cy="32436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45" name="Shape 10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881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vice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ablet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4264" y="1901005"/>
            <a:ext cx="3406314" cy="4816288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Shape 1052"/>
          <p:cNvSpPr>
            <a:spLocks noGrp="1"/>
          </p:cNvSpPr>
          <p:nvPr>
            <p:ph type="pic" sz="quarter" idx="13"/>
          </p:nvPr>
        </p:nvSpPr>
        <p:spPr>
          <a:xfrm>
            <a:off x="3295684" y="2339558"/>
            <a:ext cx="2963473" cy="3946681"/>
          </a:xfrm>
          <a:custGeom>
            <a:avLst/>
            <a:gdLst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0 w 5926946"/>
              <a:gd name="connsiteY3" fmla="*/ 7893361 h 7893361"/>
              <a:gd name="connsiteX4" fmla="*/ 0 w 5926946"/>
              <a:gd name="connsiteY4" fmla="*/ 0 h 7893361"/>
              <a:gd name="connsiteX0" fmla="*/ 147 w 5927093"/>
              <a:gd name="connsiteY0" fmla="*/ 0 h 7893361"/>
              <a:gd name="connsiteX1" fmla="*/ 5927093 w 5927093"/>
              <a:gd name="connsiteY1" fmla="*/ 0 h 7893361"/>
              <a:gd name="connsiteX2" fmla="*/ 5927093 w 5927093"/>
              <a:gd name="connsiteY2" fmla="*/ 7893361 h 7893361"/>
              <a:gd name="connsiteX3" fmla="*/ 147 w 5927093"/>
              <a:gd name="connsiteY3" fmla="*/ 7893361 h 7893361"/>
              <a:gd name="connsiteX4" fmla="*/ 3254 w 5927093"/>
              <a:gd name="connsiteY4" fmla="*/ 823160 h 7893361"/>
              <a:gd name="connsiteX5" fmla="*/ 147 w 5927093"/>
              <a:gd name="connsiteY5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300743 w 6227689"/>
              <a:gd name="connsiteY0" fmla="*/ 0 h 7893361"/>
              <a:gd name="connsiteX1" fmla="*/ 6227689 w 6227689"/>
              <a:gd name="connsiteY1" fmla="*/ 0 h 7893361"/>
              <a:gd name="connsiteX2" fmla="*/ 6227689 w 6227689"/>
              <a:gd name="connsiteY2" fmla="*/ 7893361 h 7893361"/>
              <a:gd name="connsiteX3" fmla="*/ 300743 w 6227689"/>
              <a:gd name="connsiteY3" fmla="*/ 7893361 h 7893361"/>
              <a:gd name="connsiteX4" fmla="*/ 1075376 w 6227689"/>
              <a:gd name="connsiteY4" fmla="*/ 1486735 h 7893361"/>
              <a:gd name="connsiteX5" fmla="*/ 303850 w 6227689"/>
              <a:gd name="connsiteY5" fmla="*/ 823160 h 7893361"/>
              <a:gd name="connsiteX6" fmla="*/ 300743 w 6227689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4633 w 5926946"/>
              <a:gd name="connsiteY4" fmla="*/ 1486735 h 7893361"/>
              <a:gd name="connsiteX5" fmla="*/ 3107 w 5926946"/>
              <a:gd name="connsiteY5" fmla="*/ 823160 h 7893361"/>
              <a:gd name="connsiteX6" fmla="*/ 0 w 5926946"/>
              <a:gd name="connsiteY6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803207 w 5926946"/>
              <a:gd name="connsiteY4" fmla="*/ 2502735 h 7893361"/>
              <a:gd name="connsiteX5" fmla="*/ 774633 w 5926946"/>
              <a:gd name="connsiteY5" fmla="*/ 1486735 h 7893361"/>
              <a:gd name="connsiteX6" fmla="*/ 3107 w 5926946"/>
              <a:gd name="connsiteY6" fmla="*/ 823160 h 7893361"/>
              <a:gd name="connsiteX7" fmla="*/ 0 w 5926946"/>
              <a:gd name="connsiteY7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96857 w 5926946"/>
              <a:gd name="connsiteY4" fmla="*/ 3020260 h 7893361"/>
              <a:gd name="connsiteX5" fmla="*/ 803207 w 5926946"/>
              <a:gd name="connsiteY5" fmla="*/ 2502735 h 7893361"/>
              <a:gd name="connsiteX6" fmla="*/ 774633 w 5926946"/>
              <a:gd name="connsiteY6" fmla="*/ 1486735 h 7893361"/>
              <a:gd name="connsiteX7" fmla="*/ 3107 w 5926946"/>
              <a:gd name="connsiteY7" fmla="*/ 823160 h 7893361"/>
              <a:gd name="connsiteX8" fmla="*/ 0 w 5926946"/>
              <a:gd name="connsiteY8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3 w 5926946"/>
              <a:gd name="connsiteY7" fmla="*/ 1486735 h 7893361"/>
              <a:gd name="connsiteX8" fmla="*/ 3107 w 5926946"/>
              <a:gd name="connsiteY8" fmla="*/ 823160 h 7893361"/>
              <a:gd name="connsiteX9" fmla="*/ 0 w 5926946"/>
              <a:gd name="connsiteY9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5926946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5926946 w 5926946"/>
              <a:gd name="connsiteY2" fmla="*/ 7893361 h 7893361"/>
              <a:gd name="connsiteX3" fmla="*/ 771525 w 5926946"/>
              <a:gd name="connsiteY3" fmla="*/ 7890186 h 7893361"/>
              <a:gd name="connsiteX4" fmla="*/ 771457 w 5926946"/>
              <a:gd name="connsiteY4" fmla="*/ 3058360 h 7893361"/>
              <a:gd name="connsiteX5" fmla="*/ 796857 w 5926946"/>
              <a:gd name="connsiteY5" fmla="*/ 3020260 h 7893361"/>
              <a:gd name="connsiteX6" fmla="*/ 803207 w 5926946"/>
              <a:gd name="connsiteY6" fmla="*/ 2502735 h 7893361"/>
              <a:gd name="connsiteX7" fmla="*/ 774632 w 5926946"/>
              <a:gd name="connsiteY7" fmla="*/ 2474160 h 7893361"/>
              <a:gd name="connsiteX8" fmla="*/ 774633 w 5926946"/>
              <a:gd name="connsiteY8" fmla="*/ 1486735 h 7893361"/>
              <a:gd name="connsiteX9" fmla="*/ 3107 w 5926946"/>
              <a:gd name="connsiteY9" fmla="*/ 823160 h 7893361"/>
              <a:gd name="connsiteX10" fmla="*/ 0 w 5926946"/>
              <a:gd name="connsiteY10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5926946 w 5926946"/>
              <a:gd name="connsiteY3" fmla="*/ 7893361 h 7893361"/>
              <a:gd name="connsiteX4" fmla="*/ 771525 w 5926946"/>
              <a:gd name="connsiteY4" fmla="*/ 7890186 h 7893361"/>
              <a:gd name="connsiteX5" fmla="*/ 771457 w 5926946"/>
              <a:gd name="connsiteY5" fmla="*/ 3058360 h 7893361"/>
              <a:gd name="connsiteX6" fmla="*/ 796857 w 5926946"/>
              <a:gd name="connsiteY6" fmla="*/ 3020260 h 7893361"/>
              <a:gd name="connsiteX7" fmla="*/ 803207 w 5926946"/>
              <a:gd name="connsiteY7" fmla="*/ 2502735 h 7893361"/>
              <a:gd name="connsiteX8" fmla="*/ 774632 w 5926946"/>
              <a:gd name="connsiteY8" fmla="*/ 2474160 h 7893361"/>
              <a:gd name="connsiteX9" fmla="*/ 774633 w 5926946"/>
              <a:gd name="connsiteY9" fmla="*/ 1486735 h 7893361"/>
              <a:gd name="connsiteX10" fmla="*/ 3107 w 5926946"/>
              <a:gd name="connsiteY10" fmla="*/ 823160 h 7893361"/>
              <a:gd name="connsiteX11" fmla="*/ 0 w 5926946"/>
              <a:gd name="connsiteY11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2232 w 5926946"/>
              <a:gd name="connsiteY3" fmla="*/ 61996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5926946 w 5926946"/>
              <a:gd name="connsiteY4" fmla="*/ 7893361 h 7893361"/>
              <a:gd name="connsiteX5" fmla="*/ 771525 w 5926946"/>
              <a:gd name="connsiteY5" fmla="*/ 7890186 h 7893361"/>
              <a:gd name="connsiteX6" fmla="*/ 771457 w 5926946"/>
              <a:gd name="connsiteY6" fmla="*/ 3058360 h 7893361"/>
              <a:gd name="connsiteX7" fmla="*/ 796857 w 5926946"/>
              <a:gd name="connsiteY7" fmla="*/ 3020260 h 7893361"/>
              <a:gd name="connsiteX8" fmla="*/ 803207 w 5926946"/>
              <a:gd name="connsiteY8" fmla="*/ 2502735 h 7893361"/>
              <a:gd name="connsiteX9" fmla="*/ 774632 w 5926946"/>
              <a:gd name="connsiteY9" fmla="*/ 2474160 h 7893361"/>
              <a:gd name="connsiteX10" fmla="*/ 774633 w 5926946"/>
              <a:gd name="connsiteY10" fmla="*/ 1486735 h 7893361"/>
              <a:gd name="connsiteX11" fmla="*/ 3107 w 5926946"/>
              <a:gd name="connsiteY11" fmla="*/ 823160 h 7893361"/>
              <a:gd name="connsiteX12" fmla="*/ 0 w 5926946"/>
              <a:gd name="connsiteY12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  <a:gd name="connsiteX0" fmla="*/ 0 w 5926946"/>
              <a:gd name="connsiteY0" fmla="*/ 0 h 7893361"/>
              <a:gd name="connsiteX1" fmla="*/ 4900487 w 5926946"/>
              <a:gd name="connsiteY1" fmla="*/ 0 h 7893361"/>
              <a:gd name="connsiteX2" fmla="*/ 4794182 w 5926946"/>
              <a:gd name="connsiteY2" fmla="*/ 213560 h 7893361"/>
              <a:gd name="connsiteX3" fmla="*/ 4438582 w 5926946"/>
              <a:gd name="connsiteY3" fmla="*/ 626310 h 7893361"/>
              <a:gd name="connsiteX4" fmla="*/ 4470332 w 5926946"/>
              <a:gd name="connsiteY4" fmla="*/ 2778960 h 7893361"/>
              <a:gd name="connsiteX5" fmla="*/ 5926946 w 5926946"/>
              <a:gd name="connsiteY5" fmla="*/ 7893361 h 7893361"/>
              <a:gd name="connsiteX6" fmla="*/ 771525 w 5926946"/>
              <a:gd name="connsiteY6" fmla="*/ 7890186 h 7893361"/>
              <a:gd name="connsiteX7" fmla="*/ 771457 w 5926946"/>
              <a:gd name="connsiteY7" fmla="*/ 3058360 h 7893361"/>
              <a:gd name="connsiteX8" fmla="*/ 796857 w 5926946"/>
              <a:gd name="connsiteY8" fmla="*/ 3020260 h 7893361"/>
              <a:gd name="connsiteX9" fmla="*/ 803207 w 5926946"/>
              <a:gd name="connsiteY9" fmla="*/ 2502735 h 7893361"/>
              <a:gd name="connsiteX10" fmla="*/ 774632 w 5926946"/>
              <a:gd name="connsiteY10" fmla="*/ 2474160 h 7893361"/>
              <a:gd name="connsiteX11" fmla="*/ 774633 w 5926946"/>
              <a:gd name="connsiteY11" fmla="*/ 1486735 h 7893361"/>
              <a:gd name="connsiteX12" fmla="*/ 3107 w 5926946"/>
              <a:gd name="connsiteY12" fmla="*/ 823160 h 7893361"/>
              <a:gd name="connsiteX13" fmla="*/ 0 w 5926946"/>
              <a:gd name="connsiteY13" fmla="*/ 0 h 789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26946" h="7893361">
                <a:moveTo>
                  <a:pt x="0" y="0"/>
                </a:moveTo>
                <a:lnTo>
                  <a:pt x="4900487" y="0"/>
                </a:lnTo>
                <a:cubicBezTo>
                  <a:pt x="4908444" y="68012"/>
                  <a:pt x="4843375" y="199523"/>
                  <a:pt x="4794182" y="213560"/>
                </a:cubicBezTo>
                <a:cubicBezTo>
                  <a:pt x="4509490" y="285527"/>
                  <a:pt x="4431174" y="535293"/>
                  <a:pt x="4438582" y="626310"/>
                </a:cubicBezTo>
                <a:cubicBezTo>
                  <a:pt x="4435407" y="1345977"/>
                  <a:pt x="4390957" y="2052943"/>
                  <a:pt x="4470332" y="2778960"/>
                </a:cubicBezTo>
                <a:lnTo>
                  <a:pt x="5926946" y="7893361"/>
                </a:lnTo>
                <a:lnTo>
                  <a:pt x="771525" y="7890186"/>
                </a:lnTo>
                <a:cubicBezTo>
                  <a:pt x="769527" y="6975344"/>
                  <a:pt x="767235" y="3870014"/>
                  <a:pt x="771457" y="3058360"/>
                </a:cubicBezTo>
                <a:cubicBezTo>
                  <a:pt x="778854" y="3027756"/>
                  <a:pt x="791565" y="3064181"/>
                  <a:pt x="796857" y="3020260"/>
                </a:cubicBezTo>
                <a:cubicBezTo>
                  <a:pt x="798974" y="2989039"/>
                  <a:pt x="793153" y="2592164"/>
                  <a:pt x="803207" y="2502735"/>
                </a:cubicBezTo>
                <a:cubicBezTo>
                  <a:pt x="800561" y="2476806"/>
                  <a:pt x="769869" y="2500618"/>
                  <a:pt x="774632" y="2474160"/>
                </a:cubicBezTo>
                <a:cubicBezTo>
                  <a:pt x="769870" y="2304827"/>
                  <a:pt x="777279" y="1757139"/>
                  <a:pt x="774633" y="1486735"/>
                </a:cubicBezTo>
                <a:cubicBezTo>
                  <a:pt x="765626" y="768743"/>
                  <a:pt x="212646" y="846053"/>
                  <a:pt x="3107" y="823160"/>
                </a:cubicBezTo>
                <a:cubicBezTo>
                  <a:pt x="2071" y="548773"/>
                  <a:pt x="1036" y="274387"/>
                  <a:pt x="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8" name="Notebook_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61610" y="1497533"/>
            <a:ext cx="4933583" cy="2894493"/>
          </a:xfrm>
          <a:prstGeom prst="rect">
            <a:avLst/>
          </a:prstGeom>
          <a:ln w="12700">
            <a:miter lim="400000"/>
          </a:ln>
        </p:spPr>
      </p:pic>
      <p:sp>
        <p:nvSpPr>
          <p:cNvPr id="1053" name="Shape 1053"/>
          <p:cNvSpPr>
            <a:spLocks noGrp="1"/>
          </p:cNvSpPr>
          <p:nvPr>
            <p:ph type="pic" sz="quarter" idx="14"/>
          </p:nvPr>
        </p:nvSpPr>
        <p:spPr>
          <a:xfrm>
            <a:off x="5915348" y="1715327"/>
            <a:ext cx="3980707" cy="2458905"/>
          </a:xfrm>
          <a:custGeom>
            <a:avLst/>
            <a:gdLst>
              <a:gd name="connsiteX0" fmla="*/ 0 w 7635371"/>
              <a:gd name="connsiteY0" fmla="*/ 0 h 4917809"/>
              <a:gd name="connsiteX1" fmla="*/ 7635371 w 7635371"/>
              <a:gd name="connsiteY1" fmla="*/ 0 h 4917809"/>
              <a:gd name="connsiteX2" fmla="*/ 7635371 w 7635371"/>
              <a:gd name="connsiteY2" fmla="*/ 4917809 h 4917809"/>
              <a:gd name="connsiteX3" fmla="*/ 0 w 7635371"/>
              <a:gd name="connsiteY3" fmla="*/ 4917809 h 4917809"/>
              <a:gd name="connsiteX4" fmla="*/ 0 w 7635371"/>
              <a:gd name="connsiteY4" fmla="*/ 0 h 4917809"/>
              <a:gd name="connsiteX0" fmla="*/ 76 w 7635447"/>
              <a:gd name="connsiteY0" fmla="*/ 0 h 4917809"/>
              <a:gd name="connsiteX1" fmla="*/ 7635447 w 7635447"/>
              <a:gd name="connsiteY1" fmla="*/ 0 h 4917809"/>
              <a:gd name="connsiteX2" fmla="*/ 7635447 w 7635447"/>
              <a:gd name="connsiteY2" fmla="*/ 4917809 h 4917809"/>
              <a:gd name="connsiteX3" fmla="*/ 76 w 7635447"/>
              <a:gd name="connsiteY3" fmla="*/ 4917809 h 4917809"/>
              <a:gd name="connsiteX4" fmla="*/ 4859 w 7635447"/>
              <a:gd name="connsiteY4" fmla="*/ 859711 h 4917809"/>
              <a:gd name="connsiteX5" fmla="*/ 76 w 7635447"/>
              <a:gd name="connsiteY5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49868 w 8085239"/>
              <a:gd name="connsiteY0" fmla="*/ 0 h 4917809"/>
              <a:gd name="connsiteX1" fmla="*/ 8085239 w 8085239"/>
              <a:gd name="connsiteY1" fmla="*/ 0 h 4917809"/>
              <a:gd name="connsiteX2" fmla="*/ 8085239 w 8085239"/>
              <a:gd name="connsiteY2" fmla="*/ 4917809 h 4917809"/>
              <a:gd name="connsiteX3" fmla="*/ 449868 w 8085239"/>
              <a:gd name="connsiteY3" fmla="*/ 4917809 h 4917809"/>
              <a:gd name="connsiteX4" fmla="*/ 1010606 w 8085239"/>
              <a:gd name="connsiteY4" fmla="*/ 859711 h 4917809"/>
              <a:gd name="connsiteX5" fmla="*/ 454651 w 8085239"/>
              <a:gd name="connsiteY5" fmla="*/ 859711 h 4917809"/>
              <a:gd name="connsiteX6" fmla="*/ 449868 w 8085239"/>
              <a:gd name="connsiteY6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400001 w 8035372"/>
              <a:gd name="connsiteY0" fmla="*/ 0 h 4917809"/>
              <a:gd name="connsiteX1" fmla="*/ 8035372 w 8035372"/>
              <a:gd name="connsiteY1" fmla="*/ 0 h 4917809"/>
              <a:gd name="connsiteX2" fmla="*/ 8035372 w 8035372"/>
              <a:gd name="connsiteY2" fmla="*/ 4917809 h 4917809"/>
              <a:gd name="connsiteX3" fmla="*/ 400001 w 8035372"/>
              <a:gd name="connsiteY3" fmla="*/ 4917809 h 4917809"/>
              <a:gd name="connsiteX4" fmla="*/ 1150934 w 8035372"/>
              <a:gd name="connsiteY4" fmla="*/ 1199868 h 4917809"/>
              <a:gd name="connsiteX5" fmla="*/ 960739 w 8035372"/>
              <a:gd name="connsiteY5" fmla="*/ 859711 h 4917809"/>
              <a:gd name="connsiteX6" fmla="*/ 404784 w 8035372"/>
              <a:gd name="connsiteY6" fmla="*/ 859711 h 4917809"/>
              <a:gd name="connsiteX7" fmla="*/ 400001 w 8035372"/>
              <a:gd name="connsiteY7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083678 w 7968116"/>
              <a:gd name="connsiteY5" fmla="*/ 1199868 h 4917809"/>
              <a:gd name="connsiteX6" fmla="*/ 893483 w 7968116"/>
              <a:gd name="connsiteY6" fmla="*/ 859711 h 4917809"/>
              <a:gd name="connsiteX7" fmla="*/ 337528 w 7968116"/>
              <a:gd name="connsiteY7" fmla="*/ 859711 h 4917809"/>
              <a:gd name="connsiteX8" fmla="*/ 332745 w 7968116"/>
              <a:gd name="connsiteY8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332745 w 7968116"/>
              <a:gd name="connsiteY0" fmla="*/ 0 h 4917809"/>
              <a:gd name="connsiteX1" fmla="*/ 7968116 w 7968116"/>
              <a:gd name="connsiteY1" fmla="*/ 0 h 4917809"/>
              <a:gd name="connsiteX2" fmla="*/ 7968116 w 7968116"/>
              <a:gd name="connsiteY2" fmla="*/ 4917809 h 4917809"/>
              <a:gd name="connsiteX3" fmla="*/ 332745 w 7968116"/>
              <a:gd name="connsiteY3" fmla="*/ 4917809 h 4917809"/>
              <a:gd name="connsiteX4" fmla="*/ 1555457 w 7968116"/>
              <a:gd name="connsiteY4" fmla="*/ 2074796 h 4917809"/>
              <a:gd name="connsiteX5" fmla="*/ 1158582 w 7968116"/>
              <a:gd name="connsiteY5" fmla="*/ 1442971 h 4917809"/>
              <a:gd name="connsiteX6" fmla="*/ 1083678 w 7968116"/>
              <a:gd name="connsiteY6" fmla="*/ 1199868 h 4917809"/>
              <a:gd name="connsiteX7" fmla="*/ 893483 w 7968116"/>
              <a:gd name="connsiteY7" fmla="*/ 859711 h 4917809"/>
              <a:gd name="connsiteX8" fmla="*/ 337528 w 7968116"/>
              <a:gd name="connsiteY8" fmla="*/ 859711 h 4917809"/>
              <a:gd name="connsiteX9" fmla="*/ 332745 w 7968116"/>
              <a:gd name="connsiteY9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98928 w 7934299"/>
              <a:gd name="connsiteY0" fmla="*/ 0 h 4917809"/>
              <a:gd name="connsiteX1" fmla="*/ 7934299 w 7934299"/>
              <a:gd name="connsiteY1" fmla="*/ 0 h 4917809"/>
              <a:gd name="connsiteX2" fmla="*/ 7934299 w 7934299"/>
              <a:gd name="connsiteY2" fmla="*/ 4917809 h 4917809"/>
              <a:gd name="connsiteX3" fmla="*/ 298928 w 7934299"/>
              <a:gd name="connsiteY3" fmla="*/ 4917809 h 4917809"/>
              <a:gd name="connsiteX4" fmla="*/ 1594665 w 7934299"/>
              <a:gd name="connsiteY4" fmla="*/ 2087496 h 4917809"/>
              <a:gd name="connsiteX5" fmla="*/ 1521640 w 7934299"/>
              <a:gd name="connsiteY5" fmla="*/ 2074796 h 4917809"/>
              <a:gd name="connsiteX6" fmla="*/ 1124765 w 7934299"/>
              <a:gd name="connsiteY6" fmla="*/ 1442971 h 4917809"/>
              <a:gd name="connsiteX7" fmla="*/ 1049861 w 7934299"/>
              <a:gd name="connsiteY7" fmla="*/ 1199868 h 4917809"/>
              <a:gd name="connsiteX8" fmla="*/ 859666 w 7934299"/>
              <a:gd name="connsiteY8" fmla="*/ 859711 h 4917809"/>
              <a:gd name="connsiteX9" fmla="*/ 303711 w 7934299"/>
              <a:gd name="connsiteY9" fmla="*/ 859711 h 4917809"/>
              <a:gd name="connsiteX10" fmla="*/ 298928 w 7934299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278553 w 7913924"/>
              <a:gd name="connsiteY0" fmla="*/ 0 h 4917809"/>
              <a:gd name="connsiteX1" fmla="*/ 7913924 w 7913924"/>
              <a:gd name="connsiteY1" fmla="*/ 0 h 4917809"/>
              <a:gd name="connsiteX2" fmla="*/ 7913924 w 7913924"/>
              <a:gd name="connsiteY2" fmla="*/ 4917809 h 4917809"/>
              <a:gd name="connsiteX3" fmla="*/ 278553 w 7913924"/>
              <a:gd name="connsiteY3" fmla="*/ 4917809 h 4917809"/>
              <a:gd name="connsiteX4" fmla="*/ 1574290 w 7913924"/>
              <a:gd name="connsiteY4" fmla="*/ 2087496 h 4917809"/>
              <a:gd name="connsiteX5" fmla="*/ 1501265 w 7913924"/>
              <a:gd name="connsiteY5" fmla="*/ 2074796 h 4917809"/>
              <a:gd name="connsiteX6" fmla="*/ 1104390 w 7913924"/>
              <a:gd name="connsiteY6" fmla="*/ 1442971 h 4917809"/>
              <a:gd name="connsiteX7" fmla="*/ 1029486 w 7913924"/>
              <a:gd name="connsiteY7" fmla="*/ 1199868 h 4917809"/>
              <a:gd name="connsiteX8" fmla="*/ 839291 w 7913924"/>
              <a:gd name="connsiteY8" fmla="*/ 859711 h 4917809"/>
              <a:gd name="connsiteX9" fmla="*/ 283336 w 7913924"/>
              <a:gd name="connsiteY9" fmla="*/ 859711 h 4917809"/>
              <a:gd name="connsiteX10" fmla="*/ 278553 w 7913924"/>
              <a:gd name="connsiteY10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2052 w 7937423"/>
              <a:gd name="connsiteY0" fmla="*/ 0 h 4917809"/>
              <a:gd name="connsiteX1" fmla="*/ 7937423 w 7937423"/>
              <a:gd name="connsiteY1" fmla="*/ 0 h 4917809"/>
              <a:gd name="connsiteX2" fmla="*/ 7937423 w 7937423"/>
              <a:gd name="connsiteY2" fmla="*/ 4917809 h 4917809"/>
              <a:gd name="connsiteX3" fmla="*/ 302052 w 7937423"/>
              <a:gd name="connsiteY3" fmla="*/ 4917809 h 4917809"/>
              <a:gd name="connsiteX4" fmla="*/ 1620013 w 7937423"/>
              <a:gd name="connsiteY4" fmla="*/ 2487546 h 4917809"/>
              <a:gd name="connsiteX5" fmla="*/ 1597789 w 7937423"/>
              <a:gd name="connsiteY5" fmla="*/ 2087496 h 4917809"/>
              <a:gd name="connsiteX6" fmla="*/ 1524764 w 7937423"/>
              <a:gd name="connsiteY6" fmla="*/ 2074796 h 4917809"/>
              <a:gd name="connsiteX7" fmla="*/ 1127889 w 7937423"/>
              <a:gd name="connsiteY7" fmla="*/ 1442971 h 4917809"/>
              <a:gd name="connsiteX8" fmla="*/ 1052985 w 7937423"/>
              <a:gd name="connsiteY8" fmla="*/ 1199868 h 4917809"/>
              <a:gd name="connsiteX9" fmla="*/ 862790 w 7937423"/>
              <a:gd name="connsiteY9" fmla="*/ 859711 h 4917809"/>
              <a:gd name="connsiteX10" fmla="*/ 306835 w 7937423"/>
              <a:gd name="connsiteY10" fmla="*/ 859711 h 4917809"/>
              <a:gd name="connsiteX11" fmla="*/ 302052 w 7937423"/>
              <a:gd name="connsiteY11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00852 w 7936223"/>
              <a:gd name="connsiteY0" fmla="*/ 0 h 4917809"/>
              <a:gd name="connsiteX1" fmla="*/ 7936223 w 7936223"/>
              <a:gd name="connsiteY1" fmla="*/ 0 h 4917809"/>
              <a:gd name="connsiteX2" fmla="*/ 7936223 w 7936223"/>
              <a:gd name="connsiteY2" fmla="*/ 4917809 h 4917809"/>
              <a:gd name="connsiteX3" fmla="*/ 300852 w 7936223"/>
              <a:gd name="connsiteY3" fmla="*/ 4917809 h 4917809"/>
              <a:gd name="connsiteX4" fmla="*/ 1529914 w 7936223"/>
              <a:gd name="connsiteY4" fmla="*/ 2560571 h 4917809"/>
              <a:gd name="connsiteX5" fmla="*/ 1618813 w 7936223"/>
              <a:gd name="connsiteY5" fmla="*/ 2487546 h 4917809"/>
              <a:gd name="connsiteX6" fmla="*/ 1596589 w 7936223"/>
              <a:gd name="connsiteY6" fmla="*/ 2087496 h 4917809"/>
              <a:gd name="connsiteX7" fmla="*/ 1523564 w 7936223"/>
              <a:gd name="connsiteY7" fmla="*/ 2074796 h 4917809"/>
              <a:gd name="connsiteX8" fmla="*/ 1126689 w 7936223"/>
              <a:gd name="connsiteY8" fmla="*/ 1442971 h 4917809"/>
              <a:gd name="connsiteX9" fmla="*/ 1051785 w 7936223"/>
              <a:gd name="connsiteY9" fmla="*/ 1199868 h 4917809"/>
              <a:gd name="connsiteX10" fmla="*/ 861590 w 7936223"/>
              <a:gd name="connsiteY10" fmla="*/ 859711 h 4917809"/>
              <a:gd name="connsiteX11" fmla="*/ 305635 w 7936223"/>
              <a:gd name="connsiteY11" fmla="*/ 859711 h 4917809"/>
              <a:gd name="connsiteX12" fmla="*/ 300852 w 7936223"/>
              <a:gd name="connsiteY12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8851 w 7954222"/>
              <a:gd name="connsiteY0" fmla="*/ 0 h 4917809"/>
              <a:gd name="connsiteX1" fmla="*/ 7954222 w 7954222"/>
              <a:gd name="connsiteY1" fmla="*/ 0 h 4917809"/>
              <a:gd name="connsiteX2" fmla="*/ 7954222 w 7954222"/>
              <a:gd name="connsiteY2" fmla="*/ 4917809 h 4917809"/>
              <a:gd name="connsiteX3" fmla="*/ 318851 w 7954222"/>
              <a:gd name="connsiteY3" fmla="*/ 4917809 h 4917809"/>
              <a:gd name="connsiteX4" fmla="*/ 1538388 w 7954222"/>
              <a:gd name="connsiteY4" fmla="*/ 2903471 h 4917809"/>
              <a:gd name="connsiteX5" fmla="*/ 1547913 w 7954222"/>
              <a:gd name="connsiteY5" fmla="*/ 2560571 h 4917809"/>
              <a:gd name="connsiteX6" fmla="*/ 1636812 w 7954222"/>
              <a:gd name="connsiteY6" fmla="*/ 2487546 h 4917809"/>
              <a:gd name="connsiteX7" fmla="*/ 1614588 w 7954222"/>
              <a:gd name="connsiteY7" fmla="*/ 2087496 h 4917809"/>
              <a:gd name="connsiteX8" fmla="*/ 1541563 w 7954222"/>
              <a:gd name="connsiteY8" fmla="*/ 2074796 h 4917809"/>
              <a:gd name="connsiteX9" fmla="*/ 1144688 w 7954222"/>
              <a:gd name="connsiteY9" fmla="*/ 1442971 h 4917809"/>
              <a:gd name="connsiteX10" fmla="*/ 1069784 w 7954222"/>
              <a:gd name="connsiteY10" fmla="*/ 1199868 h 4917809"/>
              <a:gd name="connsiteX11" fmla="*/ 879589 w 7954222"/>
              <a:gd name="connsiteY11" fmla="*/ 859711 h 4917809"/>
              <a:gd name="connsiteX12" fmla="*/ 323634 w 7954222"/>
              <a:gd name="connsiteY12" fmla="*/ 859711 h 4917809"/>
              <a:gd name="connsiteX13" fmla="*/ 318851 w 7954222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16110 w 7951481"/>
              <a:gd name="connsiteY0" fmla="*/ 0 h 4917809"/>
              <a:gd name="connsiteX1" fmla="*/ 7951481 w 7951481"/>
              <a:gd name="connsiteY1" fmla="*/ 0 h 4917809"/>
              <a:gd name="connsiteX2" fmla="*/ 7951481 w 7951481"/>
              <a:gd name="connsiteY2" fmla="*/ 4917809 h 4917809"/>
              <a:gd name="connsiteX3" fmla="*/ 316110 w 7951481"/>
              <a:gd name="connsiteY3" fmla="*/ 4917809 h 4917809"/>
              <a:gd name="connsiteX4" fmla="*/ 1561047 w 7951481"/>
              <a:gd name="connsiteY4" fmla="*/ 2916171 h 4917809"/>
              <a:gd name="connsiteX5" fmla="*/ 1545172 w 7951481"/>
              <a:gd name="connsiteY5" fmla="*/ 2560571 h 4917809"/>
              <a:gd name="connsiteX6" fmla="*/ 1634071 w 7951481"/>
              <a:gd name="connsiteY6" fmla="*/ 2487546 h 4917809"/>
              <a:gd name="connsiteX7" fmla="*/ 1611847 w 7951481"/>
              <a:gd name="connsiteY7" fmla="*/ 2087496 h 4917809"/>
              <a:gd name="connsiteX8" fmla="*/ 1538822 w 7951481"/>
              <a:gd name="connsiteY8" fmla="*/ 2074796 h 4917809"/>
              <a:gd name="connsiteX9" fmla="*/ 1141947 w 7951481"/>
              <a:gd name="connsiteY9" fmla="*/ 1442971 h 4917809"/>
              <a:gd name="connsiteX10" fmla="*/ 1067043 w 7951481"/>
              <a:gd name="connsiteY10" fmla="*/ 1199868 h 4917809"/>
              <a:gd name="connsiteX11" fmla="*/ 876848 w 7951481"/>
              <a:gd name="connsiteY11" fmla="*/ 859711 h 4917809"/>
              <a:gd name="connsiteX12" fmla="*/ 320893 w 7951481"/>
              <a:gd name="connsiteY12" fmla="*/ 859711 h 4917809"/>
              <a:gd name="connsiteX13" fmla="*/ 316110 w 7951481"/>
              <a:gd name="connsiteY13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  <a:gd name="connsiteX0" fmla="*/ 326043 w 7961414"/>
              <a:gd name="connsiteY0" fmla="*/ 0 h 4917809"/>
              <a:gd name="connsiteX1" fmla="*/ 7961414 w 7961414"/>
              <a:gd name="connsiteY1" fmla="*/ 0 h 4917809"/>
              <a:gd name="connsiteX2" fmla="*/ 7961414 w 7961414"/>
              <a:gd name="connsiteY2" fmla="*/ 4917809 h 4917809"/>
              <a:gd name="connsiteX3" fmla="*/ 326043 w 7961414"/>
              <a:gd name="connsiteY3" fmla="*/ 4917809 h 4917809"/>
              <a:gd name="connsiteX4" fmla="*/ 1551930 w 7961414"/>
              <a:gd name="connsiteY4" fmla="*/ 3608321 h 4917809"/>
              <a:gd name="connsiteX5" fmla="*/ 1570980 w 7961414"/>
              <a:gd name="connsiteY5" fmla="*/ 2916171 h 4917809"/>
              <a:gd name="connsiteX6" fmla="*/ 1555105 w 7961414"/>
              <a:gd name="connsiteY6" fmla="*/ 2560571 h 4917809"/>
              <a:gd name="connsiteX7" fmla="*/ 1644004 w 7961414"/>
              <a:gd name="connsiteY7" fmla="*/ 2487546 h 4917809"/>
              <a:gd name="connsiteX8" fmla="*/ 1621780 w 7961414"/>
              <a:gd name="connsiteY8" fmla="*/ 2087496 h 4917809"/>
              <a:gd name="connsiteX9" fmla="*/ 1548755 w 7961414"/>
              <a:gd name="connsiteY9" fmla="*/ 2074796 h 4917809"/>
              <a:gd name="connsiteX10" fmla="*/ 1151880 w 7961414"/>
              <a:gd name="connsiteY10" fmla="*/ 1442971 h 4917809"/>
              <a:gd name="connsiteX11" fmla="*/ 1076976 w 7961414"/>
              <a:gd name="connsiteY11" fmla="*/ 1199868 h 4917809"/>
              <a:gd name="connsiteX12" fmla="*/ 886781 w 7961414"/>
              <a:gd name="connsiteY12" fmla="*/ 859711 h 4917809"/>
              <a:gd name="connsiteX13" fmla="*/ 330826 w 7961414"/>
              <a:gd name="connsiteY13" fmla="*/ 859711 h 4917809"/>
              <a:gd name="connsiteX14" fmla="*/ 326043 w 7961414"/>
              <a:gd name="connsiteY14" fmla="*/ 0 h 4917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1414" h="4917809">
                <a:moveTo>
                  <a:pt x="326043" y="0"/>
                </a:moveTo>
                <a:lnTo>
                  <a:pt x="7961414" y="0"/>
                </a:lnTo>
                <a:lnTo>
                  <a:pt x="7961414" y="4917809"/>
                </a:lnTo>
                <a:lnTo>
                  <a:pt x="326043" y="4917809"/>
                </a:lnTo>
                <a:cubicBezTo>
                  <a:pt x="-802529" y="4646644"/>
                  <a:pt x="1344441" y="3941927"/>
                  <a:pt x="1551930" y="3608321"/>
                </a:cubicBezTo>
                <a:cubicBezTo>
                  <a:pt x="1594319" y="3573165"/>
                  <a:pt x="1560926" y="3047404"/>
                  <a:pt x="1570980" y="2916171"/>
                </a:cubicBezTo>
                <a:cubicBezTo>
                  <a:pt x="1531349" y="2907473"/>
                  <a:pt x="1540289" y="2639417"/>
                  <a:pt x="1555105" y="2560571"/>
                </a:cubicBezTo>
                <a:cubicBezTo>
                  <a:pt x="1600140" y="2527002"/>
                  <a:pt x="1639242" y="2546813"/>
                  <a:pt x="1644004" y="2487546"/>
                </a:cubicBezTo>
                <a:cubicBezTo>
                  <a:pt x="1691685" y="2063452"/>
                  <a:pt x="1601142" y="2130359"/>
                  <a:pt x="1621780" y="2087496"/>
                </a:cubicBezTo>
                <a:cubicBezTo>
                  <a:pt x="1612840" y="2064511"/>
                  <a:pt x="1611726" y="2102313"/>
                  <a:pt x="1548755" y="2074796"/>
                </a:cubicBezTo>
                <a:cubicBezTo>
                  <a:pt x="1549870" y="1478194"/>
                  <a:pt x="1271785" y="1531642"/>
                  <a:pt x="1151880" y="1442971"/>
                </a:cubicBezTo>
                <a:cubicBezTo>
                  <a:pt x="1060550" y="1316200"/>
                  <a:pt x="1098934" y="1301841"/>
                  <a:pt x="1076976" y="1199868"/>
                </a:cubicBezTo>
                <a:cubicBezTo>
                  <a:pt x="1016813" y="790523"/>
                  <a:pt x="964200" y="880437"/>
                  <a:pt x="886781" y="859711"/>
                </a:cubicBezTo>
                <a:lnTo>
                  <a:pt x="330826" y="859711"/>
                </a:lnTo>
                <a:cubicBezTo>
                  <a:pt x="329232" y="573141"/>
                  <a:pt x="327637" y="286570"/>
                  <a:pt x="326043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9" name="Watch_1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07925" y="2144670"/>
            <a:ext cx="1240829" cy="1942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hone_3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96807" y="2754003"/>
            <a:ext cx="1897435" cy="3896518"/>
          </a:xfrm>
          <a:prstGeom prst="rect">
            <a:avLst/>
          </a:prstGeom>
          <a:ln w="12700">
            <a:miter lim="400000"/>
          </a:ln>
        </p:spPr>
      </p:pic>
      <p:sp>
        <p:nvSpPr>
          <p:cNvPr id="1054" name="Shape 1054"/>
          <p:cNvSpPr>
            <a:spLocks noGrp="1"/>
          </p:cNvSpPr>
          <p:nvPr>
            <p:ph type="pic" sz="quarter" idx="15"/>
          </p:nvPr>
        </p:nvSpPr>
        <p:spPr>
          <a:xfrm>
            <a:off x="5562229" y="2494673"/>
            <a:ext cx="1072137" cy="1272079"/>
          </a:xfrm>
          <a:prstGeom prst="roundRect">
            <a:avLst>
              <a:gd name="adj" fmla="val 13717"/>
            </a:avLst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5" name="Shape 1055"/>
          <p:cNvSpPr>
            <a:spLocks noGrp="1"/>
          </p:cNvSpPr>
          <p:nvPr>
            <p:ph type="pic" sz="quarter" idx="16"/>
          </p:nvPr>
        </p:nvSpPr>
        <p:spPr>
          <a:xfrm>
            <a:off x="1922124" y="3229662"/>
            <a:ext cx="1646802" cy="29223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56" name="Shape 105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9189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(Two slide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079"/>
          <p:cNvSpPr>
            <a:spLocks noGrp="1"/>
          </p:cNvSpPr>
          <p:nvPr>
            <p:ph type="pic" sz="quarter" idx="15"/>
          </p:nvPr>
        </p:nvSpPr>
        <p:spPr>
          <a:xfrm>
            <a:off x="1418024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Shape 1079"/>
          <p:cNvSpPr>
            <a:spLocks noGrp="1"/>
          </p:cNvSpPr>
          <p:nvPr>
            <p:ph type="pic" sz="quarter" idx="16"/>
          </p:nvPr>
        </p:nvSpPr>
        <p:spPr>
          <a:xfrm>
            <a:off x="7857380" y="923925"/>
            <a:ext cx="2916652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1079"/>
          <p:cNvSpPr>
            <a:spLocks noGrp="1"/>
          </p:cNvSpPr>
          <p:nvPr>
            <p:ph type="pic" sz="quarter" idx="17"/>
          </p:nvPr>
        </p:nvSpPr>
        <p:spPr>
          <a:xfrm>
            <a:off x="10902316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9" name="Shape 1079"/>
          <p:cNvSpPr>
            <a:spLocks noGrp="1"/>
          </p:cNvSpPr>
          <p:nvPr>
            <p:ph type="pic" sz="quarter" idx="18"/>
          </p:nvPr>
        </p:nvSpPr>
        <p:spPr>
          <a:xfrm>
            <a:off x="-1" y="923925"/>
            <a:ext cx="1289685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79" name="Shape 1079"/>
          <p:cNvSpPr>
            <a:spLocks noGrp="1"/>
          </p:cNvSpPr>
          <p:nvPr>
            <p:ph type="pic" sz="quarter" idx="14"/>
          </p:nvPr>
        </p:nvSpPr>
        <p:spPr>
          <a:xfrm>
            <a:off x="4462959" y="924121"/>
            <a:ext cx="3266138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0" name="Shape 108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576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Placeholder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Shape 1087"/>
          <p:cNvSpPr>
            <a:spLocks noGrp="1"/>
          </p:cNvSpPr>
          <p:nvPr>
            <p:ph type="pic" idx="13"/>
          </p:nvPr>
        </p:nvSpPr>
        <p:spPr>
          <a:xfrm>
            <a:off x="-145371" y="-23671"/>
            <a:ext cx="12327572" cy="69053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88" name="Shape 10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552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>
            <a:spLocks noGrp="1"/>
          </p:cNvSpPr>
          <p:nvPr>
            <p:ph type="pic" idx="13"/>
          </p:nvPr>
        </p:nvSpPr>
        <p:spPr>
          <a:xfrm>
            <a:off x="-29731" y="-29526"/>
            <a:ext cx="12251462" cy="691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96" name="Shape 109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51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ceholder Break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hape 1103"/>
          <p:cNvSpPr>
            <a:spLocks noGrp="1"/>
          </p:cNvSpPr>
          <p:nvPr>
            <p:ph type="pic" idx="13"/>
          </p:nvPr>
        </p:nvSpPr>
        <p:spPr>
          <a:xfrm>
            <a:off x="-29731" y="-46185"/>
            <a:ext cx="12251462" cy="69503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04" name="Shape 11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339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Break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041808" y="-420737"/>
            <a:ext cx="8193690" cy="782414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1687439 w 28121845"/>
              <a:gd name="connsiteY3" fmla="*/ 1583560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8121845"/>
              <a:gd name="connsiteY0" fmla="*/ 17663188 h 28149048"/>
              <a:gd name="connsiteX1" fmla="*/ 1816292 w 28121845"/>
              <a:gd name="connsiteY1" fmla="*/ 6652152 h 28149048"/>
              <a:gd name="connsiteX2" fmla="*/ 14493668 w 28121845"/>
              <a:gd name="connsiteY2" fmla="*/ 0 h 28149048"/>
              <a:gd name="connsiteX3" fmla="*/ 24813450 w 28121845"/>
              <a:gd name="connsiteY3" fmla="*/ 4261424 h 28149048"/>
              <a:gd name="connsiteX4" fmla="*/ 28121845 w 28121845"/>
              <a:gd name="connsiteY4" fmla="*/ 10474556 h 28149048"/>
              <a:gd name="connsiteX5" fmla="*/ 26348193 w 28121845"/>
              <a:gd name="connsiteY5" fmla="*/ 21450692 h 28149048"/>
              <a:gd name="connsiteX6" fmla="*/ 17328468 w 28121845"/>
              <a:gd name="connsiteY6" fmla="*/ 28149048 h 28149048"/>
              <a:gd name="connsiteX7" fmla="*/ 6454645 w 28121845"/>
              <a:gd name="connsiteY7" fmla="*/ 26557867 h 28149048"/>
              <a:gd name="connsiteX8" fmla="*/ 0 w 28121845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6348193 w 29083693"/>
              <a:gd name="connsiteY5" fmla="*/ 21450692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8149048"/>
              <a:gd name="connsiteX1" fmla="*/ 1816292 w 29083693"/>
              <a:gd name="connsiteY1" fmla="*/ 6652152 h 28149048"/>
              <a:gd name="connsiteX2" fmla="*/ 14493668 w 29083693"/>
              <a:gd name="connsiteY2" fmla="*/ 0 h 28149048"/>
              <a:gd name="connsiteX3" fmla="*/ 24813450 w 29083693"/>
              <a:gd name="connsiteY3" fmla="*/ 4261424 h 28149048"/>
              <a:gd name="connsiteX4" fmla="*/ 29083693 w 29083693"/>
              <a:gd name="connsiteY4" fmla="*/ 14561824 h 28149048"/>
              <a:gd name="connsiteX5" fmla="*/ 24818850 w 29083693"/>
              <a:gd name="connsiteY5" fmla="*/ 24853391 h 28149048"/>
              <a:gd name="connsiteX6" fmla="*/ 17328468 w 29083693"/>
              <a:gd name="connsiteY6" fmla="*/ 28149048 h 28149048"/>
              <a:gd name="connsiteX7" fmla="*/ 6454645 w 29083693"/>
              <a:gd name="connsiteY7" fmla="*/ 26557867 h 28149048"/>
              <a:gd name="connsiteX8" fmla="*/ 0 w 29083693"/>
              <a:gd name="connsiteY8" fmla="*/ 17663188 h 28149048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6454645 w 29083693"/>
              <a:gd name="connsiteY7" fmla="*/ 26557867 h 29115494"/>
              <a:gd name="connsiteX8" fmla="*/ 0 w 29083693"/>
              <a:gd name="connsiteY8" fmla="*/ 17663188 h 29115494"/>
              <a:gd name="connsiteX0" fmla="*/ 0 w 29083693"/>
              <a:gd name="connsiteY0" fmla="*/ 17663188 h 29115494"/>
              <a:gd name="connsiteX1" fmla="*/ 1816292 w 29083693"/>
              <a:gd name="connsiteY1" fmla="*/ 6652152 h 29115494"/>
              <a:gd name="connsiteX2" fmla="*/ 14493668 w 29083693"/>
              <a:gd name="connsiteY2" fmla="*/ 0 h 29115494"/>
              <a:gd name="connsiteX3" fmla="*/ 24813450 w 29083693"/>
              <a:gd name="connsiteY3" fmla="*/ 4261424 h 29115494"/>
              <a:gd name="connsiteX4" fmla="*/ 29083693 w 29083693"/>
              <a:gd name="connsiteY4" fmla="*/ 14561824 h 29115494"/>
              <a:gd name="connsiteX5" fmla="*/ 24818850 w 29083693"/>
              <a:gd name="connsiteY5" fmla="*/ 24853391 h 29115494"/>
              <a:gd name="connsiteX6" fmla="*/ 14519868 w 29083693"/>
              <a:gd name="connsiteY6" fmla="*/ 29115494 h 29115494"/>
              <a:gd name="connsiteX7" fmla="*/ 4242391 w 29083693"/>
              <a:gd name="connsiteY7" fmla="*/ 24856519 h 29115494"/>
              <a:gd name="connsiteX8" fmla="*/ 0 w 29083693"/>
              <a:gd name="connsiteY8" fmla="*/ 17663188 h 29115494"/>
              <a:gd name="connsiteX0" fmla="*/ 0 w 29131787"/>
              <a:gd name="connsiteY0" fmla="*/ 14532303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32303 h 29115494"/>
              <a:gd name="connsiteX0" fmla="*/ 0 w 29131787"/>
              <a:gd name="connsiteY0" fmla="*/ 14562505 h 29115494"/>
              <a:gd name="connsiteX1" fmla="*/ 1864386 w 29131787"/>
              <a:gd name="connsiteY1" fmla="*/ 665215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  <a:gd name="connsiteX0" fmla="*/ 0 w 29131787"/>
              <a:gd name="connsiteY0" fmla="*/ 14562505 h 29115494"/>
              <a:gd name="connsiteX1" fmla="*/ 4259391 w 29131787"/>
              <a:gd name="connsiteY1" fmla="*/ 4276302 h 29115494"/>
              <a:gd name="connsiteX2" fmla="*/ 14541762 w 29131787"/>
              <a:gd name="connsiteY2" fmla="*/ 0 h 29115494"/>
              <a:gd name="connsiteX3" fmla="*/ 24861544 w 29131787"/>
              <a:gd name="connsiteY3" fmla="*/ 4261424 h 29115494"/>
              <a:gd name="connsiteX4" fmla="*/ 29131787 w 29131787"/>
              <a:gd name="connsiteY4" fmla="*/ 14561824 h 29115494"/>
              <a:gd name="connsiteX5" fmla="*/ 24866944 w 29131787"/>
              <a:gd name="connsiteY5" fmla="*/ 24853391 h 29115494"/>
              <a:gd name="connsiteX6" fmla="*/ 14567962 w 29131787"/>
              <a:gd name="connsiteY6" fmla="*/ 29115494 h 29115494"/>
              <a:gd name="connsiteX7" fmla="*/ 4290485 w 29131787"/>
              <a:gd name="connsiteY7" fmla="*/ 24856519 h 29115494"/>
              <a:gd name="connsiteX8" fmla="*/ 0 w 29131787"/>
              <a:gd name="connsiteY8" fmla="*/ 14562505 h 2911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31787" h="29115494">
                <a:moveTo>
                  <a:pt x="0" y="14562505"/>
                </a:moveTo>
                <a:lnTo>
                  <a:pt x="4259391" y="4276302"/>
                </a:lnTo>
                <a:lnTo>
                  <a:pt x="14541762" y="0"/>
                </a:lnTo>
                <a:lnTo>
                  <a:pt x="24861544" y="4261424"/>
                </a:lnTo>
                <a:lnTo>
                  <a:pt x="29131787" y="14561824"/>
                </a:lnTo>
                <a:lnTo>
                  <a:pt x="24866944" y="24853391"/>
                </a:lnTo>
                <a:lnTo>
                  <a:pt x="14567962" y="29115494"/>
                </a:lnTo>
                <a:lnTo>
                  <a:pt x="4290485" y="24856519"/>
                </a:lnTo>
                <a:lnTo>
                  <a:pt x="0" y="14562505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184291" y="-283079"/>
            <a:ext cx="7909631" cy="756172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59356"/>
              <a:gd name="connsiteY0" fmla="*/ 14054111 h 28099720"/>
              <a:gd name="connsiteX1" fmla="*/ 1853805 w 28159356"/>
              <a:gd name="connsiteY1" fmla="*/ 6642084 h 28099720"/>
              <a:gd name="connsiteX2" fmla="*/ 10856915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4078878 w 28121843"/>
              <a:gd name="connsiteY7" fmla="*/ 23982684 h 28099720"/>
              <a:gd name="connsiteX8" fmla="*/ 0 w 28121843"/>
              <a:gd name="connsiteY8" fmla="*/ 17653120 h 28099720"/>
              <a:gd name="connsiteX0" fmla="*/ 0 w 28121843"/>
              <a:gd name="connsiteY0" fmla="*/ 17653120 h 28099720"/>
              <a:gd name="connsiteX1" fmla="*/ 1816292 w 28121843"/>
              <a:gd name="connsiteY1" fmla="*/ 6642084 h 28099720"/>
              <a:gd name="connsiteX2" fmla="*/ 10819402 w 28121843"/>
              <a:gd name="connsiteY2" fmla="*/ 0 h 28099720"/>
              <a:gd name="connsiteX3" fmla="*/ 23963174 w 28121843"/>
              <a:gd name="connsiteY3" fmla="*/ 4073167 h 28099720"/>
              <a:gd name="connsiteX4" fmla="*/ 28121843 w 28121843"/>
              <a:gd name="connsiteY4" fmla="*/ 14050408 h 28099720"/>
              <a:gd name="connsiteX5" fmla="*/ 23984927 w 28121843"/>
              <a:gd name="connsiteY5" fmla="*/ 23953389 h 28099720"/>
              <a:gd name="connsiteX6" fmla="*/ 14039905 w 28121843"/>
              <a:gd name="connsiteY6" fmla="*/ 28099720 h 28099720"/>
              <a:gd name="connsiteX7" fmla="*/ 6454645 w 28121843"/>
              <a:gd name="connsiteY7" fmla="*/ 26560884 h 28099720"/>
              <a:gd name="connsiteX8" fmla="*/ 0 w 28121843"/>
              <a:gd name="connsiteY8" fmla="*/ 17653120 h 28099720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3984927 w 28121843"/>
              <a:gd name="connsiteY5" fmla="*/ 23953389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3"/>
              <a:gd name="connsiteY0" fmla="*/ 17653120 h 28125895"/>
              <a:gd name="connsiteX1" fmla="*/ 1816292 w 28121843"/>
              <a:gd name="connsiteY1" fmla="*/ 6642084 h 28125895"/>
              <a:gd name="connsiteX2" fmla="*/ 10819402 w 28121843"/>
              <a:gd name="connsiteY2" fmla="*/ 0 h 28125895"/>
              <a:gd name="connsiteX3" fmla="*/ 23963174 w 28121843"/>
              <a:gd name="connsiteY3" fmla="*/ 4073167 h 28125895"/>
              <a:gd name="connsiteX4" fmla="*/ 28121843 w 28121843"/>
              <a:gd name="connsiteY4" fmla="*/ 14050408 h 28125895"/>
              <a:gd name="connsiteX5" fmla="*/ 26348193 w 28121843"/>
              <a:gd name="connsiteY5" fmla="*/ 21440624 h 28125895"/>
              <a:gd name="connsiteX6" fmla="*/ 17353477 w 28121843"/>
              <a:gd name="connsiteY6" fmla="*/ 28125895 h 28125895"/>
              <a:gd name="connsiteX7" fmla="*/ 6454645 w 28121843"/>
              <a:gd name="connsiteY7" fmla="*/ 26560884 h 28125895"/>
              <a:gd name="connsiteX8" fmla="*/ 0 w 28121843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3963174 w 28121845"/>
              <a:gd name="connsiteY3" fmla="*/ 4073167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125895"/>
              <a:gd name="connsiteX1" fmla="*/ 1816292 w 28121845"/>
              <a:gd name="connsiteY1" fmla="*/ 6642084 h 28125895"/>
              <a:gd name="connsiteX2" fmla="*/ 10819402 w 28121845"/>
              <a:gd name="connsiteY2" fmla="*/ 0 h 28125895"/>
              <a:gd name="connsiteX3" fmla="*/ 21687439 w 28121845"/>
              <a:gd name="connsiteY3" fmla="*/ 1573492 h 28125895"/>
              <a:gd name="connsiteX4" fmla="*/ 28121845 w 28121845"/>
              <a:gd name="connsiteY4" fmla="*/ 10464488 h 28125895"/>
              <a:gd name="connsiteX5" fmla="*/ 26348193 w 28121845"/>
              <a:gd name="connsiteY5" fmla="*/ 21440624 h 28125895"/>
              <a:gd name="connsiteX6" fmla="*/ 17353477 w 28121845"/>
              <a:gd name="connsiteY6" fmla="*/ 28125895 h 28125895"/>
              <a:gd name="connsiteX7" fmla="*/ 6454645 w 28121845"/>
              <a:gd name="connsiteY7" fmla="*/ 26560884 h 28125895"/>
              <a:gd name="connsiteX8" fmla="*/ 0 w 28121845"/>
              <a:gd name="connsiteY8" fmla="*/ 17653120 h 28125895"/>
              <a:gd name="connsiteX0" fmla="*/ 0 w 28121845"/>
              <a:gd name="connsiteY0" fmla="*/ 17653120 h 28243681"/>
              <a:gd name="connsiteX1" fmla="*/ 1816292 w 28121845"/>
              <a:gd name="connsiteY1" fmla="*/ 6642084 h 28243681"/>
              <a:gd name="connsiteX2" fmla="*/ 10819402 w 28121845"/>
              <a:gd name="connsiteY2" fmla="*/ 0 h 28243681"/>
              <a:gd name="connsiteX3" fmla="*/ 21687439 w 28121845"/>
              <a:gd name="connsiteY3" fmla="*/ 1573492 h 28243681"/>
              <a:gd name="connsiteX4" fmla="*/ 28121845 w 28121845"/>
              <a:gd name="connsiteY4" fmla="*/ 10464488 h 28243681"/>
              <a:gd name="connsiteX5" fmla="*/ 26348193 w 28121845"/>
              <a:gd name="connsiteY5" fmla="*/ 21440624 h 28243681"/>
              <a:gd name="connsiteX6" fmla="*/ 17353477 w 28121845"/>
              <a:gd name="connsiteY6" fmla="*/ 28243681 h 28243681"/>
              <a:gd name="connsiteX7" fmla="*/ 6454645 w 28121845"/>
              <a:gd name="connsiteY7" fmla="*/ 26560884 h 28243681"/>
              <a:gd name="connsiteX8" fmla="*/ 0 w 28121845"/>
              <a:gd name="connsiteY8" fmla="*/ 17653120 h 28243681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60884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367117 w 28121845"/>
              <a:gd name="connsiteY7" fmla="*/ 26914242 h 28138980"/>
              <a:gd name="connsiteX8" fmla="*/ 0 w 28121845"/>
              <a:gd name="connsiteY8" fmla="*/ 17653120 h 28138980"/>
              <a:gd name="connsiteX0" fmla="*/ 0 w 28121845"/>
              <a:gd name="connsiteY0" fmla="*/ 17653120 h 28138980"/>
              <a:gd name="connsiteX1" fmla="*/ 1816292 w 28121845"/>
              <a:gd name="connsiteY1" fmla="*/ 6642084 h 28138980"/>
              <a:gd name="connsiteX2" fmla="*/ 10819402 w 28121845"/>
              <a:gd name="connsiteY2" fmla="*/ 0 h 28138980"/>
              <a:gd name="connsiteX3" fmla="*/ 21687439 w 28121845"/>
              <a:gd name="connsiteY3" fmla="*/ 1573492 h 28138980"/>
              <a:gd name="connsiteX4" fmla="*/ 28121845 w 28121845"/>
              <a:gd name="connsiteY4" fmla="*/ 10464488 h 28138980"/>
              <a:gd name="connsiteX5" fmla="*/ 26348193 w 28121845"/>
              <a:gd name="connsiteY5" fmla="*/ 21440624 h 28138980"/>
              <a:gd name="connsiteX6" fmla="*/ 17328468 w 28121845"/>
              <a:gd name="connsiteY6" fmla="*/ 28138980 h 28138980"/>
              <a:gd name="connsiteX7" fmla="*/ 6454645 w 28121845"/>
              <a:gd name="connsiteY7" fmla="*/ 26547799 h 28138980"/>
              <a:gd name="connsiteX8" fmla="*/ 0 w 28121845"/>
              <a:gd name="connsiteY8" fmla="*/ 17653120 h 2813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21845" h="28138980">
                <a:moveTo>
                  <a:pt x="0" y="17653120"/>
                </a:moveTo>
                <a:lnTo>
                  <a:pt x="1816292" y="6642084"/>
                </a:lnTo>
                <a:lnTo>
                  <a:pt x="10819402" y="0"/>
                </a:lnTo>
                <a:lnTo>
                  <a:pt x="21687439" y="1573492"/>
                </a:lnTo>
                <a:lnTo>
                  <a:pt x="28121845" y="10464488"/>
                </a:lnTo>
                <a:lnTo>
                  <a:pt x="26348193" y="21440624"/>
                </a:lnTo>
                <a:lnTo>
                  <a:pt x="17328468" y="28138980"/>
                </a:lnTo>
                <a:lnTo>
                  <a:pt x="6454645" y="26547799"/>
                </a:lnTo>
                <a:lnTo>
                  <a:pt x="0" y="1765312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0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Shape 106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2542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Dark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Shape 11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6353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0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6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4205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8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049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9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2026/1/7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5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43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743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2907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6012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79405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5891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9484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112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5726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48452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000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3014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8764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1832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9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8426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0510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2026/1/7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9005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1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8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51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8294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032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756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001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9341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970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074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30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7344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3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2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4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4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1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9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121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8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59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32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63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46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27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15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1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81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2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2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6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pic" idx="13"/>
          </p:nvPr>
        </p:nvSpPr>
        <p:spPr>
          <a:xfrm>
            <a:off x="2622655" y="-8957"/>
            <a:ext cx="9568148" cy="45246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3341240" y="2355328"/>
            <a:ext cx="2972977" cy="1568006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3354662" y="5304787"/>
            <a:ext cx="5775376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8" name="Shape 48"/>
          <p:cNvSpPr/>
          <p:nvPr/>
        </p:nvSpPr>
        <p:spPr>
          <a:xfrm>
            <a:off x="1037447" y="5387015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198913" y="554608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463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w words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7"/>
          <p:cNvSpPr>
            <a:spLocks noGrp="1"/>
          </p:cNvSpPr>
          <p:nvPr>
            <p:ph type="pic" sz="half" idx="17"/>
          </p:nvPr>
        </p:nvSpPr>
        <p:spPr>
          <a:xfrm>
            <a:off x="3472" y="328023"/>
            <a:ext cx="3166230" cy="6205207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1009706"/>
              <a:gd name="connsiteY0" fmla="*/ 0 h 7730837"/>
              <a:gd name="connsiteX1" fmla="*/ 4611235 w 11009706"/>
              <a:gd name="connsiteY1" fmla="*/ 1428107 h 7730837"/>
              <a:gd name="connsiteX2" fmla="*/ 11009706 w 11009706"/>
              <a:gd name="connsiteY2" fmla="*/ 7730837 h 7730837"/>
              <a:gd name="connsiteX3" fmla="*/ 0 w 11009706"/>
              <a:gd name="connsiteY3" fmla="*/ 0 h 7730837"/>
              <a:gd name="connsiteX0" fmla="*/ 0 w 10830412"/>
              <a:gd name="connsiteY0" fmla="*/ 0 h 8268719"/>
              <a:gd name="connsiteX1" fmla="*/ 4431941 w 10830412"/>
              <a:gd name="connsiteY1" fmla="*/ 196598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10830412"/>
              <a:gd name="connsiteY0" fmla="*/ 0 h 8268719"/>
              <a:gd name="connsiteX1" fmla="*/ 6314530 w 10830412"/>
              <a:gd name="connsiteY1" fmla="*/ 6215259 h 8268719"/>
              <a:gd name="connsiteX2" fmla="*/ 10830412 w 10830412"/>
              <a:gd name="connsiteY2" fmla="*/ 8268719 h 8268719"/>
              <a:gd name="connsiteX3" fmla="*/ 0 w 10830412"/>
              <a:gd name="connsiteY3" fmla="*/ 0 h 8268719"/>
              <a:gd name="connsiteX0" fmla="*/ 0 w 6314530"/>
              <a:gd name="connsiteY0" fmla="*/ 0 h 12410413"/>
              <a:gd name="connsiteX1" fmla="*/ 6314530 w 6314530"/>
              <a:gd name="connsiteY1" fmla="*/ 6215259 h 12410413"/>
              <a:gd name="connsiteX2" fmla="*/ 1047 w 6314530"/>
              <a:gd name="connsiteY2" fmla="*/ 12410413 h 12410413"/>
              <a:gd name="connsiteX3" fmla="*/ 0 w 6314530"/>
              <a:gd name="connsiteY3" fmla="*/ 0 h 12410413"/>
              <a:gd name="connsiteX0" fmla="*/ 0 w 6332460"/>
              <a:gd name="connsiteY0" fmla="*/ 0 h 12410413"/>
              <a:gd name="connsiteX1" fmla="*/ 6332460 w 6332460"/>
              <a:gd name="connsiteY1" fmla="*/ 6197329 h 12410413"/>
              <a:gd name="connsiteX2" fmla="*/ 1047 w 6332460"/>
              <a:gd name="connsiteY2" fmla="*/ 12410413 h 12410413"/>
              <a:gd name="connsiteX3" fmla="*/ 0 w 6332460"/>
              <a:gd name="connsiteY3" fmla="*/ 0 h 12410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2460" h="12410413">
                <a:moveTo>
                  <a:pt x="0" y="0"/>
                </a:moveTo>
                <a:lnTo>
                  <a:pt x="6332460" y="6197329"/>
                </a:lnTo>
                <a:lnTo>
                  <a:pt x="1047" y="12410413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67"/>
          <p:cNvSpPr>
            <a:spLocks noGrp="1"/>
          </p:cNvSpPr>
          <p:nvPr>
            <p:ph type="pic" sz="half" idx="16"/>
          </p:nvPr>
        </p:nvSpPr>
        <p:spPr>
          <a:xfrm>
            <a:off x="-46127" y="0"/>
            <a:ext cx="6364181" cy="3157995"/>
          </a:xfrm>
          <a:custGeom>
            <a:avLst/>
            <a:gdLst>
              <a:gd name="connsiteX0" fmla="*/ 0 w 12796942"/>
              <a:gd name="connsiteY0" fmla="*/ 6302730 h 6302730"/>
              <a:gd name="connsiteX1" fmla="*/ 6398471 w 12796942"/>
              <a:gd name="connsiteY1" fmla="*/ 0 h 6302730"/>
              <a:gd name="connsiteX2" fmla="*/ 12796942 w 12796942"/>
              <a:gd name="connsiteY2" fmla="*/ 6302730 h 6302730"/>
              <a:gd name="connsiteX3" fmla="*/ 0 w 12796942"/>
              <a:gd name="connsiteY3" fmla="*/ 6302730 h 6302730"/>
              <a:gd name="connsiteX0" fmla="*/ 0 w 13048402"/>
              <a:gd name="connsiteY0" fmla="*/ 6302730 h 6302730"/>
              <a:gd name="connsiteX1" fmla="*/ 6398471 w 13048402"/>
              <a:gd name="connsiteY1" fmla="*/ 0 h 6302730"/>
              <a:gd name="connsiteX2" fmla="*/ 13048402 w 13048402"/>
              <a:gd name="connsiteY2" fmla="*/ 1090650 h 6302730"/>
              <a:gd name="connsiteX3" fmla="*/ 0 w 13048402"/>
              <a:gd name="connsiteY3" fmla="*/ 6302730 h 6302730"/>
              <a:gd name="connsiteX0" fmla="*/ 0 w 12728362"/>
              <a:gd name="connsiteY0" fmla="*/ 1090650 h 1090650"/>
              <a:gd name="connsiteX1" fmla="*/ 6078431 w 12728362"/>
              <a:gd name="connsiteY1" fmla="*/ 0 h 1090650"/>
              <a:gd name="connsiteX2" fmla="*/ 12728362 w 12728362"/>
              <a:gd name="connsiteY2" fmla="*/ 1090650 h 1090650"/>
              <a:gd name="connsiteX3" fmla="*/ 0 w 12728362"/>
              <a:gd name="connsiteY3" fmla="*/ 1090650 h 1090650"/>
              <a:gd name="connsiteX0" fmla="*/ 0 w 12728362"/>
              <a:gd name="connsiteY0" fmla="*/ 0 h 6315990"/>
              <a:gd name="connsiteX1" fmla="*/ 6398471 w 12728362"/>
              <a:gd name="connsiteY1" fmla="*/ 6315990 h 6315990"/>
              <a:gd name="connsiteX2" fmla="*/ 12728362 w 12728362"/>
              <a:gd name="connsiteY2" fmla="*/ 0 h 6315990"/>
              <a:gd name="connsiteX3" fmla="*/ 0 w 12728362"/>
              <a:gd name="connsiteY3" fmla="*/ 0 h 631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8362" h="6315990">
                <a:moveTo>
                  <a:pt x="0" y="0"/>
                </a:moveTo>
                <a:lnTo>
                  <a:pt x="6398471" y="6315990"/>
                </a:lnTo>
                <a:lnTo>
                  <a:pt x="12728362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4201987" y="2886701"/>
            <a:ext cx="2433384" cy="1076770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pic" sz="half" idx="13"/>
          </p:nvPr>
        </p:nvSpPr>
        <p:spPr>
          <a:xfrm>
            <a:off x="-46127" y="3707495"/>
            <a:ext cx="6398471" cy="3151365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8882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4444357" y="-89455"/>
            <a:ext cx="7992549" cy="7309442"/>
          </a:xfrm>
          <a:prstGeom prst="decagon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 rot="5400000">
            <a:off x="8814566" y="2373972"/>
            <a:ext cx="277336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92" name="Shape 92"/>
          <p:cNvSpPr/>
          <p:nvPr/>
        </p:nvSpPr>
        <p:spPr>
          <a:xfrm>
            <a:off x="9930256" y="5473706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10091722" y="5632779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9468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goal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35645" y="2610696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160878" y="2593225"/>
            <a:ext cx="1895476" cy="1895388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426411" y="5290000"/>
            <a:ext cx="7346600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05" name="Shape 105"/>
          <p:cNvSpPr/>
          <p:nvPr/>
        </p:nvSpPr>
        <p:spPr>
          <a:xfrm>
            <a:off x="10991815" y="3190750"/>
            <a:ext cx="476501" cy="476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880907" y="2334166"/>
            <a:ext cx="2430185" cy="2442986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9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mission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54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77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7982" y="850982"/>
            <a:ext cx="5156002" cy="5156002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6639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cing pla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/>
        </p:nvSpPr>
        <p:spPr>
          <a:xfrm>
            <a:off x="3238804" y="2555875"/>
            <a:ext cx="1746251" cy="17462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481422" y="4680886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67" name="Shape 167"/>
          <p:cNvSpPr/>
          <p:nvPr/>
        </p:nvSpPr>
        <p:spPr>
          <a:xfrm>
            <a:off x="3481422" y="919770"/>
            <a:ext cx="1257301" cy="1257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238804" y="2555832"/>
            <a:ext cx="1746250" cy="17462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481422" y="919770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81421" y="4680886"/>
            <a:ext cx="1257301" cy="1257301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icing pla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3866985" y="7422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pic" sz="quarter" idx="13"/>
          </p:nvPr>
        </p:nvSpPr>
        <p:spPr>
          <a:xfrm>
            <a:off x="4384278" y="2200840"/>
            <a:ext cx="3423373" cy="395918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0" name="Shape 180"/>
          <p:cNvSpPr>
            <a:spLocks noGrp="1"/>
          </p:cNvSpPr>
          <p:nvPr>
            <p:ph type="pic" sz="quarter" idx="14"/>
          </p:nvPr>
        </p:nvSpPr>
        <p:spPr>
          <a:xfrm>
            <a:off x="8097622" y="2318732"/>
            <a:ext cx="3219538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1" name="Shape 181"/>
          <p:cNvSpPr>
            <a:spLocks noGrp="1"/>
          </p:cNvSpPr>
          <p:nvPr>
            <p:ph type="pic" sz="quarter" idx="15"/>
          </p:nvPr>
        </p:nvSpPr>
        <p:spPr>
          <a:xfrm>
            <a:off x="874928" y="2318732"/>
            <a:ext cx="3219537" cy="37234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188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3866985" y="843812"/>
            <a:ext cx="4458031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pic" sz="quarter" idx="13"/>
          </p:nvPr>
        </p:nvSpPr>
        <p:spPr>
          <a:xfrm>
            <a:off x="536575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1" name="Shape 191"/>
          <p:cNvSpPr>
            <a:spLocks noGrp="1"/>
          </p:cNvSpPr>
          <p:nvPr>
            <p:ph type="pic" sz="quarter" idx="14"/>
          </p:nvPr>
        </p:nvSpPr>
        <p:spPr>
          <a:xfrm>
            <a:off x="884796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2" name="Shape 192"/>
          <p:cNvSpPr>
            <a:spLocks noGrp="1"/>
          </p:cNvSpPr>
          <p:nvPr>
            <p:ph type="pic" sz="quarter" idx="15"/>
          </p:nvPr>
        </p:nvSpPr>
        <p:spPr>
          <a:xfrm>
            <a:off x="1883540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0062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ny histo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sz="quarter" idx="13"/>
          </p:nvPr>
        </p:nvSpPr>
        <p:spPr>
          <a:xfrm>
            <a:off x="2493809" y="2698765"/>
            <a:ext cx="1460501" cy="14605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pic" sz="quarter" idx="14"/>
          </p:nvPr>
        </p:nvSpPr>
        <p:spPr>
          <a:xfrm>
            <a:off x="2589059" y="924288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2" name="Shape 202"/>
          <p:cNvSpPr>
            <a:spLocks noGrp="1"/>
          </p:cNvSpPr>
          <p:nvPr>
            <p:ph type="pic" sz="quarter" idx="15"/>
          </p:nvPr>
        </p:nvSpPr>
        <p:spPr>
          <a:xfrm>
            <a:off x="2589059" y="4663660"/>
            <a:ext cx="1270001" cy="1270001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03" name="Shape 20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913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63867" y="1698975"/>
            <a:ext cx="3664267" cy="366426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/>
          </p:cNvSpPr>
          <p:nvPr>
            <p:ph type="pic" idx="13"/>
          </p:nvPr>
        </p:nvSpPr>
        <p:spPr>
          <a:xfrm>
            <a:off x="-30125" y="-4123"/>
            <a:ext cx="12252250" cy="6866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3177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Shape 258"/>
          <p:cNvSpPr>
            <a:spLocks noGrp="1"/>
          </p:cNvSpPr>
          <p:nvPr>
            <p:ph type="pic" sz="quarter" idx="14"/>
          </p:nvPr>
        </p:nvSpPr>
        <p:spPr>
          <a:xfrm>
            <a:off x="4760537" y="1029840"/>
            <a:ext cx="2670927" cy="3085792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20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graphic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xfrm>
            <a:off x="2285067" y="84381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242938" y="2792920"/>
            <a:ext cx="1706125" cy="170612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graphic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-6386" y="-6275"/>
            <a:ext cx="5364957" cy="6870550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76" name="Shape 276"/>
          <p:cNvSpPr>
            <a:spLocks noGrp="1"/>
          </p:cNvSpPr>
          <p:nvPr>
            <p:ph type="pic" idx="13"/>
          </p:nvPr>
        </p:nvSpPr>
        <p:spPr>
          <a:xfrm>
            <a:off x="-6386" y="-6275"/>
            <a:ext cx="5364957" cy="687054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>
            <a:off x="1053826" y="2316382"/>
            <a:ext cx="3244533" cy="1322388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6021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pic" idx="13"/>
          </p:nvPr>
        </p:nvSpPr>
        <p:spPr>
          <a:xfrm>
            <a:off x="-953" y="-2962"/>
            <a:ext cx="12193905" cy="47129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6" name="Shape 286"/>
          <p:cNvSpPr>
            <a:spLocks noGrp="1"/>
          </p:cNvSpPr>
          <p:nvPr>
            <p:ph type="pic" sz="quarter" idx="14"/>
          </p:nvPr>
        </p:nvSpPr>
        <p:spPr>
          <a:xfrm>
            <a:off x="-1312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7" name="Shape 287"/>
          <p:cNvSpPr>
            <a:spLocks noGrp="1"/>
          </p:cNvSpPr>
          <p:nvPr>
            <p:ph type="pic" sz="quarter" idx="15"/>
          </p:nvPr>
        </p:nvSpPr>
        <p:spPr>
          <a:xfrm>
            <a:off x="4064000" y="4699592"/>
            <a:ext cx="4064000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8" name="Shape 288"/>
          <p:cNvSpPr>
            <a:spLocks noGrp="1"/>
          </p:cNvSpPr>
          <p:nvPr>
            <p:ph type="pic" sz="quarter" idx="16"/>
          </p:nvPr>
        </p:nvSpPr>
        <p:spPr>
          <a:xfrm>
            <a:off x="8126535" y="4699592"/>
            <a:ext cx="4064001" cy="216206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339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/>
          </p:cNvSpPr>
          <p:nvPr>
            <p:ph type="pic" idx="13"/>
          </p:nvPr>
        </p:nvSpPr>
        <p:spPr>
          <a:xfrm>
            <a:off x="6416639" y="-1976"/>
            <a:ext cx="5776755" cy="68619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xfrm>
            <a:off x="5342946" y="2767806"/>
            <a:ext cx="264064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8" name="Shape 29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5363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308113"/>
            <a:ext cx="11691467" cy="633723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xfrm>
            <a:off x="1408606" y="3455895"/>
            <a:ext cx="4966225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xfrm>
            <a:off x="1393036" y="1981292"/>
            <a:ext cx="4554454" cy="83089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7" name="Shape 307"/>
          <p:cNvSpPr/>
          <p:nvPr/>
        </p:nvSpPr>
        <p:spPr>
          <a:xfrm>
            <a:off x="7815844" y="3308350"/>
            <a:ext cx="4405950" cy="3568387"/>
          </a:xfrm>
          <a:prstGeom prst="rect">
            <a:avLst/>
          </a:prstGeom>
          <a:solidFill>
            <a:srgbClr val="A4CAD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8" name="Shape 308"/>
          <p:cNvSpPr>
            <a:spLocks noGrp="1"/>
          </p:cNvSpPr>
          <p:nvPr>
            <p:ph type="pic" sz="quarter" idx="13"/>
          </p:nvPr>
        </p:nvSpPr>
        <p:spPr>
          <a:xfrm>
            <a:off x="7815844" y="3308350"/>
            <a:ext cx="4405950" cy="35683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09" name="Shape 309"/>
          <p:cNvSpPr>
            <a:spLocks noGrp="1"/>
          </p:cNvSpPr>
          <p:nvPr>
            <p:ph type="pic" sz="quarter" idx="14"/>
          </p:nvPr>
        </p:nvSpPr>
        <p:spPr>
          <a:xfrm>
            <a:off x="7813087" y="-5949"/>
            <a:ext cx="4398790" cy="331292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0" name="Shape 31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0692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xfrm>
            <a:off x="3300354" y="3038263"/>
            <a:ext cx="5591292" cy="7064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18" name="Shape 318"/>
          <p:cNvSpPr>
            <a:spLocks noGrp="1"/>
          </p:cNvSpPr>
          <p:nvPr>
            <p:ph type="pic" sz="quarter" idx="13"/>
          </p:nvPr>
        </p:nvSpPr>
        <p:spPr>
          <a:xfrm>
            <a:off x="4064000" y="-7120"/>
            <a:ext cx="4064000" cy="197377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19" name="Shape 319"/>
          <p:cNvSpPr>
            <a:spLocks noGrp="1"/>
          </p:cNvSpPr>
          <p:nvPr>
            <p:ph type="pic" sz="quarter" idx="14"/>
          </p:nvPr>
        </p:nvSpPr>
        <p:spPr>
          <a:xfrm>
            <a:off x="-1312" y="-7120"/>
            <a:ext cx="4064001" cy="197231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0" name="Shape 320"/>
          <p:cNvSpPr>
            <a:spLocks noGrp="1"/>
          </p:cNvSpPr>
          <p:nvPr>
            <p:ph type="pic" sz="quarter" idx="15"/>
          </p:nvPr>
        </p:nvSpPr>
        <p:spPr>
          <a:xfrm>
            <a:off x="8129004" y="-7120"/>
            <a:ext cx="4064001" cy="1972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21" name="Shape 321"/>
          <p:cNvSpPr>
            <a:spLocks noGrp="1"/>
          </p:cNvSpPr>
          <p:nvPr>
            <p:ph type="body" sz="quarter" idx="1"/>
          </p:nvPr>
        </p:nvSpPr>
        <p:spPr>
          <a:xfrm>
            <a:off x="2426411" y="445667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45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1642500" y="881092"/>
            <a:ext cx="5778419" cy="5095817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2836044" y="3232603"/>
            <a:ext cx="3480232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2786600" y="1966459"/>
            <a:ext cx="3579120" cy="58197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32" name="Shape 332"/>
          <p:cNvSpPr>
            <a:spLocks noGrp="1"/>
          </p:cNvSpPr>
          <p:nvPr>
            <p:ph type="pic" sz="quarter" idx="13"/>
          </p:nvPr>
        </p:nvSpPr>
        <p:spPr>
          <a:xfrm>
            <a:off x="7411351" y="881092"/>
            <a:ext cx="2056227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3" name="Shape 333"/>
          <p:cNvSpPr>
            <a:spLocks noGrp="1"/>
          </p:cNvSpPr>
          <p:nvPr>
            <p:ph type="pic" sz="quarter" idx="14"/>
          </p:nvPr>
        </p:nvSpPr>
        <p:spPr>
          <a:xfrm>
            <a:off x="9461554" y="88109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4" name="Shape 334"/>
          <p:cNvSpPr>
            <a:spLocks noGrp="1"/>
          </p:cNvSpPr>
          <p:nvPr>
            <p:ph type="pic" sz="quarter" idx="15"/>
          </p:nvPr>
        </p:nvSpPr>
        <p:spPr>
          <a:xfrm>
            <a:off x="9461554" y="3431412"/>
            <a:ext cx="2729129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541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/>
          <p:nvPr/>
        </p:nvSpPr>
        <p:spPr>
          <a:xfrm>
            <a:off x="-15312" y="869950"/>
            <a:ext cx="10623551" cy="51181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3" name="Shape 343"/>
          <p:cNvSpPr>
            <a:spLocks noGrp="1"/>
          </p:cNvSpPr>
          <p:nvPr>
            <p:ph type="pic" idx="13"/>
          </p:nvPr>
        </p:nvSpPr>
        <p:spPr>
          <a:xfrm>
            <a:off x="-14518" y="869851"/>
            <a:ext cx="10622056" cy="51182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585051" y="2644997"/>
            <a:ext cx="3048299" cy="1568006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4406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7436411" y="4249340"/>
            <a:ext cx="3813997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xfrm>
            <a:off x="9341420" y="1057728"/>
            <a:ext cx="1723200" cy="1812089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54" name="Shape 354"/>
          <p:cNvSpPr>
            <a:spLocks noGrp="1"/>
          </p:cNvSpPr>
          <p:nvPr>
            <p:ph type="pic" sz="quarter" idx="13"/>
          </p:nvPr>
        </p:nvSpPr>
        <p:spPr>
          <a:xfrm>
            <a:off x="-13672" y="1972133"/>
            <a:ext cx="6300973" cy="25308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5" name="Shape 355"/>
          <p:cNvSpPr>
            <a:spLocks noGrp="1"/>
          </p:cNvSpPr>
          <p:nvPr>
            <p:ph type="pic" sz="quarter" idx="14"/>
          </p:nvPr>
        </p:nvSpPr>
        <p:spPr>
          <a:xfrm>
            <a:off x="4589714" y="-23138"/>
            <a:ext cx="3701573" cy="32385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6" name="Shape 356"/>
          <p:cNvSpPr>
            <a:spLocks noGrp="1"/>
          </p:cNvSpPr>
          <p:nvPr>
            <p:ph type="pic" sz="quarter" idx="15"/>
          </p:nvPr>
        </p:nvSpPr>
        <p:spPr>
          <a:xfrm>
            <a:off x="-27177" y="-22703"/>
            <a:ext cx="4996546" cy="280085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57" name="Shape 357"/>
          <p:cNvSpPr/>
          <p:nvPr/>
        </p:nvSpPr>
        <p:spPr>
          <a:xfrm>
            <a:off x="912535" y="5474798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E8EAEA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074001" y="5633870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607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342431" y="-445989"/>
            <a:ext cx="7935530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856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77" name="Shape 377"/>
          <p:cNvSpPr>
            <a:spLocks noGrp="1"/>
          </p:cNvSpPr>
          <p:nvPr>
            <p:ph type="pic" sz="half" idx="13"/>
          </p:nvPr>
        </p:nvSpPr>
        <p:spPr>
          <a:xfrm>
            <a:off x="-1" y="4560292"/>
            <a:ext cx="12192001" cy="23193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071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0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pic" sz="quarter" idx="13"/>
          </p:nvPr>
        </p:nvSpPr>
        <p:spPr>
          <a:xfrm>
            <a:off x="6691712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6" name="Shape 386"/>
          <p:cNvSpPr>
            <a:spLocks noGrp="1"/>
          </p:cNvSpPr>
          <p:nvPr>
            <p:ph type="pic" sz="quarter" idx="14"/>
          </p:nvPr>
        </p:nvSpPr>
        <p:spPr>
          <a:xfrm>
            <a:off x="6691712" y="34292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7" name="Shape 387"/>
          <p:cNvSpPr>
            <a:spLocks noGrp="1"/>
          </p:cNvSpPr>
          <p:nvPr>
            <p:ph type="pic" sz="quarter" idx="15"/>
          </p:nvPr>
        </p:nvSpPr>
        <p:spPr>
          <a:xfrm>
            <a:off x="8619099" y="882425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pic" sz="quarter" idx="16"/>
          </p:nvPr>
        </p:nvSpPr>
        <p:spPr>
          <a:xfrm>
            <a:off x="8619099" y="3429224"/>
            <a:ext cx="1930401" cy="2546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6512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/>
          </p:cNvSpPr>
          <p:nvPr>
            <p:ph type="pic" sz="quarter" idx="13"/>
          </p:nvPr>
        </p:nvSpPr>
        <p:spPr>
          <a:xfrm>
            <a:off x="1710350" y="1027718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7" name="Shape 397"/>
          <p:cNvSpPr>
            <a:spLocks noGrp="1"/>
          </p:cNvSpPr>
          <p:nvPr>
            <p:ph type="pic" sz="quarter" idx="14"/>
          </p:nvPr>
        </p:nvSpPr>
        <p:spPr>
          <a:xfrm>
            <a:off x="4176133" y="1027718"/>
            <a:ext cx="2338542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8" name="Shape 398"/>
          <p:cNvSpPr>
            <a:spLocks noGrp="1"/>
          </p:cNvSpPr>
          <p:nvPr>
            <p:ph type="pic" sz="quarter" idx="15"/>
          </p:nvPr>
        </p:nvSpPr>
        <p:spPr>
          <a:xfrm>
            <a:off x="1710350" y="3491741"/>
            <a:ext cx="2338543" cy="233854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99" name="Shape 399"/>
          <p:cNvSpPr>
            <a:spLocks noGrp="1"/>
          </p:cNvSpPr>
          <p:nvPr>
            <p:ph type="pic" sz="quarter" idx="16"/>
          </p:nvPr>
        </p:nvSpPr>
        <p:spPr>
          <a:xfrm>
            <a:off x="4176132" y="3491740"/>
            <a:ext cx="2338543" cy="233854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xfrm>
            <a:off x="76410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>
          <a:xfrm>
            <a:off x="7609664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269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0" name="Shape 410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1" name="Shape 411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1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134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21" name="Shape 421"/>
          <p:cNvSpPr>
            <a:spLocks noGrp="1"/>
          </p:cNvSpPr>
          <p:nvPr>
            <p:ph type="pic" sz="quarter" idx="13"/>
          </p:nvPr>
        </p:nvSpPr>
        <p:spPr>
          <a:xfrm>
            <a:off x="8167438" y="2572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2" name="Shape 422"/>
          <p:cNvSpPr>
            <a:spLocks noGrp="1"/>
          </p:cNvSpPr>
          <p:nvPr>
            <p:ph type="pic" sz="quarter" idx="14"/>
          </p:nvPr>
        </p:nvSpPr>
        <p:spPr>
          <a:xfrm>
            <a:off x="7532439" y="1937685"/>
            <a:ext cx="2982630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3" name="Shape 423"/>
          <p:cNvSpPr>
            <a:spLocks noGrp="1"/>
          </p:cNvSpPr>
          <p:nvPr>
            <p:ph type="pic" sz="quarter" idx="15"/>
          </p:nvPr>
        </p:nvSpPr>
        <p:spPr>
          <a:xfrm>
            <a:off x="6897438" y="1302685"/>
            <a:ext cx="2982631" cy="29826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263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pic" sz="quarter" idx="13"/>
          </p:nvPr>
        </p:nvSpPr>
        <p:spPr>
          <a:xfrm>
            <a:off x="5698745" y="886988"/>
            <a:ext cx="2727011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2" name="Shape 432"/>
          <p:cNvSpPr>
            <a:spLocks noGrp="1"/>
          </p:cNvSpPr>
          <p:nvPr>
            <p:ph type="pic" sz="quarter" idx="14"/>
          </p:nvPr>
        </p:nvSpPr>
        <p:spPr>
          <a:xfrm>
            <a:off x="8550714" y="886988"/>
            <a:ext cx="2071418" cy="20016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3" name="Shape 433"/>
          <p:cNvSpPr>
            <a:spLocks noGrp="1"/>
          </p:cNvSpPr>
          <p:nvPr>
            <p:ph type="pic" sz="quarter" idx="15"/>
          </p:nvPr>
        </p:nvSpPr>
        <p:spPr>
          <a:xfrm>
            <a:off x="5698746" y="3015870"/>
            <a:ext cx="4923235" cy="29539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34" name="Shape 4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6176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xfrm>
            <a:off x="1659389" y="3673411"/>
            <a:ext cx="2650245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42" name="Shape 442"/>
          <p:cNvSpPr>
            <a:spLocks noGrp="1"/>
          </p:cNvSpPr>
          <p:nvPr>
            <p:ph type="title"/>
          </p:nvPr>
        </p:nvSpPr>
        <p:spPr>
          <a:xfrm>
            <a:off x="1632005" y="1525651"/>
            <a:ext cx="2616112" cy="107677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43" name="Shape 443"/>
          <p:cNvSpPr>
            <a:spLocks noGrp="1"/>
          </p:cNvSpPr>
          <p:nvPr>
            <p:ph type="pic" sz="quarter" idx="13"/>
          </p:nvPr>
        </p:nvSpPr>
        <p:spPr>
          <a:xfrm>
            <a:off x="9443523" y="882650"/>
            <a:ext cx="1905001" cy="5092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4" name="Shape 444"/>
          <p:cNvSpPr>
            <a:spLocks noGrp="1"/>
          </p:cNvSpPr>
          <p:nvPr>
            <p:ph type="pic" sz="quarter" idx="14"/>
          </p:nvPr>
        </p:nvSpPr>
        <p:spPr>
          <a:xfrm>
            <a:off x="5370807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5" name="Shape 445"/>
          <p:cNvSpPr>
            <a:spLocks noGrp="1"/>
          </p:cNvSpPr>
          <p:nvPr>
            <p:ph type="pic" sz="quarter" idx="15"/>
          </p:nvPr>
        </p:nvSpPr>
        <p:spPr>
          <a:xfrm>
            <a:off x="7412979" y="881282"/>
            <a:ext cx="1905001" cy="2489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6" name="Shape 446"/>
          <p:cNvSpPr>
            <a:spLocks noGrp="1"/>
          </p:cNvSpPr>
          <p:nvPr>
            <p:ph type="pic" sz="quarter" idx="16"/>
          </p:nvPr>
        </p:nvSpPr>
        <p:spPr>
          <a:xfrm>
            <a:off x="5370807" y="3497023"/>
            <a:ext cx="3944286" cy="247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47" name="Shape 44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336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body" sz="quarter" idx="1"/>
          </p:nvPr>
        </p:nvSpPr>
        <p:spPr>
          <a:xfrm>
            <a:off x="1273653" y="3169745"/>
            <a:ext cx="5274141" cy="142081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buSzTx/>
              <a:buNone/>
              <a:defRPr/>
            </a:lvl1pPr>
            <a:lvl2pPr marL="0" indent="114300" algn="r">
              <a:buSzTx/>
              <a:buNone/>
              <a:defRPr/>
            </a:lvl2pPr>
            <a:lvl3pPr marL="0" indent="228600" algn="r">
              <a:buSzTx/>
              <a:buNone/>
              <a:defRPr/>
            </a:lvl3pPr>
            <a:lvl4pPr marL="0" indent="342900" algn="r">
              <a:buSzTx/>
              <a:buNone/>
              <a:defRPr/>
            </a:lvl4pPr>
            <a:lvl5pPr marL="0" indent="457200" algn="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2335536" y="1657329"/>
            <a:ext cx="4225840" cy="830898"/>
          </a:xfrm>
          <a:prstGeom prst="rect">
            <a:avLst/>
          </a:prstGeom>
        </p:spPr>
        <p:txBody>
          <a:bodyPr anchor="t"/>
          <a:lstStyle>
            <a:lvl1pPr algn="r">
              <a:defRPr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56" name="Shape 456"/>
          <p:cNvSpPr>
            <a:spLocks noGrp="1"/>
          </p:cNvSpPr>
          <p:nvPr>
            <p:ph type="pic" idx="13"/>
          </p:nvPr>
        </p:nvSpPr>
        <p:spPr>
          <a:xfrm>
            <a:off x="6345983" y="-45417"/>
            <a:ext cx="5866113" cy="69488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036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1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42836" y="0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47034" y="2227388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66" name="Shape 466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440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8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4" name="Shape 474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5" name="Shape 475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6" name="Shape 476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7" name="Shape 477"/>
          <p:cNvSpPr>
            <a:spLocks noGrp="1"/>
          </p:cNvSpPr>
          <p:nvPr>
            <p:ph type="pic" sz="quarter" idx="17"/>
          </p:nvPr>
        </p:nvSpPr>
        <p:spPr>
          <a:xfrm>
            <a:off x="975199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8" name="Shape 478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79" name="Shape 479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0" name="Shape 480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1" name="Shape 481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2" name="Shape 482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3" name="Shape 483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4" name="Shape 484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5" name="Shape 485"/>
          <p:cNvSpPr>
            <a:spLocks noGrp="1"/>
          </p:cNvSpPr>
          <p:nvPr>
            <p:ph type="pic" sz="quarter" idx="25"/>
          </p:nvPr>
        </p:nvSpPr>
        <p:spPr>
          <a:xfrm>
            <a:off x="731397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6" name="Shape 486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87" name="Shape 4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375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1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5" name="Shape 495"/>
          <p:cNvSpPr>
            <a:spLocks noGrp="1"/>
          </p:cNvSpPr>
          <p:nvPr>
            <p:ph type="pic" sz="quarter" idx="14"/>
          </p:nvPr>
        </p:nvSpPr>
        <p:spPr>
          <a:xfrm>
            <a:off x="2437976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pic" sz="quarter" idx="15"/>
          </p:nvPr>
        </p:nvSpPr>
        <p:spPr>
          <a:xfrm>
            <a:off x="4875997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7" name="Shape 497"/>
          <p:cNvSpPr>
            <a:spLocks noGrp="1"/>
          </p:cNvSpPr>
          <p:nvPr>
            <p:ph type="pic" sz="quarter" idx="16"/>
          </p:nvPr>
        </p:nvSpPr>
        <p:spPr>
          <a:xfrm>
            <a:off x="7313973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8" name="Shape 498"/>
          <p:cNvSpPr>
            <a:spLocks noGrp="1"/>
          </p:cNvSpPr>
          <p:nvPr>
            <p:ph type="pic" sz="quarter" idx="17"/>
          </p:nvPr>
        </p:nvSpPr>
        <p:spPr>
          <a:xfrm>
            <a:off x="9751994" y="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99" name="Shape 499"/>
          <p:cNvSpPr>
            <a:spLocks noGrp="1"/>
          </p:cNvSpPr>
          <p:nvPr>
            <p:ph type="pic" sz="quarter" idx="18"/>
          </p:nvPr>
        </p:nvSpPr>
        <p:spPr>
          <a:xfrm>
            <a:off x="0" y="1714500"/>
            <a:ext cx="2438400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0" name="Shape 500"/>
          <p:cNvSpPr>
            <a:spLocks noGrp="1"/>
          </p:cNvSpPr>
          <p:nvPr>
            <p:ph type="pic" sz="quarter" idx="19"/>
          </p:nvPr>
        </p:nvSpPr>
        <p:spPr>
          <a:xfrm>
            <a:off x="9751994" y="1714500"/>
            <a:ext cx="2438401" cy="1714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1" name="Shape 501"/>
          <p:cNvSpPr>
            <a:spLocks noGrp="1"/>
          </p:cNvSpPr>
          <p:nvPr>
            <p:ph type="pic" sz="quarter" idx="20"/>
          </p:nvPr>
        </p:nvSpPr>
        <p:spPr>
          <a:xfrm>
            <a:off x="0" y="3428548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2" name="Shape 502"/>
          <p:cNvSpPr>
            <a:spLocks noGrp="1"/>
          </p:cNvSpPr>
          <p:nvPr>
            <p:ph type="pic" sz="quarter" idx="21"/>
          </p:nvPr>
        </p:nvSpPr>
        <p:spPr>
          <a:xfrm>
            <a:off x="9751993" y="3428547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3" name="Shape 503"/>
          <p:cNvSpPr>
            <a:spLocks noGrp="1"/>
          </p:cNvSpPr>
          <p:nvPr>
            <p:ph type="pic" sz="quarter" idx="22"/>
          </p:nvPr>
        </p:nvSpPr>
        <p:spPr>
          <a:xfrm>
            <a:off x="0" y="5141949"/>
            <a:ext cx="2438400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4" name="Shape 504"/>
          <p:cNvSpPr>
            <a:spLocks noGrp="1"/>
          </p:cNvSpPr>
          <p:nvPr>
            <p:ph type="pic" sz="quarter" idx="23"/>
          </p:nvPr>
        </p:nvSpPr>
        <p:spPr>
          <a:xfrm>
            <a:off x="2437976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5" name="Shape 505"/>
          <p:cNvSpPr>
            <a:spLocks noGrp="1"/>
          </p:cNvSpPr>
          <p:nvPr>
            <p:ph type="pic" sz="quarter" idx="24"/>
          </p:nvPr>
        </p:nvSpPr>
        <p:spPr>
          <a:xfrm>
            <a:off x="4875997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6" name="Shape 506"/>
          <p:cNvSpPr>
            <a:spLocks noGrp="1"/>
          </p:cNvSpPr>
          <p:nvPr>
            <p:ph type="pic" sz="quarter" idx="25"/>
          </p:nvPr>
        </p:nvSpPr>
        <p:spPr>
          <a:xfrm>
            <a:off x="7313972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7" name="Shape 507"/>
          <p:cNvSpPr>
            <a:spLocks noGrp="1"/>
          </p:cNvSpPr>
          <p:nvPr>
            <p:ph type="pic" sz="quarter" idx="26"/>
          </p:nvPr>
        </p:nvSpPr>
        <p:spPr>
          <a:xfrm>
            <a:off x="9751993" y="5141949"/>
            <a:ext cx="2438401" cy="1714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08" name="Shape 50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0234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64687" y="939962"/>
            <a:ext cx="2492541" cy="4967897"/>
          </a:xfrm>
          <a:custGeom>
            <a:avLst/>
            <a:gdLst>
              <a:gd name="connsiteX0" fmla="*/ 5 w 4983163"/>
              <a:gd name="connsiteY0" fmla="*/ 3807773 h 9968905"/>
              <a:gd name="connsiteX1" fmla="*/ 2491582 w 4983163"/>
              <a:gd name="connsiteY1" fmla="*/ 0 h 9968905"/>
              <a:gd name="connsiteX2" fmla="*/ 4983158 w 4983163"/>
              <a:gd name="connsiteY2" fmla="*/ 3807773 h 9968905"/>
              <a:gd name="connsiteX3" fmla="*/ 4031460 w 4983163"/>
              <a:gd name="connsiteY3" fmla="*/ 9968880 h 9968905"/>
              <a:gd name="connsiteX4" fmla="*/ 951703 w 4983163"/>
              <a:gd name="connsiteY4" fmla="*/ 9968880 h 9968905"/>
              <a:gd name="connsiteX5" fmla="*/ 5 w 4983163"/>
              <a:gd name="connsiteY5" fmla="*/ 3807773 h 9968905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031455 w 4983153"/>
              <a:gd name="connsiteY3" fmla="*/ 994983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49830"/>
              <a:gd name="connsiteX1" fmla="*/ 4949027 w 4983153"/>
              <a:gd name="connsiteY1" fmla="*/ 0 h 9949830"/>
              <a:gd name="connsiteX2" fmla="*/ 4983153 w 4983153"/>
              <a:gd name="connsiteY2" fmla="*/ 3788723 h 9949830"/>
              <a:gd name="connsiteX3" fmla="*/ 4964905 w 4983153"/>
              <a:gd name="connsiteY3" fmla="*/ 9930780 h 9949830"/>
              <a:gd name="connsiteX4" fmla="*/ 951698 w 4983153"/>
              <a:gd name="connsiteY4" fmla="*/ 9949830 h 9949830"/>
              <a:gd name="connsiteX5" fmla="*/ 0 w 4983153"/>
              <a:gd name="connsiteY5" fmla="*/ 3788723 h 9949830"/>
              <a:gd name="connsiteX0" fmla="*/ 0 w 4983153"/>
              <a:gd name="connsiteY0" fmla="*/ 3788723 h 9930780"/>
              <a:gd name="connsiteX1" fmla="*/ 4949027 w 4983153"/>
              <a:gd name="connsiteY1" fmla="*/ 0 h 9930780"/>
              <a:gd name="connsiteX2" fmla="*/ 4983153 w 4983153"/>
              <a:gd name="connsiteY2" fmla="*/ 3788723 h 9930780"/>
              <a:gd name="connsiteX3" fmla="*/ 4964905 w 4983153"/>
              <a:gd name="connsiteY3" fmla="*/ 9930780 h 9930780"/>
              <a:gd name="connsiteX4" fmla="*/ 1466048 w 4983153"/>
              <a:gd name="connsiteY4" fmla="*/ 8502030 h 9930780"/>
              <a:gd name="connsiteX5" fmla="*/ 0 w 4983153"/>
              <a:gd name="connsiteY5" fmla="*/ 3788723 h 9930780"/>
              <a:gd name="connsiteX0" fmla="*/ 0 w 3573453"/>
              <a:gd name="connsiteY0" fmla="*/ 1483673 h 9930780"/>
              <a:gd name="connsiteX1" fmla="*/ 3539327 w 3573453"/>
              <a:gd name="connsiteY1" fmla="*/ 0 h 9930780"/>
              <a:gd name="connsiteX2" fmla="*/ 3573453 w 3573453"/>
              <a:gd name="connsiteY2" fmla="*/ 3788723 h 9930780"/>
              <a:gd name="connsiteX3" fmla="*/ 3555205 w 3573453"/>
              <a:gd name="connsiteY3" fmla="*/ 9930780 h 9930780"/>
              <a:gd name="connsiteX4" fmla="*/ 56348 w 3573453"/>
              <a:gd name="connsiteY4" fmla="*/ 8502030 h 9930780"/>
              <a:gd name="connsiteX5" fmla="*/ 0 w 3573453"/>
              <a:gd name="connsiteY5" fmla="*/ 1483673 h 9930780"/>
              <a:gd name="connsiteX0" fmla="*/ 1391452 w 4964905"/>
              <a:gd name="connsiteY0" fmla="*/ 1483673 h 9930780"/>
              <a:gd name="connsiteX1" fmla="*/ 4930779 w 4964905"/>
              <a:gd name="connsiteY1" fmla="*/ 0 h 9930780"/>
              <a:gd name="connsiteX2" fmla="*/ 4964905 w 4964905"/>
              <a:gd name="connsiteY2" fmla="*/ 3788723 h 9930780"/>
              <a:gd name="connsiteX3" fmla="*/ 4946657 w 4964905"/>
              <a:gd name="connsiteY3" fmla="*/ 9930780 h 9930780"/>
              <a:gd name="connsiteX4" fmla="*/ 0 w 4964905"/>
              <a:gd name="connsiteY4" fmla="*/ 4958730 h 9930780"/>
              <a:gd name="connsiteX5" fmla="*/ 1391452 w 4964905"/>
              <a:gd name="connsiteY5" fmla="*/ 1483673 h 9930780"/>
              <a:gd name="connsiteX0" fmla="*/ 1391452 w 4964905"/>
              <a:gd name="connsiteY0" fmla="*/ 1483673 h 8521080"/>
              <a:gd name="connsiteX1" fmla="*/ 4930779 w 4964905"/>
              <a:gd name="connsiteY1" fmla="*/ 0 h 8521080"/>
              <a:gd name="connsiteX2" fmla="*/ 4964905 w 4964905"/>
              <a:gd name="connsiteY2" fmla="*/ 3788723 h 8521080"/>
              <a:gd name="connsiteX3" fmla="*/ 1441457 w 4964905"/>
              <a:gd name="connsiteY3" fmla="*/ 8521080 h 8521080"/>
              <a:gd name="connsiteX4" fmla="*/ 0 w 4964905"/>
              <a:gd name="connsiteY4" fmla="*/ 4958730 h 8521080"/>
              <a:gd name="connsiteX5" fmla="*/ 1391452 w 4964905"/>
              <a:gd name="connsiteY5" fmla="*/ 1483673 h 8521080"/>
              <a:gd name="connsiteX0" fmla="*/ 1391452 w 4945855"/>
              <a:gd name="connsiteY0" fmla="*/ 1483673 h 10317252"/>
              <a:gd name="connsiteX1" fmla="*/ 4930779 w 4945855"/>
              <a:gd name="connsiteY1" fmla="*/ 0 h 10317252"/>
              <a:gd name="connsiteX2" fmla="*/ 4945855 w 4945855"/>
              <a:gd name="connsiteY2" fmla="*/ 9846623 h 10317252"/>
              <a:gd name="connsiteX3" fmla="*/ 1441457 w 4945855"/>
              <a:gd name="connsiteY3" fmla="*/ 8521080 h 10317252"/>
              <a:gd name="connsiteX4" fmla="*/ 0 w 4945855"/>
              <a:gd name="connsiteY4" fmla="*/ 4958730 h 10317252"/>
              <a:gd name="connsiteX5" fmla="*/ 1391452 w 4945855"/>
              <a:gd name="connsiteY5" fmla="*/ 1483673 h 10317252"/>
              <a:gd name="connsiteX0" fmla="*/ 1391452 w 4945855"/>
              <a:gd name="connsiteY0" fmla="*/ 1483673 h 10563688"/>
              <a:gd name="connsiteX1" fmla="*/ 4930779 w 4945855"/>
              <a:gd name="connsiteY1" fmla="*/ 0 h 10563688"/>
              <a:gd name="connsiteX2" fmla="*/ 4945855 w 4945855"/>
              <a:gd name="connsiteY2" fmla="*/ 9846623 h 10563688"/>
              <a:gd name="connsiteX3" fmla="*/ 1441457 w 4945855"/>
              <a:gd name="connsiteY3" fmla="*/ 8521080 h 10563688"/>
              <a:gd name="connsiteX4" fmla="*/ 0 w 4945855"/>
              <a:gd name="connsiteY4" fmla="*/ 4958730 h 10563688"/>
              <a:gd name="connsiteX5" fmla="*/ 1391452 w 4945855"/>
              <a:gd name="connsiteY5" fmla="*/ 1483673 h 10563688"/>
              <a:gd name="connsiteX0" fmla="*/ 1391452 w 4945855"/>
              <a:gd name="connsiteY0" fmla="*/ 1483673 h 10627890"/>
              <a:gd name="connsiteX1" fmla="*/ 4930779 w 4945855"/>
              <a:gd name="connsiteY1" fmla="*/ 0 h 10627890"/>
              <a:gd name="connsiteX2" fmla="*/ 4945855 w 4945855"/>
              <a:gd name="connsiteY2" fmla="*/ 9922823 h 10627890"/>
              <a:gd name="connsiteX3" fmla="*/ 1441457 w 4945855"/>
              <a:gd name="connsiteY3" fmla="*/ 8521080 h 10627890"/>
              <a:gd name="connsiteX4" fmla="*/ 0 w 4945855"/>
              <a:gd name="connsiteY4" fmla="*/ 4958730 h 10627890"/>
              <a:gd name="connsiteX5" fmla="*/ 1391452 w 4945855"/>
              <a:gd name="connsiteY5" fmla="*/ 1483673 h 10627890"/>
              <a:gd name="connsiteX0" fmla="*/ 1391452 w 4945855"/>
              <a:gd name="connsiteY0" fmla="*/ 1483673 h 9922823"/>
              <a:gd name="connsiteX1" fmla="*/ 4930779 w 4945855"/>
              <a:gd name="connsiteY1" fmla="*/ 0 h 9922823"/>
              <a:gd name="connsiteX2" fmla="*/ 4945855 w 4945855"/>
              <a:gd name="connsiteY2" fmla="*/ 9922823 h 9922823"/>
              <a:gd name="connsiteX3" fmla="*/ 1441457 w 4945855"/>
              <a:gd name="connsiteY3" fmla="*/ 8521080 h 9922823"/>
              <a:gd name="connsiteX4" fmla="*/ 0 w 4945855"/>
              <a:gd name="connsiteY4" fmla="*/ 4958730 h 9922823"/>
              <a:gd name="connsiteX5" fmla="*/ 1391452 w 4945855"/>
              <a:gd name="connsiteY5" fmla="*/ 1483673 h 9922823"/>
              <a:gd name="connsiteX0" fmla="*/ 1391452 w 4963823"/>
              <a:gd name="connsiteY0" fmla="*/ 1496643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391452 w 4963823"/>
              <a:gd name="connsiteY5" fmla="*/ 1496643 h 9935793"/>
              <a:gd name="connsiteX0" fmla="*/ 1430362 w 4963823"/>
              <a:gd name="connsiteY0" fmla="*/ 1457732 h 9935793"/>
              <a:gd name="connsiteX1" fmla="*/ 4963205 w 4963823"/>
              <a:gd name="connsiteY1" fmla="*/ 0 h 9935793"/>
              <a:gd name="connsiteX2" fmla="*/ 4945855 w 4963823"/>
              <a:gd name="connsiteY2" fmla="*/ 9935793 h 9935793"/>
              <a:gd name="connsiteX3" fmla="*/ 1441457 w 4963823"/>
              <a:gd name="connsiteY3" fmla="*/ 8534050 h 9935793"/>
              <a:gd name="connsiteX4" fmla="*/ 0 w 4963823"/>
              <a:gd name="connsiteY4" fmla="*/ 4971700 h 9935793"/>
              <a:gd name="connsiteX5" fmla="*/ 1430362 w 4963823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60912 w 4983278"/>
              <a:gd name="connsiteY3" fmla="*/ 8534050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3278"/>
              <a:gd name="connsiteY0" fmla="*/ 1457732 h 9935793"/>
              <a:gd name="connsiteX1" fmla="*/ 4982660 w 4983278"/>
              <a:gd name="connsiteY1" fmla="*/ 0 h 9935793"/>
              <a:gd name="connsiteX2" fmla="*/ 4965310 w 4983278"/>
              <a:gd name="connsiteY2" fmla="*/ 9935793 h 9935793"/>
              <a:gd name="connsiteX3" fmla="*/ 1454427 w 4983278"/>
              <a:gd name="connsiteY3" fmla="*/ 8501624 h 9935793"/>
              <a:gd name="connsiteX4" fmla="*/ 0 w 4983278"/>
              <a:gd name="connsiteY4" fmla="*/ 4984671 h 9935793"/>
              <a:gd name="connsiteX5" fmla="*/ 1449817 w 4983278"/>
              <a:gd name="connsiteY5" fmla="*/ 1457732 h 9935793"/>
              <a:gd name="connsiteX0" fmla="*/ 1449817 w 4985081"/>
              <a:gd name="connsiteY0" fmla="*/ 1457732 h 9935793"/>
              <a:gd name="connsiteX1" fmla="*/ 4982660 w 4985081"/>
              <a:gd name="connsiteY1" fmla="*/ 0 h 9935793"/>
              <a:gd name="connsiteX2" fmla="*/ 4965310 w 4985081"/>
              <a:gd name="connsiteY2" fmla="*/ 9935793 h 9935793"/>
              <a:gd name="connsiteX3" fmla="*/ 1454427 w 4985081"/>
              <a:gd name="connsiteY3" fmla="*/ 8501624 h 9935793"/>
              <a:gd name="connsiteX4" fmla="*/ 0 w 4985081"/>
              <a:gd name="connsiteY4" fmla="*/ 4984671 h 9935793"/>
              <a:gd name="connsiteX5" fmla="*/ 1449817 w 4985081"/>
              <a:gd name="connsiteY5" fmla="*/ 1457732 h 9935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85081" h="9935793">
                <a:moveTo>
                  <a:pt x="1449817" y="1457732"/>
                </a:moveTo>
                <a:lnTo>
                  <a:pt x="4982660" y="0"/>
                </a:lnTo>
                <a:cubicBezTo>
                  <a:pt x="4987685" y="3282208"/>
                  <a:pt x="4986225" y="6640615"/>
                  <a:pt x="4965310" y="9935793"/>
                </a:cubicBezTo>
                <a:cubicBezTo>
                  <a:pt x="3695847" y="9448279"/>
                  <a:pt x="2716999" y="9002109"/>
                  <a:pt x="1454427" y="8501624"/>
                </a:cubicBezTo>
                <a:lnTo>
                  <a:pt x="0" y="4984671"/>
                </a:lnTo>
                <a:lnTo>
                  <a:pt x="1449817" y="1457732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6" name="Shape 516"/>
          <p:cNvSpPr>
            <a:spLocks noGrp="1"/>
          </p:cNvSpPr>
          <p:nvPr>
            <p:ph type="pic" sz="quarter" idx="14"/>
          </p:nvPr>
        </p:nvSpPr>
        <p:spPr>
          <a:xfrm>
            <a:off x="4370862" y="942721"/>
            <a:ext cx="2483526" cy="4978296"/>
          </a:xfrm>
          <a:custGeom>
            <a:avLst/>
            <a:gdLst>
              <a:gd name="connsiteX0" fmla="*/ 4 w 3533183"/>
              <a:gd name="connsiteY0" fmla="*/ 3807509 h 9968214"/>
              <a:gd name="connsiteX1" fmla="*/ 1766592 w 3533183"/>
              <a:gd name="connsiteY1" fmla="*/ 0 h 9968214"/>
              <a:gd name="connsiteX2" fmla="*/ 3533179 w 3533183"/>
              <a:gd name="connsiteY2" fmla="*/ 3807509 h 9968214"/>
              <a:gd name="connsiteX3" fmla="*/ 2858403 w 3533183"/>
              <a:gd name="connsiteY3" fmla="*/ 9968189 h 9968214"/>
              <a:gd name="connsiteX4" fmla="*/ 674780 w 3533183"/>
              <a:gd name="connsiteY4" fmla="*/ 9968189 h 9968214"/>
              <a:gd name="connsiteX5" fmla="*/ 4 w 3533183"/>
              <a:gd name="connsiteY5" fmla="*/ 3807509 h 9968214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691104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2874727 w 3549503"/>
              <a:gd name="connsiteY3" fmla="*/ 9968189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51938 h 9968189"/>
              <a:gd name="connsiteX1" fmla="*/ 1782916 w 3549503"/>
              <a:gd name="connsiteY1" fmla="*/ 0 h 9968189"/>
              <a:gd name="connsiteX2" fmla="*/ 3549503 w 3549503"/>
              <a:gd name="connsiteY2" fmla="*/ 3807509 h 9968189"/>
              <a:gd name="connsiteX3" fmla="*/ 3511541 w 3549503"/>
              <a:gd name="connsiteY3" fmla="*/ 8514946 h 9968189"/>
              <a:gd name="connsiteX4" fmla="*/ 21632 w 3549503"/>
              <a:gd name="connsiteY4" fmla="*/ 9968189 h 9968189"/>
              <a:gd name="connsiteX5" fmla="*/ 0 w 3549503"/>
              <a:gd name="connsiteY5" fmla="*/ 51938 h 9968189"/>
              <a:gd name="connsiteX0" fmla="*/ 0 w 3549503"/>
              <a:gd name="connsiteY0" fmla="*/ 0 h 9916251"/>
              <a:gd name="connsiteX1" fmla="*/ 3546402 w 3549503"/>
              <a:gd name="connsiteY1" fmla="*/ 1417634 h 9916251"/>
              <a:gd name="connsiteX2" fmla="*/ 3549503 w 3549503"/>
              <a:gd name="connsiteY2" fmla="*/ 3755571 h 9916251"/>
              <a:gd name="connsiteX3" fmla="*/ 3511541 w 3549503"/>
              <a:gd name="connsiteY3" fmla="*/ 8463008 h 9916251"/>
              <a:gd name="connsiteX4" fmla="*/ 21632 w 3549503"/>
              <a:gd name="connsiteY4" fmla="*/ 9916251 h 9916251"/>
              <a:gd name="connsiteX5" fmla="*/ 0 w 3549503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0 w 4986417"/>
              <a:gd name="connsiteY0" fmla="*/ 0 h 9916251"/>
              <a:gd name="connsiteX1" fmla="*/ 3546402 w 4986417"/>
              <a:gd name="connsiteY1" fmla="*/ 1417634 h 9916251"/>
              <a:gd name="connsiteX2" fmla="*/ 4986417 w 4986417"/>
              <a:gd name="connsiteY2" fmla="*/ 4996542 h 9916251"/>
              <a:gd name="connsiteX3" fmla="*/ 3511541 w 4986417"/>
              <a:gd name="connsiteY3" fmla="*/ 8463008 h 9916251"/>
              <a:gd name="connsiteX4" fmla="*/ 21632 w 4986417"/>
              <a:gd name="connsiteY4" fmla="*/ 9916251 h 9916251"/>
              <a:gd name="connsiteX5" fmla="*/ 0 w 4986417"/>
              <a:gd name="connsiteY5" fmla="*/ 0 h 9916251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5036883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492175 w 4967051"/>
              <a:gd name="connsiteY3" fmla="*/ 8503349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  <a:gd name="connsiteX0" fmla="*/ 804 w 4967051"/>
              <a:gd name="connsiteY0" fmla="*/ 0 h 9956592"/>
              <a:gd name="connsiteX1" fmla="*/ 3527036 w 4967051"/>
              <a:gd name="connsiteY1" fmla="*/ 1457975 h 9956592"/>
              <a:gd name="connsiteX2" fmla="*/ 4967051 w 4967051"/>
              <a:gd name="connsiteY2" fmla="*/ 4962925 h 9956592"/>
              <a:gd name="connsiteX3" fmla="*/ 3519069 w 4967051"/>
              <a:gd name="connsiteY3" fmla="*/ 8489902 h 9956592"/>
              <a:gd name="connsiteX4" fmla="*/ 2266 w 4967051"/>
              <a:gd name="connsiteY4" fmla="*/ 9956592 h 9956592"/>
              <a:gd name="connsiteX5" fmla="*/ 804 w 4967051"/>
              <a:gd name="connsiteY5" fmla="*/ 0 h 995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7051" h="9956592">
                <a:moveTo>
                  <a:pt x="804" y="0"/>
                </a:moveTo>
                <a:lnTo>
                  <a:pt x="3527036" y="1457975"/>
                </a:lnTo>
                <a:cubicBezTo>
                  <a:pt x="3780682" y="2203670"/>
                  <a:pt x="4723010" y="4199942"/>
                  <a:pt x="4967051" y="4962925"/>
                </a:cubicBezTo>
                <a:lnTo>
                  <a:pt x="3519069" y="8489902"/>
                </a:lnTo>
                <a:lnTo>
                  <a:pt x="2266" y="9956592"/>
                </a:lnTo>
                <a:cubicBezTo>
                  <a:pt x="-4945" y="6651175"/>
                  <a:pt x="8015" y="3305417"/>
                  <a:pt x="804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761778" y="1947992"/>
            <a:ext cx="2962077" cy="2962049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18" name="Shape 51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639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>
            <a:spLocks noGrp="1"/>
          </p:cNvSpPr>
          <p:nvPr>
            <p:ph type="body" sz="quarter" idx="1"/>
          </p:nvPr>
        </p:nvSpPr>
        <p:spPr>
          <a:xfrm>
            <a:off x="5123900" y="1415034"/>
            <a:ext cx="5011869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6" name="Shape 526"/>
          <p:cNvSpPr>
            <a:spLocks noGrp="1"/>
          </p:cNvSpPr>
          <p:nvPr>
            <p:ph type="title"/>
          </p:nvPr>
        </p:nvSpPr>
        <p:spPr>
          <a:xfrm>
            <a:off x="1961913" y="1253820"/>
            <a:ext cx="2197528" cy="1690334"/>
          </a:xfrm>
          <a:prstGeom prst="rect">
            <a:avLst/>
          </a:prstGeom>
        </p:spPr>
        <p:txBody>
          <a:bodyPr anchor="t"/>
          <a:lstStyle>
            <a:lvl1pPr algn="r"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27" name="Shape 527"/>
          <p:cNvSpPr>
            <a:spLocks noGrp="1"/>
          </p:cNvSpPr>
          <p:nvPr>
            <p:ph type="pic" sz="quarter" idx="13"/>
          </p:nvPr>
        </p:nvSpPr>
        <p:spPr>
          <a:xfrm>
            <a:off x="785791" y="3670015"/>
            <a:ext cx="3838005" cy="13223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8" name="Shape 528"/>
          <p:cNvSpPr>
            <a:spLocks noGrp="1"/>
          </p:cNvSpPr>
          <p:nvPr>
            <p:ph type="pic" sz="quarter" idx="14"/>
          </p:nvPr>
        </p:nvSpPr>
        <p:spPr>
          <a:xfrm>
            <a:off x="785791" y="5050901"/>
            <a:ext cx="3838005" cy="18157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pic" sz="quarter" idx="15"/>
          </p:nvPr>
        </p:nvSpPr>
        <p:spPr>
          <a:xfrm>
            <a:off x="4690451" y="3668460"/>
            <a:ext cx="1592388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0" name="Shape 530"/>
          <p:cNvSpPr>
            <a:spLocks noGrp="1"/>
          </p:cNvSpPr>
          <p:nvPr>
            <p:ph type="pic" sz="quarter" idx="16"/>
          </p:nvPr>
        </p:nvSpPr>
        <p:spPr>
          <a:xfrm>
            <a:off x="6349495" y="3668460"/>
            <a:ext cx="1592387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1" name="Shape 531"/>
          <p:cNvSpPr>
            <a:spLocks noGrp="1"/>
          </p:cNvSpPr>
          <p:nvPr>
            <p:ph type="pic" sz="quarter" idx="17"/>
          </p:nvPr>
        </p:nvSpPr>
        <p:spPr>
          <a:xfrm>
            <a:off x="8008538" y="3668460"/>
            <a:ext cx="3397672" cy="32187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32" name="Shape 53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537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pic" sz="half" idx="13"/>
          </p:nvPr>
        </p:nvSpPr>
        <p:spPr>
          <a:xfrm>
            <a:off x="1651362" y="886989"/>
            <a:ext cx="4443778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0" name="Shape 540"/>
          <p:cNvSpPr>
            <a:spLocks noGrp="1"/>
          </p:cNvSpPr>
          <p:nvPr>
            <p:ph type="pic" sz="half" idx="14"/>
          </p:nvPr>
        </p:nvSpPr>
        <p:spPr>
          <a:xfrm>
            <a:off x="6094050" y="886988"/>
            <a:ext cx="4446653" cy="508402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189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>
            <a:spLocks noGrp="1"/>
          </p:cNvSpPr>
          <p:nvPr>
            <p:ph type="pic" sz="quarter" idx="13"/>
          </p:nvPr>
        </p:nvSpPr>
        <p:spPr>
          <a:xfrm>
            <a:off x="1556352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49" name="Shape 549"/>
          <p:cNvSpPr>
            <a:spLocks noGrp="1"/>
          </p:cNvSpPr>
          <p:nvPr>
            <p:ph type="pic" sz="quarter" idx="14"/>
          </p:nvPr>
        </p:nvSpPr>
        <p:spPr>
          <a:xfrm>
            <a:off x="4635500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0" name="Shape 550"/>
          <p:cNvSpPr>
            <a:spLocks noGrp="1"/>
          </p:cNvSpPr>
          <p:nvPr>
            <p:ph type="pic" sz="quarter" idx="15"/>
          </p:nvPr>
        </p:nvSpPr>
        <p:spPr>
          <a:xfrm>
            <a:off x="7714648" y="924121"/>
            <a:ext cx="2921000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1" name="Shape 551"/>
          <p:cNvSpPr>
            <a:spLocks noGrp="1"/>
          </p:cNvSpPr>
          <p:nvPr>
            <p:ph type="pic" sz="quarter" idx="16"/>
          </p:nvPr>
        </p:nvSpPr>
        <p:spPr>
          <a:xfrm>
            <a:off x="-25356" y="924121"/>
            <a:ext cx="1423559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2" name="Shape 552"/>
          <p:cNvSpPr>
            <a:spLocks noGrp="1"/>
          </p:cNvSpPr>
          <p:nvPr>
            <p:ph type="pic" sz="quarter" idx="17"/>
          </p:nvPr>
        </p:nvSpPr>
        <p:spPr>
          <a:xfrm>
            <a:off x="10793797" y="924121"/>
            <a:ext cx="1409067" cy="50097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9948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1642500" y="881092"/>
            <a:ext cx="8907000" cy="5095817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61" name="Shape 561"/>
          <p:cNvSpPr>
            <a:spLocks noGrp="1"/>
          </p:cNvSpPr>
          <p:nvPr>
            <p:ph type="pic" idx="13"/>
          </p:nvPr>
        </p:nvSpPr>
        <p:spPr>
          <a:xfrm>
            <a:off x="1642467" y="881092"/>
            <a:ext cx="8907000" cy="50958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62" name="Shape 562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107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s placeholder (1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pic" idx="13"/>
          </p:nvPr>
        </p:nvSpPr>
        <p:spPr>
          <a:xfrm>
            <a:off x="-24882" y="-18241"/>
            <a:ext cx="12241763" cy="68944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0" name="Shape 570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80851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/>
          </p:cNvSpPr>
          <p:nvPr>
            <p:ph type="pic" sz="quarter" idx="13"/>
          </p:nvPr>
        </p:nvSpPr>
        <p:spPr>
          <a:xfrm>
            <a:off x="4644827" y="1187053"/>
            <a:ext cx="2902341" cy="448390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78" name="Shape 57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24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/>
          </p:cNvSpPr>
          <p:nvPr>
            <p:ph type="pic" sz="quarter" idx="13"/>
          </p:nvPr>
        </p:nvSpPr>
        <p:spPr>
          <a:xfrm>
            <a:off x="1817870" y="592969"/>
            <a:ext cx="2902341" cy="419023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6" name="Shape 586"/>
          <p:cNvSpPr>
            <a:spLocks noGrp="1"/>
          </p:cNvSpPr>
          <p:nvPr>
            <p:ph type="pic" sz="quarter" idx="14"/>
          </p:nvPr>
        </p:nvSpPr>
        <p:spPr>
          <a:xfrm>
            <a:off x="3108527" y="2074743"/>
            <a:ext cx="2902341" cy="419014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7" name="Shape 587"/>
          <p:cNvSpPr>
            <a:spLocks noGrp="1"/>
          </p:cNvSpPr>
          <p:nvPr>
            <p:ph type="pic" sz="quarter" idx="15"/>
          </p:nvPr>
        </p:nvSpPr>
        <p:spPr>
          <a:xfrm>
            <a:off x="2478042" y="1333500"/>
            <a:ext cx="2902341" cy="41910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88" name="Shape 588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365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pic" sz="half" idx="13"/>
          </p:nvPr>
        </p:nvSpPr>
        <p:spPr>
          <a:xfrm>
            <a:off x="6096015" y="-603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6" name="Shape 596"/>
          <p:cNvSpPr>
            <a:spLocks noGrp="1"/>
          </p:cNvSpPr>
          <p:nvPr>
            <p:ph type="pic" sz="half" idx="14"/>
          </p:nvPr>
        </p:nvSpPr>
        <p:spPr>
          <a:xfrm>
            <a:off x="-725" y="3429345"/>
            <a:ext cx="6096001" cy="3429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145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/>
          </p:cNvSpPr>
          <p:nvPr>
            <p:ph type="pic" sz="quarter" idx="13"/>
          </p:nvPr>
        </p:nvSpPr>
        <p:spPr>
          <a:xfrm>
            <a:off x="7661694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5" name="Shape 605"/>
          <p:cNvSpPr>
            <a:spLocks noGrp="1"/>
          </p:cNvSpPr>
          <p:nvPr>
            <p:ph type="pic" sz="quarter" idx="14"/>
          </p:nvPr>
        </p:nvSpPr>
        <p:spPr>
          <a:xfrm>
            <a:off x="6171528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6" name="Shape 606"/>
          <p:cNvSpPr>
            <a:spLocks noGrp="1"/>
          </p:cNvSpPr>
          <p:nvPr>
            <p:ph type="pic" sz="quarter" idx="15"/>
          </p:nvPr>
        </p:nvSpPr>
        <p:spPr>
          <a:xfrm>
            <a:off x="4679902" y="5014474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7" name="Shape 607"/>
          <p:cNvSpPr>
            <a:spLocks noGrp="1"/>
          </p:cNvSpPr>
          <p:nvPr>
            <p:ph type="pic" sz="quarter" idx="16"/>
          </p:nvPr>
        </p:nvSpPr>
        <p:spPr>
          <a:xfrm>
            <a:off x="6171528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8" name="Shape 608"/>
          <p:cNvSpPr>
            <a:spLocks noGrp="1"/>
          </p:cNvSpPr>
          <p:nvPr>
            <p:ph type="pic" sz="quarter" idx="17"/>
          </p:nvPr>
        </p:nvSpPr>
        <p:spPr>
          <a:xfrm>
            <a:off x="4679901" y="-988672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09" name="Shape 609"/>
          <p:cNvSpPr>
            <a:spLocks noGrp="1"/>
          </p:cNvSpPr>
          <p:nvPr>
            <p:ph type="pic" sz="quarter" idx="18"/>
          </p:nvPr>
        </p:nvSpPr>
        <p:spPr>
          <a:xfrm>
            <a:off x="4679902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0" name="Shape 610"/>
          <p:cNvSpPr>
            <a:spLocks noGrp="1"/>
          </p:cNvSpPr>
          <p:nvPr>
            <p:ph type="pic" sz="quarter" idx="19"/>
          </p:nvPr>
        </p:nvSpPr>
        <p:spPr>
          <a:xfrm>
            <a:off x="3190775" y="521107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1" name="Shape 611"/>
          <p:cNvSpPr>
            <a:spLocks noGrp="1"/>
          </p:cNvSpPr>
          <p:nvPr>
            <p:ph type="pic" sz="quarter" idx="20"/>
          </p:nvPr>
        </p:nvSpPr>
        <p:spPr>
          <a:xfrm>
            <a:off x="3190775" y="350249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2" name="Shape 612"/>
          <p:cNvSpPr>
            <a:spLocks noGrp="1"/>
          </p:cNvSpPr>
          <p:nvPr>
            <p:ph type="pic" sz="quarter" idx="21"/>
          </p:nvPr>
        </p:nvSpPr>
        <p:spPr>
          <a:xfrm>
            <a:off x="1698109" y="2012901"/>
            <a:ext cx="2832198" cy="2832198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412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allery (2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2426411" y="2097121"/>
            <a:ext cx="7346600" cy="9445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21" name="Shape 621"/>
          <p:cNvSpPr>
            <a:spLocks noGrp="1"/>
          </p:cNvSpPr>
          <p:nvPr>
            <p:ph type="title"/>
          </p:nvPr>
        </p:nvSpPr>
        <p:spPr>
          <a:xfrm>
            <a:off x="2285067" y="1116862"/>
            <a:ext cx="7621866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22" name="Shape 622"/>
          <p:cNvSpPr/>
          <p:nvPr/>
        </p:nvSpPr>
        <p:spPr>
          <a:xfrm>
            <a:off x="1314450" y="3750656"/>
            <a:ext cx="9563101" cy="3111501"/>
          </a:xfrm>
          <a:prstGeom prst="rect">
            <a:avLst/>
          </a:prstGeom>
          <a:solidFill>
            <a:srgbClr val="16171A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23" name="Shape 623"/>
          <p:cNvSpPr>
            <a:spLocks noGrp="1"/>
          </p:cNvSpPr>
          <p:nvPr>
            <p:ph type="pic" sz="half" idx="13"/>
          </p:nvPr>
        </p:nvSpPr>
        <p:spPr>
          <a:xfrm>
            <a:off x="1315943" y="3751252"/>
            <a:ext cx="9560114" cy="31104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24" name="Shape 62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02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511417" y="84445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63720" y="-3790010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459148" y="5478911"/>
            <a:ext cx="5169099" cy="5169065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34" name="Shape 63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992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 (3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728274" y="3470115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778272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234820" y="5281867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738960" y="3461900"/>
            <a:ext cx="3389467" cy="3371159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78934" h="6742317">
                <a:moveTo>
                  <a:pt x="3520" y="0"/>
                </a:moveTo>
                <a:lnTo>
                  <a:pt x="6778934" y="3361678"/>
                </a:lnTo>
                <a:lnTo>
                  <a:pt x="0" y="6742317"/>
                </a:lnTo>
                <a:cubicBezTo>
                  <a:pt x="1173" y="4494878"/>
                  <a:pt x="2347" y="2247439"/>
                  <a:pt x="3520" y="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51785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28569" y="5284530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775001" y="5266332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-788663" y="3461114"/>
            <a:ext cx="3382893" cy="3386693"/>
          </a:xfrm>
          <a:custGeom>
            <a:avLst/>
            <a:gdLst>
              <a:gd name="connsiteX0" fmla="*/ 0 w 6737350"/>
              <a:gd name="connsiteY0" fmla="*/ 6792912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6792912 h 6792912"/>
              <a:gd name="connsiteX0" fmla="*/ 0 w 6737350"/>
              <a:gd name="connsiteY0" fmla="*/ 24121 h 6792912"/>
              <a:gd name="connsiteX1" fmla="*/ 3368675 w 6737350"/>
              <a:gd name="connsiteY1" fmla="*/ 0 h 6792912"/>
              <a:gd name="connsiteX2" fmla="*/ 6737350 w 6737350"/>
              <a:gd name="connsiteY2" fmla="*/ 6792912 h 6792912"/>
              <a:gd name="connsiteX3" fmla="*/ 0 w 6737350"/>
              <a:gd name="connsiteY3" fmla="*/ 24121 h 6792912"/>
              <a:gd name="connsiteX0" fmla="*/ 31440 w 3400115"/>
              <a:gd name="connsiteY0" fmla="*/ 24121 h 6759458"/>
              <a:gd name="connsiteX1" fmla="*/ 3400115 w 3400115"/>
              <a:gd name="connsiteY1" fmla="*/ 0 h 6759458"/>
              <a:gd name="connsiteX2" fmla="*/ 0 w 3400115"/>
              <a:gd name="connsiteY2" fmla="*/ 6759458 h 6759458"/>
              <a:gd name="connsiteX3" fmla="*/ 31440 w 3400115"/>
              <a:gd name="connsiteY3" fmla="*/ 24121 h 6759458"/>
              <a:gd name="connsiteX0" fmla="*/ 31440 w 6778934"/>
              <a:gd name="connsiteY0" fmla="*/ 0 h 6735337"/>
              <a:gd name="connsiteX1" fmla="*/ 6778934 w 6778934"/>
              <a:gd name="connsiteY1" fmla="*/ 3354698 h 6735337"/>
              <a:gd name="connsiteX2" fmla="*/ 0 w 6778934"/>
              <a:gd name="connsiteY2" fmla="*/ 6735337 h 6735337"/>
              <a:gd name="connsiteX3" fmla="*/ 31440 w 6778934"/>
              <a:gd name="connsiteY3" fmla="*/ 0 h 6735337"/>
              <a:gd name="connsiteX0" fmla="*/ 3520 w 6778934"/>
              <a:gd name="connsiteY0" fmla="*/ 0 h 6742317"/>
              <a:gd name="connsiteX1" fmla="*/ 6778934 w 6778934"/>
              <a:gd name="connsiteY1" fmla="*/ 3361678 h 6742317"/>
              <a:gd name="connsiteX2" fmla="*/ 0 w 6778934"/>
              <a:gd name="connsiteY2" fmla="*/ 6742317 h 6742317"/>
              <a:gd name="connsiteX3" fmla="*/ 3520 w 6778934"/>
              <a:gd name="connsiteY3" fmla="*/ 0 h 6742317"/>
              <a:gd name="connsiteX0" fmla="*/ 3520 w 5626329"/>
              <a:gd name="connsiteY0" fmla="*/ 0 h 6742317"/>
              <a:gd name="connsiteX1" fmla="*/ 5626329 w 5626329"/>
              <a:gd name="connsiteY1" fmla="*/ 288064 h 6742317"/>
              <a:gd name="connsiteX2" fmla="*/ 0 w 5626329"/>
              <a:gd name="connsiteY2" fmla="*/ 6742317 h 6742317"/>
              <a:gd name="connsiteX3" fmla="*/ 3520 w 5626329"/>
              <a:gd name="connsiteY3" fmla="*/ 0 h 6742317"/>
              <a:gd name="connsiteX0" fmla="*/ 1 w 5622810"/>
              <a:gd name="connsiteY0" fmla="*/ 0 h 6926733"/>
              <a:gd name="connsiteX1" fmla="*/ 5622810 w 5622810"/>
              <a:gd name="connsiteY1" fmla="*/ 288064 h 6926733"/>
              <a:gd name="connsiteX2" fmla="*/ 4745213 w 5622810"/>
              <a:gd name="connsiteY2" fmla="*/ 6926733 h 6926733"/>
              <a:gd name="connsiteX3" fmla="*/ 1 w 5622810"/>
              <a:gd name="connsiteY3" fmla="*/ 0 h 6926733"/>
              <a:gd name="connsiteX0" fmla="*/ 1 w 5622810"/>
              <a:gd name="connsiteY0" fmla="*/ 0 h 7041994"/>
              <a:gd name="connsiteX1" fmla="*/ 5622810 w 5622810"/>
              <a:gd name="connsiteY1" fmla="*/ 288064 h 7041994"/>
              <a:gd name="connsiteX2" fmla="*/ 5621193 w 5622810"/>
              <a:gd name="connsiteY2" fmla="*/ 7041994 h 7041994"/>
              <a:gd name="connsiteX3" fmla="*/ 1 w 5622810"/>
              <a:gd name="connsiteY3" fmla="*/ 0 h 7041994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6753930"/>
              <a:gd name="connsiteX1" fmla="*/ 6729310 w 6729310"/>
              <a:gd name="connsiteY1" fmla="*/ 0 h 6753930"/>
              <a:gd name="connsiteX2" fmla="*/ 6727693 w 6729310"/>
              <a:gd name="connsiteY2" fmla="*/ 6753930 h 6753930"/>
              <a:gd name="connsiteX3" fmla="*/ 0 w 6729310"/>
              <a:gd name="connsiteY3" fmla="*/ 3369536 h 6753930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5996284"/>
              <a:gd name="connsiteX1" fmla="*/ 6729310 w 6729310"/>
              <a:gd name="connsiteY1" fmla="*/ 0 h 5996284"/>
              <a:gd name="connsiteX2" fmla="*/ 6283556 w 6729310"/>
              <a:gd name="connsiteY2" fmla="*/ 5996284 h 5996284"/>
              <a:gd name="connsiteX3" fmla="*/ 0 w 6729310"/>
              <a:gd name="connsiteY3" fmla="*/ 3369536 h 5996284"/>
              <a:gd name="connsiteX0" fmla="*/ 0 w 6729310"/>
              <a:gd name="connsiteY0" fmla="*/ 3369536 h 6766992"/>
              <a:gd name="connsiteX1" fmla="*/ 6729310 w 6729310"/>
              <a:gd name="connsiteY1" fmla="*/ 0 h 6766992"/>
              <a:gd name="connsiteX2" fmla="*/ 6714631 w 6729310"/>
              <a:gd name="connsiteY2" fmla="*/ 6766992 h 6766992"/>
              <a:gd name="connsiteX3" fmla="*/ 0 w 6729310"/>
              <a:gd name="connsiteY3" fmla="*/ 3369536 h 6766992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33814"/>
              <a:gd name="connsiteY0" fmla="*/ 3369536 h 6773386"/>
              <a:gd name="connsiteX1" fmla="*/ 6729310 w 6733814"/>
              <a:gd name="connsiteY1" fmla="*/ 0 h 6773386"/>
              <a:gd name="connsiteX2" fmla="*/ 6733814 w 6733814"/>
              <a:gd name="connsiteY2" fmla="*/ 6773386 h 6773386"/>
              <a:gd name="connsiteX3" fmla="*/ 0 w 6733814"/>
              <a:gd name="connsiteY3" fmla="*/ 3369536 h 6773386"/>
              <a:gd name="connsiteX0" fmla="*/ 0 w 6765786"/>
              <a:gd name="connsiteY0" fmla="*/ 3401508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401508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  <a:gd name="connsiteX0" fmla="*/ 0 w 6765786"/>
              <a:gd name="connsiteY0" fmla="*/ 3382325 h 6773386"/>
              <a:gd name="connsiteX1" fmla="*/ 6761282 w 6765786"/>
              <a:gd name="connsiteY1" fmla="*/ 0 h 6773386"/>
              <a:gd name="connsiteX2" fmla="*/ 6765786 w 6765786"/>
              <a:gd name="connsiteY2" fmla="*/ 6773386 h 6773386"/>
              <a:gd name="connsiteX3" fmla="*/ 0 w 6765786"/>
              <a:gd name="connsiteY3" fmla="*/ 3382325 h 67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5786" h="6773386">
                <a:moveTo>
                  <a:pt x="0" y="3382325"/>
                </a:moveTo>
                <a:lnTo>
                  <a:pt x="6761282" y="0"/>
                </a:lnTo>
                <a:cubicBezTo>
                  <a:pt x="6762783" y="2257795"/>
                  <a:pt x="6764285" y="4515591"/>
                  <a:pt x="6765786" y="6773386"/>
                </a:cubicBezTo>
                <a:cubicBezTo>
                  <a:pt x="5439846" y="6078417"/>
                  <a:pt x="1986251" y="4402037"/>
                  <a:pt x="0" y="338232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42" name="Shape 642"/>
          <p:cNvSpPr>
            <a:spLocks noGrp="1"/>
          </p:cNvSpPr>
          <p:nvPr>
            <p:ph type="body" sz="quarter" idx="1"/>
          </p:nvPr>
        </p:nvSpPr>
        <p:spPr>
          <a:xfrm>
            <a:off x="3208313" y="2168243"/>
            <a:ext cx="5775375" cy="7064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None/>
              <a:defRPr/>
            </a:lvl1pPr>
            <a:lvl2pPr marL="0" indent="114300" algn="ctr">
              <a:buSzTx/>
              <a:buNone/>
              <a:defRPr/>
            </a:lvl2pPr>
            <a:lvl3pPr marL="0" indent="228600" algn="ctr">
              <a:buSzTx/>
              <a:buNone/>
              <a:defRPr/>
            </a:lvl3pPr>
            <a:lvl4pPr marL="0" indent="342900" algn="ctr">
              <a:buSzTx/>
              <a:buNone/>
              <a:defRPr/>
            </a:lvl4pPr>
            <a:lvl5pPr marL="0" indent="457200" algn="ctr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43" name="Shape 643"/>
          <p:cNvSpPr>
            <a:spLocks noGrp="1"/>
          </p:cNvSpPr>
          <p:nvPr>
            <p:ph type="title"/>
          </p:nvPr>
        </p:nvSpPr>
        <p:spPr>
          <a:xfrm>
            <a:off x="2744141" y="1116862"/>
            <a:ext cx="6703720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44" name="Shape 644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209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52" name="Shape 652"/>
          <p:cNvSpPr>
            <a:spLocks noGrp="1"/>
          </p:cNvSpPr>
          <p:nvPr>
            <p:ph type="pic" sz="quarter" idx="13"/>
          </p:nvPr>
        </p:nvSpPr>
        <p:spPr>
          <a:xfrm>
            <a:off x="8112732" y="2568191"/>
            <a:ext cx="3492501" cy="15905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3" name="Shape 653"/>
          <p:cNvSpPr>
            <a:spLocks noGrp="1"/>
          </p:cNvSpPr>
          <p:nvPr>
            <p:ph type="pic" sz="quarter" idx="14"/>
          </p:nvPr>
        </p:nvSpPr>
        <p:spPr>
          <a:xfrm>
            <a:off x="4376973" y="2568534"/>
            <a:ext cx="3492501" cy="1590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4" name="Shape 654"/>
          <p:cNvSpPr>
            <a:spLocks noGrp="1"/>
          </p:cNvSpPr>
          <p:nvPr>
            <p:ph type="pic" sz="quarter" idx="15"/>
          </p:nvPr>
        </p:nvSpPr>
        <p:spPr>
          <a:xfrm>
            <a:off x="586768" y="2567285"/>
            <a:ext cx="3492501" cy="15964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55" name="Shape 65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360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>
            <a:spLocks noGrp="1"/>
          </p:cNvSpPr>
          <p:nvPr>
            <p:ph type="pic" sz="quarter" idx="13"/>
          </p:nvPr>
        </p:nvSpPr>
        <p:spPr>
          <a:xfrm>
            <a:off x="2327066" y="1571359"/>
            <a:ext cx="3768934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pic" sz="quarter" idx="14"/>
          </p:nvPr>
        </p:nvSpPr>
        <p:spPr>
          <a:xfrm>
            <a:off x="6096000" y="1571359"/>
            <a:ext cx="3768626" cy="1651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64" name="Shape 66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535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/>
          </p:cNvSpPr>
          <p:nvPr>
            <p:ph type="pic" sz="quarter" idx="13"/>
          </p:nvPr>
        </p:nvSpPr>
        <p:spPr>
          <a:xfrm>
            <a:off x="4698008" y="921381"/>
            <a:ext cx="2796057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2" name="Shape 672"/>
          <p:cNvSpPr>
            <a:spLocks noGrp="1"/>
          </p:cNvSpPr>
          <p:nvPr>
            <p:ph type="pic" sz="quarter" idx="14"/>
          </p:nvPr>
        </p:nvSpPr>
        <p:spPr>
          <a:xfrm>
            <a:off x="937308" y="2286110"/>
            <a:ext cx="2791332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3" name="Shape 673"/>
          <p:cNvSpPr>
            <a:spLocks noGrp="1"/>
          </p:cNvSpPr>
          <p:nvPr>
            <p:ph type="pic" sz="quarter" idx="15"/>
          </p:nvPr>
        </p:nvSpPr>
        <p:spPr>
          <a:xfrm>
            <a:off x="8462875" y="2286110"/>
            <a:ext cx="2792244" cy="14865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74" name="Shape 67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28435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body" sz="quarter" idx="1"/>
          </p:nvPr>
        </p:nvSpPr>
        <p:spPr>
          <a:xfrm>
            <a:off x="1722889" y="3377628"/>
            <a:ext cx="3517281" cy="21351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82" name="Shape 682"/>
          <p:cNvSpPr>
            <a:spLocks noGrp="1"/>
          </p:cNvSpPr>
          <p:nvPr>
            <p:ph type="title"/>
          </p:nvPr>
        </p:nvSpPr>
        <p:spPr>
          <a:xfrm>
            <a:off x="1709979" y="134518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83" name="Shape 683"/>
          <p:cNvSpPr>
            <a:spLocks noGrp="1"/>
          </p:cNvSpPr>
          <p:nvPr>
            <p:ph type="pic" sz="quarter" idx="13"/>
          </p:nvPr>
        </p:nvSpPr>
        <p:spPr>
          <a:xfrm>
            <a:off x="8896696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4" name="Shape 684"/>
          <p:cNvSpPr>
            <a:spLocks noGrp="1"/>
          </p:cNvSpPr>
          <p:nvPr>
            <p:ph type="pic" sz="quarter" idx="14"/>
          </p:nvPr>
        </p:nvSpPr>
        <p:spPr>
          <a:xfrm>
            <a:off x="889669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5" name="Shape 685"/>
          <p:cNvSpPr>
            <a:spLocks noGrp="1"/>
          </p:cNvSpPr>
          <p:nvPr>
            <p:ph type="pic" sz="quarter" idx="15"/>
          </p:nvPr>
        </p:nvSpPr>
        <p:spPr>
          <a:xfrm>
            <a:off x="6478647" y="-8190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6" name="Shape 686"/>
          <p:cNvSpPr>
            <a:spLocks noGrp="1"/>
          </p:cNvSpPr>
          <p:nvPr>
            <p:ph type="pic" sz="quarter" idx="16"/>
          </p:nvPr>
        </p:nvSpPr>
        <p:spPr>
          <a:xfrm>
            <a:off x="6478647" y="3506735"/>
            <a:ext cx="2248922" cy="33519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87" name="Shape 68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7725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5" name="Shape 695"/>
          <p:cNvSpPr>
            <a:spLocks noGrp="1"/>
          </p:cNvSpPr>
          <p:nvPr>
            <p:ph type="pic" sz="quarter" idx="13"/>
          </p:nvPr>
        </p:nvSpPr>
        <p:spPr>
          <a:xfrm>
            <a:off x="989916" y="2391268"/>
            <a:ext cx="2222501" cy="19691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6" name="Shape 696"/>
          <p:cNvSpPr>
            <a:spLocks noGrp="1"/>
          </p:cNvSpPr>
          <p:nvPr>
            <p:ph type="pic" sz="quarter" idx="14"/>
          </p:nvPr>
        </p:nvSpPr>
        <p:spPr>
          <a:xfrm>
            <a:off x="3637264" y="2391268"/>
            <a:ext cx="2222501" cy="19723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7" name="Shape 697"/>
          <p:cNvSpPr>
            <a:spLocks noGrp="1"/>
          </p:cNvSpPr>
          <p:nvPr>
            <p:ph type="pic" sz="quarter" idx="15"/>
          </p:nvPr>
        </p:nvSpPr>
        <p:spPr>
          <a:xfrm>
            <a:off x="6284611" y="2391268"/>
            <a:ext cx="2222501" cy="19697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8" name="Shape 698"/>
          <p:cNvSpPr>
            <a:spLocks noGrp="1"/>
          </p:cNvSpPr>
          <p:nvPr>
            <p:ph type="pic" sz="quarter" idx="16"/>
          </p:nvPr>
        </p:nvSpPr>
        <p:spPr>
          <a:xfrm>
            <a:off x="8979584" y="2391268"/>
            <a:ext cx="2222501" cy="1970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52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3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>
            <a:spLocks noGrp="1"/>
          </p:cNvSpPr>
          <p:nvPr>
            <p:ph type="title"/>
          </p:nvPr>
        </p:nvSpPr>
        <p:spPr>
          <a:xfrm>
            <a:off x="1751522" y="1279267"/>
            <a:ext cx="3464735" cy="115134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07" name="Shape 707"/>
          <p:cNvSpPr>
            <a:spLocks noGrp="1"/>
          </p:cNvSpPr>
          <p:nvPr>
            <p:ph type="body" sz="quarter" idx="1"/>
          </p:nvPr>
        </p:nvSpPr>
        <p:spPr>
          <a:xfrm>
            <a:off x="1770573" y="2608079"/>
            <a:ext cx="3529029" cy="7064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08" name="Shape 708"/>
          <p:cNvSpPr>
            <a:spLocks noGrp="1"/>
          </p:cNvSpPr>
          <p:nvPr>
            <p:ph type="pic" sz="quarter" idx="13"/>
          </p:nvPr>
        </p:nvSpPr>
        <p:spPr>
          <a:xfrm>
            <a:off x="6266657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09" name="Shape 709"/>
          <p:cNvSpPr>
            <a:spLocks noGrp="1"/>
          </p:cNvSpPr>
          <p:nvPr>
            <p:ph type="pic" sz="quarter" idx="14"/>
          </p:nvPr>
        </p:nvSpPr>
        <p:spPr>
          <a:xfrm>
            <a:off x="6266657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0" name="Shape 710"/>
          <p:cNvSpPr>
            <a:spLocks noGrp="1"/>
          </p:cNvSpPr>
          <p:nvPr>
            <p:ph type="pic" sz="quarter" idx="15"/>
          </p:nvPr>
        </p:nvSpPr>
        <p:spPr>
          <a:xfrm>
            <a:off x="6266657" y="4558738"/>
            <a:ext cx="2962698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1" name="Shape 711"/>
          <p:cNvSpPr>
            <a:spLocks noGrp="1"/>
          </p:cNvSpPr>
          <p:nvPr>
            <p:ph type="pic" sz="quarter" idx="16"/>
          </p:nvPr>
        </p:nvSpPr>
        <p:spPr>
          <a:xfrm>
            <a:off x="-173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2" name="Shape 712"/>
          <p:cNvSpPr>
            <a:spLocks noGrp="1"/>
          </p:cNvSpPr>
          <p:nvPr>
            <p:ph type="pic" sz="quarter" idx="17"/>
          </p:nvPr>
        </p:nvSpPr>
        <p:spPr>
          <a:xfrm>
            <a:off x="9228904" y="-8822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3" name="Shape 713"/>
          <p:cNvSpPr>
            <a:spLocks noGrp="1"/>
          </p:cNvSpPr>
          <p:nvPr>
            <p:ph type="pic" sz="quarter" idx="18"/>
          </p:nvPr>
        </p:nvSpPr>
        <p:spPr>
          <a:xfrm>
            <a:off x="9228904" y="2274958"/>
            <a:ext cx="2962697" cy="2286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4" name="Shape 714"/>
          <p:cNvSpPr>
            <a:spLocks noGrp="1"/>
          </p:cNvSpPr>
          <p:nvPr>
            <p:ph type="pic" sz="quarter" idx="19"/>
          </p:nvPr>
        </p:nvSpPr>
        <p:spPr>
          <a:xfrm>
            <a:off x="9228904" y="4558738"/>
            <a:ext cx="2962697" cy="23357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5" name="Shape 715"/>
          <p:cNvSpPr>
            <a:spLocks noGrp="1"/>
          </p:cNvSpPr>
          <p:nvPr>
            <p:ph type="pic" sz="quarter" idx="20"/>
          </p:nvPr>
        </p:nvSpPr>
        <p:spPr>
          <a:xfrm>
            <a:off x="3126966" y="4561402"/>
            <a:ext cx="3136901" cy="22923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16" name="Shape 716"/>
          <p:cNvSpPr/>
          <p:nvPr/>
        </p:nvSpPr>
        <p:spPr>
          <a:xfrm>
            <a:off x="617799" y="1988434"/>
            <a:ext cx="541983" cy="5419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18437" y="3163"/>
                </a:lnTo>
                <a:lnTo>
                  <a:pt x="21600" y="10800"/>
                </a:lnTo>
                <a:lnTo>
                  <a:pt x="18437" y="18437"/>
                </a:lnTo>
                <a:lnTo>
                  <a:pt x="10800" y="21600"/>
                </a:lnTo>
                <a:lnTo>
                  <a:pt x="3163" y="18437"/>
                </a:lnTo>
                <a:lnTo>
                  <a:pt x="0" y="10800"/>
                </a:lnTo>
                <a:lnTo>
                  <a:pt x="3163" y="3163"/>
                </a:lnTo>
                <a:close/>
              </a:path>
            </a:pathLst>
          </a:custGeom>
          <a:ln w="25400">
            <a:solidFill>
              <a:srgbClr val="FFFFFF">
                <a:alpha val="14191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7" name="Shape 717"/>
          <p:cNvSpPr>
            <a:spLocks noGrp="1"/>
          </p:cNvSpPr>
          <p:nvPr>
            <p:ph type="sldNum" sz="quarter" idx="2"/>
          </p:nvPr>
        </p:nvSpPr>
        <p:spPr>
          <a:xfrm>
            <a:off x="779265" y="214750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906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25" name="Shape 725"/>
          <p:cNvSpPr>
            <a:spLocks noGrp="1"/>
          </p:cNvSpPr>
          <p:nvPr>
            <p:ph type="pic" sz="quarter" idx="13"/>
          </p:nvPr>
        </p:nvSpPr>
        <p:spPr>
          <a:xfrm>
            <a:off x="1162527" y="2452885"/>
            <a:ext cx="1903733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6" name="Shape 726"/>
          <p:cNvSpPr>
            <a:spLocks noGrp="1"/>
          </p:cNvSpPr>
          <p:nvPr>
            <p:ph type="pic" sz="quarter" idx="14"/>
          </p:nvPr>
        </p:nvSpPr>
        <p:spPr>
          <a:xfrm>
            <a:off x="3792651" y="2452885"/>
            <a:ext cx="1903734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7" name="Shape 727"/>
          <p:cNvSpPr>
            <a:spLocks noGrp="1"/>
          </p:cNvSpPr>
          <p:nvPr>
            <p:ph type="pic" sz="quarter" idx="15"/>
          </p:nvPr>
        </p:nvSpPr>
        <p:spPr>
          <a:xfrm>
            <a:off x="6447030" y="2452885"/>
            <a:ext cx="1903734" cy="1903734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8" name="Shape 728"/>
          <p:cNvSpPr>
            <a:spLocks noGrp="1"/>
          </p:cNvSpPr>
          <p:nvPr>
            <p:ph type="pic" sz="quarter" idx="16"/>
          </p:nvPr>
        </p:nvSpPr>
        <p:spPr>
          <a:xfrm>
            <a:off x="9125664" y="2452885"/>
            <a:ext cx="1903733" cy="1903733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29" name="Shape 729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678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119036" y="-3314"/>
            <a:ext cx="4636070" cy="4629150"/>
          </a:xfrm>
          <a:custGeom>
            <a:avLst/>
            <a:gdLst>
              <a:gd name="connsiteX0" fmla="*/ 0 w 9256713"/>
              <a:gd name="connsiteY0" fmla="*/ 9258300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0 w 9256713"/>
              <a:gd name="connsiteY3" fmla="*/ 9258300 h 9258300"/>
              <a:gd name="connsiteX0" fmla="*/ 9245600 w 9256713"/>
              <a:gd name="connsiteY0" fmla="*/ 80433 h 9258300"/>
              <a:gd name="connsiteX1" fmla="*/ 0 w 9256713"/>
              <a:gd name="connsiteY1" fmla="*/ 0 h 9258300"/>
              <a:gd name="connsiteX2" fmla="*/ 9256713 w 9256713"/>
              <a:gd name="connsiteY2" fmla="*/ 9258300 h 9258300"/>
              <a:gd name="connsiteX3" fmla="*/ 9245600 w 9256713"/>
              <a:gd name="connsiteY3" fmla="*/ 80433 h 9258300"/>
              <a:gd name="connsiteX0" fmla="*/ 9271726 w 9272140"/>
              <a:gd name="connsiteY0" fmla="*/ 2055 h 9258300"/>
              <a:gd name="connsiteX1" fmla="*/ 0 w 9272140"/>
              <a:gd name="connsiteY1" fmla="*/ 0 h 9258300"/>
              <a:gd name="connsiteX2" fmla="*/ 9256713 w 9272140"/>
              <a:gd name="connsiteY2" fmla="*/ 9258300 h 9258300"/>
              <a:gd name="connsiteX3" fmla="*/ 9271726 w 9272140"/>
              <a:gd name="connsiteY3" fmla="*/ 2055 h 92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2140" h="9258300">
                <a:moveTo>
                  <a:pt x="9271726" y="2055"/>
                </a:moveTo>
                <a:lnTo>
                  <a:pt x="0" y="0"/>
                </a:lnTo>
                <a:lnTo>
                  <a:pt x="9256713" y="9258300"/>
                </a:lnTo>
                <a:cubicBezTo>
                  <a:pt x="9253009" y="6199011"/>
                  <a:pt x="9275430" y="3061344"/>
                  <a:pt x="9271726" y="205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123234" y="2224074"/>
            <a:ext cx="4628357" cy="4629150"/>
          </a:xfrm>
          <a:prstGeom prst="rtTriangl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558731" y="1636250"/>
            <a:ext cx="3613746" cy="3599594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36" name="Shape 736"/>
          <p:cNvSpPr>
            <a:spLocks noGrp="1"/>
          </p:cNvSpPr>
          <p:nvPr>
            <p:ph type="body" sz="quarter" idx="1"/>
          </p:nvPr>
        </p:nvSpPr>
        <p:spPr>
          <a:xfrm>
            <a:off x="1114131" y="3248025"/>
            <a:ext cx="3517280" cy="165893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37" name="Shape 737"/>
          <p:cNvSpPr>
            <a:spLocks noGrp="1"/>
          </p:cNvSpPr>
          <p:nvPr>
            <p:ph type="title"/>
          </p:nvPr>
        </p:nvSpPr>
        <p:spPr>
          <a:xfrm>
            <a:off x="1107491" y="1122136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41" name="Shape 74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10" name="Shape 466"/>
          <p:cNvSpPr txBox="1">
            <a:spLocks/>
          </p:cNvSpPr>
          <p:nvPr userDrawn="1"/>
        </p:nvSpPr>
        <p:spPr>
          <a:xfrm>
            <a:off x="6053120" y="6581477"/>
            <a:ext cx="229230" cy="226024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B8C8C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228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457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685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9144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11430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13716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16002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182880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fld id="{86CB4B4D-7CA3-9044-876B-883B54F8677D}" type="slidenum">
              <a:rPr lang="uk-UA" sz="1000" smtClean="0">
                <a:ea typeface="仓耳玄三M W05" panose="02020400000000000000" pitchFamily="18" charset="-122"/>
              </a:rPr>
              <a:pPr/>
              <a:t>‹#›</a:t>
            </a:fld>
            <a:endParaRPr lang="uk-UA" sz="1000" dirty="0"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089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>
            <a:spLocks noGrp="1"/>
          </p:cNvSpPr>
          <p:nvPr>
            <p:ph type="pic" idx="13"/>
          </p:nvPr>
        </p:nvSpPr>
        <p:spPr>
          <a:xfrm>
            <a:off x="1710939" y="-895923"/>
            <a:ext cx="8770123" cy="4385062"/>
          </a:xfrm>
          <a:prstGeom prst="triangle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49" name="Shape 74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6763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3474720" y="-445989"/>
            <a:ext cx="7793648" cy="77499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57" name="Shape 757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0651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>
            <a:spLocks noGrp="1"/>
          </p:cNvSpPr>
          <p:nvPr>
            <p:ph type="pic" sz="half" idx="13"/>
          </p:nvPr>
        </p:nvSpPr>
        <p:spPr>
          <a:xfrm>
            <a:off x="6409991" y="-3979"/>
            <a:ext cx="4445001" cy="686595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65" name="Shape 76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214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am (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/>
          </p:cNvSpPr>
          <p:nvPr>
            <p:ph type="pic" sz="half" idx="13"/>
          </p:nvPr>
        </p:nvSpPr>
        <p:spPr>
          <a:xfrm>
            <a:off x="-4801" y="-2710"/>
            <a:ext cx="3565274" cy="686341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73" name="Shape 773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565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58"/>
          <p:cNvSpPr>
            <a:spLocks noGrp="1"/>
          </p:cNvSpPr>
          <p:nvPr>
            <p:ph type="pic" sz="quarter" idx="14"/>
          </p:nvPr>
        </p:nvSpPr>
        <p:spPr>
          <a:xfrm>
            <a:off x="6732336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0" name="Shape 258"/>
          <p:cNvSpPr>
            <a:spLocks noGrp="1"/>
          </p:cNvSpPr>
          <p:nvPr>
            <p:ph type="pic" sz="quarter" idx="15"/>
          </p:nvPr>
        </p:nvSpPr>
        <p:spPr>
          <a:xfrm>
            <a:off x="9517982" y="1733335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80" name="Shape 780"/>
          <p:cNvSpPr>
            <a:spLocks noGrp="1"/>
          </p:cNvSpPr>
          <p:nvPr>
            <p:ph type="body" sz="quarter" idx="1"/>
          </p:nvPr>
        </p:nvSpPr>
        <p:spPr>
          <a:xfrm>
            <a:off x="1722889" y="3853878"/>
            <a:ext cx="3028027" cy="118268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SzTx/>
              <a:buNone/>
              <a:defRPr/>
            </a:lvl1pPr>
            <a:lvl2pPr marL="0" indent="114300">
              <a:buSzTx/>
              <a:buNone/>
              <a:defRPr/>
            </a:lvl2pPr>
            <a:lvl3pPr marL="0" indent="228600">
              <a:buSzTx/>
              <a:buNone/>
              <a:defRPr/>
            </a:lvl3pPr>
            <a:lvl4pPr marL="0" indent="342900">
              <a:buSzTx/>
              <a:buNone/>
              <a:defRPr/>
            </a:lvl4pPr>
            <a:lvl5pPr marL="0" indent="457200">
              <a:buSzTx/>
              <a:buNone/>
              <a:defRPr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81" name="Shape 781"/>
          <p:cNvSpPr>
            <a:spLocks noGrp="1"/>
          </p:cNvSpPr>
          <p:nvPr>
            <p:ph type="title"/>
          </p:nvPr>
        </p:nvSpPr>
        <p:spPr>
          <a:xfrm>
            <a:off x="1639566" y="1821434"/>
            <a:ext cx="3034498" cy="1322388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84" name="Shape 78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79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8"/>
          <p:cNvSpPr>
            <a:spLocks noGrp="1"/>
          </p:cNvSpPr>
          <p:nvPr>
            <p:ph type="pic" sz="quarter" idx="14"/>
          </p:nvPr>
        </p:nvSpPr>
        <p:spPr>
          <a:xfrm>
            <a:off x="1728267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1" name="Shape 258"/>
          <p:cNvSpPr>
            <a:spLocks noGrp="1"/>
          </p:cNvSpPr>
          <p:nvPr>
            <p:ph type="pic" sz="quarter" idx="15"/>
          </p:nvPr>
        </p:nvSpPr>
        <p:spPr>
          <a:xfrm>
            <a:off x="5244703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12" name="Shape 258"/>
          <p:cNvSpPr>
            <a:spLocks noGrp="1"/>
          </p:cNvSpPr>
          <p:nvPr>
            <p:ph type="pic" sz="quarter" idx="16"/>
          </p:nvPr>
        </p:nvSpPr>
        <p:spPr>
          <a:xfrm>
            <a:off x="8885144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791" name="Shape 791"/>
          <p:cNvSpPr>
            <a:spLocks noGrp="1"/>
          </p:cNvSpPr>
          <p:nvPr>
            <p:ph type="title"/>
          </p:nvPr>
        </p:nvSpPr>
        <p:spPr>
          <a:xfrm>
            <a:off x="2609999" y="807339"/>
            <a:ext cx="6972003" cy="58197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95" name="Shape 79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892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orizontal timelin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58"/>
          <p:cNvSpPr>
            <a:spLocks noGrp="1"/>
          </p:cNvSpPr>
          <p:nvPr>
            <p:ph type="pic" sz="quarter" idx="14"/>
          </p:nvPr>
        </p:nvSpPr>
        <p:spPr>
          <a:xfrm>
            <a:off x="982070" y="1733739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" name="Shape 258"/>
          <p:cNvSpPr>
            <a:spLocks noGrp="1"/>
          </p:cNvSpPr>
          <p:nvPr>
            <p:ph type="pic" sz="quarter" idx="15"/>
          </p:nvPr>
        </p:nvSpPr>
        <p:spPr>
          <a:xfrm>
            <a:off x="4216925" y="1733738"/>
            <a:ext cx="1693665" cy="1955603"/>
          </a:xfrm>
          <a:custGeom>
            <a:avLst/>
            <a:gdLst>
              <a:gd name="connsiteX0" fmla="*/ 0 w 6163120"/>
              <a:gd name="connsiteY0" fmla="*/ 3081560 h 6163119"/>
              <a:gd name="connsiteX1" fmla="*/ 2186243 w 6163120"/>
              <a:gd name="connsiteY1" fmla="*/ 1 h 6163119"/>
              <a:gd name="connsiteX2" fmla="*/ 3976877 w 6163120"/>
              <a:gd name="connsiteY2" fmla="*/ 1 h 6163119"/>
              <a:gd name="connsiteX3" fmla="*/ 6163120 w 6163120"/>
              <a:gd name="connsiteY3" fmla="*/ 3081560 h 6163119"/>
              <a:gd name="connsiteX4" fmla="*/ 3976877 w 6163120"/>
              <a:gd name="connsiteY4" fmla="*/ 6163118 h 6163119"/>
              <a:gd name="connsiteX5" fmla="*/ 2186243 w 6163120"/>
              <a:gd name="connsiteY5" fmla="*/ 6163118 h 6163119"/>
              <a:gd name="connsiteX6" fmla="*/ 0 w 6163120"/>
              <a:gd name="connsiteY6" fmla="*/ 3081560 h 6163119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796776 w 5773653"/>
              <a:gd name="connsiteY5" fmla="*/ 6163117 h 6163117"/>
              <a:gd name="connsiteX6" fmla="*/ 0 w 5773653"/>
              <a:gd name="connsiteY6" fmla="*/ 1523693 h 6163117"/>
              <a:gd name="connsiteX0" fmla="*/ 0 w 5773653"/>
              <a:gd name="connsiteY0" fmla="*/ 1523693 h 6163117"/>
              <a:gd name="connsiteX1" fmla="*/ 1796776 w 5773653"/>
              <a:gd name="connsiteY1" fmla="*/ 0 h 6163117"/>
              <a:gd name="connsiteX2" fmla="*/ 3587410 w 5773653"/>
              <a:gd name="connsiteY2" fmla="*/ 0 h 6163117"/>
              <a:gd name="connsiteX3" fmla="*/ 5773653 w 5773653"/>
              <a:gd name="connsiteY3" fmla="*/ 3081559 h 6163117"/>
              <a:gd name="connsiteX4" fmla="*/ 3587410 w 5773653"/>
              <a:gd name="connsiteY4" fmla="*/ 6163117 h 6163117"/>
              <a:gd name="connsiteX5" fmla="*/ 18776 w 5773653"/>
              <a:gd name="connsiteY5" fmla="*/ 4622184 h 6163117"/>
              <a:gd name="connsiteX6" fmla="*/ 0 w 5773653"/>
              <a:gd name="connsiteY6" fmla="*/ 1523693 h 6163117"/>
              <a:gd name="connsiteX0" fmla="*/ 0 w 5773653"/>
              <a:gd name="connsiteY0" fmla="*/ 1523693 h 6171584"/>
              <a:gd name="connsiteX1" fmla="*/ 1796776 w 5773653"/>
              <a:gd name="connsiteY1" fmla="*/ 0 h 6171584"/>
              <a:gd name="connsiteX2" fmla="*/ 3587410 w 5773653"/>
              <a:gd name="connsiteY2" fmla="*/ 0 h 6171584"/>
              <a:gd name="connsiteX3" fmla="*/ 5773653 w 5773653"/>
              <a:gd name="connsiteY3" fmla="*/ 3081559 h 6171584"/>
              <a:gd name="connsiteX4" fmla="*/ 2698410 w 5773653"/>
              <a:gd name="connsiteY4" fmla="*/ 6171584 h 6171584"/>
              <a:gd name="connsiteX5" fmla="*/ 18776 w 5773653"/>
              <a:gd name="connsiteY5" fmla="*/ 4622184 h 6171584"/>
              <a:gd name="connsiteX6" fmla="*/ 0 w 57736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3587410 w 5367253"/>
              <a:gd name="connsiteY2" fmla="*/ 0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1796776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0 w 5367253"/>
              <a:gd name="connsiteY0" fmla="*/ 1523693 h 6171584"/>
              <a:gd name="connsiteX1" fmla="*/ 2702709 w 5367253"/>
              <a:gd name="connsiteY1" fmla="*/ 0 h 6171584"/>
              <a:gd name="connsiteX2" fmla="*/ 5365410 w 5367253"/>
              <a:gd name="connsiteY2" fmla="*/ 1532467 h 6171584"/>
              <a:gd name="connsiteX3" fmla="*/ 5367253 w 5367253"/>
              <a:gd name="connsiteY3" fmla="*/ 4605559 h 6171584"/>
              <a:gd name="connsiteX4" fmla="*/ 2698410 w 5367253"/>
              <a:gd name="connsiteY4" fmla="*/ 6171584 h 6171584"/>
              <a:gd name="connsiteX5" fmla="*/ 18776 w 5367253"/>
              <a:gd name="connsiteY5" fmla="*/ 4622184 h 6171584"/>
              <a:gd name="connsiteX6" fmla="*/ 0 w 5367253"/>
              <a:gd name="connsiteY6" fmla="*/ 1523693 h 6171584"/>
              <a:gd name="connsiteX0" fmla="*/ 6624 w 5348477"/>
              <a:gd name="connsiteY0" fmla="*/ 1532160 h 6171584"/>
              <a:gd name="connsiteX1" fmla="*/ 2683933 w 5348477"/>
              <a:gd name="connsiteY1" fmla="*/ 0 h 6171584"/>
              <a:gd name="connsiteX2" fmla="*/ 5346634 w 5348477"/>
              <a:gd name="connsiteY2" fmla="*/ 1532467 h 6171584"/>
              <a:gd name="connsiteX3" fmla="*/ 5348477 w 5348477"/>
              <a:gd name="connsiteY3" fmla="*/ 4605559 h 6171584"/>
              <a:gd name="connsiteX4" fmla="*/ 2679634 w 5348477"/>
              <a:gd name="connsiteY4" fmla="*/ 6171584 h 6171584"/>
              <a:gd name="connsiteX5" fmla="*/ 0 w 5348477"/>
              <a:gd name="connsiteY5" fmla="*/ 4622184 h 6171584"/>
              <a:gd name="connsiteX6" fmla="*/ 6624 w 5348477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05251 h 6171584"/>
              <a:gd name="connsiteX6" fmla="*/ 0 w 5341853"/>
              <a:gd name="connsiteY6" fmla="*/ 1532160 h 6171584"/>
              <a:gd name="connsiteX0" fmla="*/ 0 w 5341853"/>
              <a:gd name="connsiteY0" fmla="*/ 1532160 h 6171584"/>
              <a:gd name="connsiteX1" fmla="*/ 2677309 w 5341853"/>
              <a:gd name="connsiteY1" fmla="*/ 0 h 6171584"/>
              <a:gd name="connsiteX2" fmla="*/ 5340010 w 5341853"/>
              <a:gd name="connsiteY2" fmla="*/ 1532467 h 6171584"/>
              <a:gd name="connsiteX3" fmla="*/ 5341853 w 5341853"/>
              <a:gd name="connsiteY3" fmla="*/ 4605559 h 6171584"/>
              <a:gd name="connsiteX4" fmla="*/ 2673010 w 5341853"/>
              <a:gd name="connsiteY4" fmla="*/ 6171584 h 6171584"/>
              <a:gd name="connsiteX5" fmla="*/ 1843 w 5341853"/>
              <a:gd name="connsiteY5" fmla="*/ 4630651 h 6171584"/>
              <a:gd name="connsiteX6" fmla="*/ 0 w 5341853"/>
              <a:gd name="connsiteY6" fmla="*/ 1532160 h 61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1853" h="6171584">
                <a:moveTo>
                  <a:pt x="0" y="1532160"/>
                </a:moveTo>
                <a:lnTo>
                  <a:pt x="2677309" y="0"/>
                </a:lnTo>
                <a:lnTo>
                  <a:pt x="5340010" y="1532467"/>
                </a:lnTo>
                <a:cubicBezTo>
                  <a:pt x="5340624" y="2556831"/>
                  <a:pt x="5341239" y="3581195"/>
                  <a:pt x="5341853" y="4605559"/>
                </a:cubicBezTo>
                <a:lnTo>
                  <a:pt x="2673010" y="6171584"/>
                </a:lnTo>
                <a:lnTo>
                  <a:pt x="1843" y="4630651"/>
                </a:lnTo>
                <a:cubicBezTo>
                  <a:pt x="1229" y="3606287"/>
                  <a:pt x="614" y="2556524"/>
                  <a:pt x="0" y="153216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04" name="Shape 804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044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12" name="Shape 812"/>
          <p:cNvSpPr>
            <a:spLocks noGrp="1"/>
          </p:cNvSpPr>
          <p:nvPr>
            <p:ph type="pic" sz="quarter" idx="13"/>
          </p:nvPr>
        </p:nvSpPr>
        <p:spPr>
          <a:xfrm>
            <a:off x="780920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3" name="Shape 813"/>
          <p:cNvSpPr>
            <a:spLocks noGrp="1"/>
          </p:cNvSpPr>
          <p:nvPr>
            <p:ph type="pic" sz="quarter" idx="14"/>
          </p:nvPr>
        </p:nvSpPr>
        <p:spPr>
          <a:xfrm>
            <a:off x="4359290" y="2639975"/>
            <a:ext cx="3473421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4" name="Shape 814"/>
          <p:cNvSpPr>
            <a:spLocks noGrp="1"/>
          </p:cNvSpPr>
          <p:nvPr>
            <p:ph type="pic" sz="quarter" idx="15"/>
          </p:nvPr>
        </p:nvSpPr>
        <p:spPr>
          <a:xfrm>
            <a:off x="7937659" y="2639975"/>
            <a:ext cx="3473422" cy="26652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15" name="Shape 815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4401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2)">
    <p:bg>
      <p:bgPr>
        <a:solidFill>
          <a:srgbClr val="1617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>
            <a:spLocks noGrp="1"/>
          </p:cNvSpPr>
          <p:nvPr>
            <p:ph type="pic" sz="half" idx="13"/>
          </p:nvPr>
        </p:nvSpPr>
        <p:spPr>
          <a:xfrm>
            <a:off x="1467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3" name="Shape 823"/>
          <p:cNvSpPr>
            <a:spLocks noGrp="1"/>
          </p:cNvSpPr>
          <p:nvPr>
            <p:ph type="pic" sz="half" idx="14"/>
          </p:nvPr>
        </p:nvSpPr>
        <p:spPr>
          <a:xfrm>
            <a:off x="4065467" y="-1"/>
            <a:ext cx="4064001" cy="6858001"/>
          </a:xfrm>
          <a:prstGeom prst="rect">
            <a:avLst/>
          </a:prstGeom>
          <a:effectLst>
            <a:outerShdw blurRad="266700" dist="635000" dir="16577888" rotWithShape="0">
              <a:srgbClr val="000000"/>
            </a:outerShdw>
          </a:effectLst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4" name="Shape 824"/>
          <p:cNvSpPr>
            <a:spLocks noGrp="1"/>
          </p:cNvSpPr>
          <p:nvPr>
            <p:ph type="pic" sz="half" idx="15"/>
          </p:nvPr>
        </p:nvSpPr>
        <p:spPr>
          <a:xfrm>
            <a:off x="8126533" y="-1"/>
            <a:ext cx="4064001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25" name="Shape 825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270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Shape 832"/>
          <p:cNvSpPr>
            <a:spLocks noGrp="1"/>
          </p:cNvSpPr>
          <p:nvPr>
            <p:ph type="title"/>
          </p:nvPr>
        </p:nvSpPr>
        <p:spPr>
          <a:xfrm>
            <a:off x="2555361" y="970812"/>
            <a:ext cx="7081279" cy="706438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50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3" name="Shape 833"/>
          <p:cNvSpPr/>
          <p:nvPr/>
        </p:nvSpPr>
        <p:spPr>
          <a:xfrm>
            <a:off x="7624068" y="2364954"/>
            <a:ext cx="3663951" cy="184765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4" name="Shape 834"/>
          <p:cNvSpPr>
            <a:spLocks noGrp="1"/>
          </p:cNvSpPr>
          <p:nvPr>
            <p:ph type="pic" sz="quarter" idx="13"/>
          </p:nvPr>
        </p:nvSpPr>
        <p:spPr>
          <a:xfrm>
            <a:off x="7624068" y="2364954"/>
            <a:ext cx="3663951" cy="18476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5" name="Shape 835"/>
          <p:cNvSpPr/>
          <p:nvPr/>
        </p:nvSpPr>
        <p:spPr>
          <a:xfrm>
            <a:off x="4707526" y="2364189"/>
            <a:ext cx="2825751" cy="1850572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6" name="Shape 836"/>
          <p:cNvSpPr>
            <a:spLocks noGrp="1"/>
          </p:cNvSpPr>
          <p:nvPr>
            <p:ph type="pic" sz="quarter" idx="14"/>
          </p:nvPr>
        </p:nvSpPr>
        <p:spPr>
          <a:xfrm>
            <a:off x="4707526" y="2364954"/>
            <a:ext cx="2825751" cy="18489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7" name="Shape 837"/>
          <p:cNvSpPr/>
          <p:nvPr/>
        </p:nvSpPr>
        <p:spPr>
          <a:xfrm>
            <a:off x="903571" y="2368767"/>
            <a:ext cx="3714751" cy="1846575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38" name="Shape 838"/>
          <p:cNvSpPr>
            <a:spLocks noGrp="1"/>
          </p:cNvSpPr>
          <p:nvPr>
            <p:ph type="pic" sz="quarter" idx="15"/>
          </p:nvPr>
        </p:nvSpPr>
        <p:spPr>
          <a:xfrm>
            <a:off x="903571" y="2364954"/>
            <a:ext cx="3714751" cy="18487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39" name="Shape 839"/>
          <p:cNvSpPr/>
          <p:nvPr/>
        </p:nvSpPr>
        <p:spPr>
          <a:xfrm>
            <a:off x="5127831" y="4294745"/>
            <a:ext cx="6160598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905159" y="4294745"/>
            <a:ext cx="4127501" cy="1854201"/>
          </a:xfrm>
          <a:prstGeom prst="rect">
            <a:avLst/>
          </a:prstGeom>
          <a:solidFill>
            <a:srgbClr val="1F2025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41" name="Shape 841"/>
          <p:cNvSpPr>
            <a:spLocks noGrp="1"/>
          </p:cNvSpPr>
          <p:nvPr>
            <p:ph type="pic" sz="quarter" idx="16"/>
          </p:nvPr>
        </p:nvSpPr>
        <p:spPr>
          <a:xfrm>
            <a:off x="905159" y="4294745"/>
            <a:ext cx="4127501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2" name="Shape 842"/>
          <p:cNvSpPr>
            <a:spLocks noGrp="1"/>
          </p:cNvSpPr>
          <p:nvPr>
            <p:ph type="pic" sz="quarter" idx="17"/>
          </p:nvPr>
        </p:nvSpPr>
        <p:spPr>
          <a:xfrm>
            <a:off x="5127831" y="4294745"/>
            <a:ext cx="6160598" cy="1854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843" name="Shape 843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7101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387468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1" name="Shape 881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50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110012" y="-2989222"/>
            <a:ext cx="6124377" cy="6124377"/>
          </a:xfrm>
          <a:custGeom>
            <a:avLst/>
            <a:gdLst>
              <a:gd name="connsiteX0" fmla="*/ 0 w 28119600"/>
              <a:gd name="connsiteY0" fmla="*/ 8235950 h 28119600"/>
              <a:gd name="connsiteX1" fmla="*/ 8235950 w 28119600"/>
              <a:gd name="connsiteY1" fmla="*/ 0 h 28119600"/>
              <a:gd name="connsiteX2" fmla="*/ 19883650 w 28119600"/>
              <a:gd name="connsiteY2" fmla="*/ 0 h 28119600"/>
              <a:gd name="connsiteX3" fmla="*/ 28119600 w 28119600"/>
              <a:gd name="connsiteY3" fmla="*/ 8235950 h 28119600"/>
              <a:gd name="connsiteX4" fmla="*/ 28119600 w 28119600"/>
              <a:gd name="connsiteY4" fmla="*/ 19883650 h 28119600"/>
              <a:gd name="connsiteX5" fmla="*/ 19883650 w 28119600"/>
              <a:gd name="connsiteY5" fmla="*/ 28119600 h 28119600"/>
              <a:gd name="connsiteX6" fmla="*/ 8235950 w 28119600"/>
              <a:gd name="connsiteY6" fmla="*/ 28119600 h 28119600"/>
              <a:gd name="connsiteX7" fmla="*/ 0 w 28119600"/>
              <a:gd name="connsiteY7" fmla="*/ 19883650 h 28119600"/>
              <a:gd name="connsiteX8" fmla="*/ 0 w 28119600"/>
              <a:gd name="connsiteY8" fmla="*/ 8235950 h 28119600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19883650 w 28119600"/>
              <a:gd name="connsiteY5" fmla="*/ 28119600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9883650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8119600 w 28119600"/>
              <a:gd name="connsiteY3" fmla="*/ 8235950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9883650 w 28119600"/>
              <a:gd name="connsiteY2" fmla="*/ 0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35950 h 28135365"/>
              <a:gd name="connsiteX1" fmla="*/ 8235950 w 28119600"/>
              <a:gd name="connsiteY1" fmla="*/ 0 h 28135365"/>
              <a:gd name="connsiteX2" fmla="*/ 14097705 w 28119600"/>
              <a:gd name="connsiteY2" fmla="*/ 15766 h 28135365"/>
              <a:gd name="connsiteX3" fmla="*/ 24020566 w 28119600"/>
              <a:gd name="connsiteY3" fmla="*/ 4168447 h 28135365"/>
              <a:gd name="connsiteX4" fmla="*/ 28119600 w 28119600"/>
              <a:gd name="connsiteY4" fmla="*/ 14066174 h 28135365"/>
              <a:gd name="connsiteX5" fmla="*/ 23982685 w 28119600"/>
              <a:gd name="connsiteY5" fmla="*/ 23989035 h 28135365"/>
              <a:gd name="connsiteX6" fmla="*/ 14037661 w 28119600"/>
              <a:gd name="connsiteY6" fmla="*/ 28135365 h 28135365"/>
              <a:gd name="connsiteX7" fmla="*/ 0 w 28119600"/>
              <a:gd name="connsiteY7" fmla="*/ 19883650 h 28135365"/>
              <a:gd name="connsiteX8" fmla="*/ 0 w 28119600"/>
              <a:gd name="connsiteY8" fmla="*/ 8235950 h 28135365"/>
              <a:gd name="connsiteX0" fmla="*/ 0 w 28119600"/>
              <a:gd name="connsiteY0" fmla="*/ 8220184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8220184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0 w 28119600"/>
              <a:gd name="connsiteY7" fmla="*/ 198678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56755 w 28119600"/>
              <a:gd name="connsiteY7" fmla="*/ 24141710 h 28119599"/>
              <a:gd name="connsiteX8" fmla="*/ 0 w 28119600"/>
              <a:gd name="connsiteY8" fmla="*/ 13974598 h 28119599"/>
              <a:gd name="connsiteX0" fmla="*/ 0 w 28119600"/>
              <a:gd name="connsiteY0" fmla="*/ 13974598 h 28119599"/>
              <a:gd name="connsiteX1" fmla="*/ 4136915 w 28119600"/>
              <a:gd name="connsiteY1" fmla="*/ 4083268 h 28119599"/>
              <a:gd name="connsiteX2" fmla="*/ 14097705 w 28119600"/>
              <a:gd name="connsiteY2" fmla="*/ 0 h 28119599"/>
              <a:gd name="connsiteX3" fmla="*/ 24020566 w 28119600"/>
              <a:gd name="connsiteY3" fmla="*/ 4152681 h 28119599"/>
              <a:gd name="connsiteX4" fmla="*/ 28119600 w 28119600"/>
              <a:gd name="connsiteY4" fmla="*/ 14050408 h 28119599"/>
              <a:gd name="connsiteX5" fmla="*/ 23982685 w 28119600"/>
              <a:gd name="connsiteY5" fmla="*/ 23973269 h 28119599"/>
              <a:gd name="connsiteX6" fmla="*/ 14037661 w 28119600"/>
              <a:gd name="connsiteY6" fmla="*/ 28119599 h 28119599"/>
              <a:gd name="connsiteX7" fmla="*/ 4096512 w 28119600"/>
              <a:gd name="connsiteY7" fmla="*/ 23982684 h 28119599"/>
              <a:gd name="connsiteX8" fmla="*/ 0 w 28119600"/>
              <a:gd name="connsiteY8" fmla="*/ 13974598 h 28119599"/>
              <a:gd name="connsiteX0" fmla="*/ 0 w 28119600"/>
              <a:gd name="connsiteY0" fmla="*/ 13974598 h 28238869"/>
              <a:gd name="connsiteX1" fmla="*/ 4136915 w 28119600"/>
              <a:gd name="connsiteY1" fmla="*/ 4083268 h 28238869"/>
              <a:gd name="connsiteX2" fmla="*/ 14097705 w 28119600"/>
              <a:gd name="connsiteY2" fmla="*/ 0 h 28238869"/>
              <a:gd name="connsiteX3" fmla="*/ 24020566 w 28119600"/>
              <a:gd name="connsiteY3" fmla="*/ 4152681 h 28238869"/>
              <a:gd name="connsiteX4" fmla="*/ 28119600 w 28119600"/>
              <a:gd name="connsiteY4" fmla="*/ 14050408 h 28238869"/>
              <a:gd name="connsiteX5" fmla="*/ 23982685 w 28119600"/>
              <a:gd name="connsiteY5" fmla="*/ 23973269 h 28238869"/>
              <a:gd name="connsiteX6" fmla="*/ 14037661 w 28119600"/>
              <a:gd name="connsiteY6" fmla="*/ 28238869 h 28238869"/>
              <a:gd name="connsiteX7" fmla="*/ 4096512 w 28119600"/>
              <a:gd name="connsiteY7" fmla="*/ 23982684 h 28238869"/>
              <a:gd name="connsiteX8" fmla="*/ 0 w 28119600"/>
              <a:gd name="connsiteY8" fmla="*/ 13974598 h 28238869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3982685 w 28119600"/>
              <a:gd name="connsiteY5" fmla="*/ 2397326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62197 w 28119600"/>
              <a:gd name="connsiteY5" fmla="*/ 24052781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19600"/>
              <a:gd name="connsiteY0" fmla="*/ 13974598 h 28099720"/>
              <a:gd name="connsiteX1" fmla="*/ 4136915 w 28119600"/>
              <a:gd name="connsiteY1" fmla="*/ 4083268 h 28099720"/>
              <a:gd name="connsiteX2" fmla="*/ 14097705 w 28119600"/>
              <a:gd name="connsiteY2" fmla="*/ 0 h 28099720"/>
              <a:gd name="connsiteX3" fmla="*/ 24020566 w 28119600"/>
              <a:gd name="connsiteY3" fmla="*/ 4152681 h 28099720"/>
              <a:gd name="connsiteX4" fmla="*/ 28119600 w 28119600"/>
              <a:gd name="connsiteY4" fmla="*/ 14050408 h 28099720"/>
              <a:gd name="connsiteX5" fmla="*/ 24002561 w 28119600"/>
              <a:gd name="connsiteY5" fmla="*/ 23953389 h 28099720"/>
              <a:gd name="connsiteX6" fmla="*/ 14057539 w 28119600"/>
              <a:gd name="connsiteY6" fmla="*/ 28099720 h 28099720"/>
              <a:gd name="connsiteX7" fmla="*/ 4096512 w 28119600"/>
              <a:gd name="connsiteY7" fmla="*/ 23982684 h 28099720"/>
              <a:gd name="connsiteX8" fmla="*/ 0 w 28119600"/>
              <a:gd name="connsiteY8" fmla="*/ 13974598 h 28099720"/>
              <a:gd name="connsiteX0" fmla="*/ 0 w 28199113"/>
              <a:gd name="connsiteY0" fmla="*/ 13974598 h 28099720"/>
              <a:gd name="connsiteX1" fmla="*/ 4136915 w 28199113"/>
              <a:gd name="connsiteY1" fmla="*/ 4083268 h 28099720"/>
              <a:gd name="connsiteX2" fmla="*/ 14097705 w 28199113"/>
              <a:gd name="connsiteY2" fmla="*/ 0 h 28099720"/>
              <a:gd name="connsiteX3" fmla="*/ 24020566 w 28199113"/>
              <a:gd name="connsiteY3" fmla="*/ 4152681 h 28099720"/>
              <a:gd name="connsiteX4" fmla="*/ 28199113 w 28199113"/>
              <a:gd name="connsiteY4" fmla="*/ 14050408 h 28099720"/>
              <a:gd name="connsiteX5" fmla="*/ 24002561 w 28199113"/>
              <a:gd name="connsiteY5" fmla="*/ 23953389 h 28099720"/>
              <a:gd name="connsiteX6" fmla="*/ 14057539 w 28199113"/>
              <a:gd name="connsiteY6" fmla="*/ 28099720 h 28099720"/>
              <a:gd name="connsiteX7" fmla="*/ 4096512 w 28199113"/>
              <a:gd name="connsiteY7" fmla="*/ 23982684 h 28099720"/>
              <a:gd name="connsiteX8" fmla="*/ 0 w 28199113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152681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020566 w 28139477"/>
              <a:gd name="connsiteY3" fmla="*/ 4073168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4159713 w 28139477"/>
              <a:gd name="connsiteY3" fmla="*/ 3973776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97705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4113746 h 28238868"/>
              <a:gd name="connsiteX1" fmla="*/ 4136915 w 28139477"/>
              <a:gd name="connsiteY1" fmla="*/ 4222416 h 28238868"/>
              <a:gd name="connsiteX2" fmla="*/ 14097705 w 28139477"/>
              <a:gd name="connsiteY2" fmla="*/ 0 h 28238868"/>
              <a:gd name="connsiteX3" fmla="*/ 23980808 w 28139477"/>
              <a:gd name="connsiteY3" fmla="*/ 4212315 h 28238868"/>
              <a:gd name="connsiteX4" fmla="*/ 28139477 w 28139477"/>
              <a:gd name="connsiteY4" fmla="*/ 14189556 h 28238868"/>
              <a:gd name="connsiteX5" fmla="*/ 24002561 w 28139477"/>
              <a:gd name="connsiteY5" fmla="*/ 24092537 h 28238868"/>
              <a:gd name="connsiteX6" fmla="*/ 14057539 w 28139477"/>
              <a:gd name="connsiteY6" fmla="*/ 28238868 h 28238868"/>
              <a:gd name="connsiteX7" fmla="*/ 4096512 w 28139477"/>
              <a:gd name="connsiteY7" fmla="*/ 24121832 h 28238868"/>
              <a:gd name="connsiteX8" fmla="*/ 0 w 28139477"/>
              <a:gd name="connsiteY8" fmla="*/ 14113746 h 28238868"/>
              <a:gd name="connsiteX0" fmla="*/ 0 w 28139477"/>
              <a:gd name="connsiteY0" fmla="*/ 13974598 h 28099720"/>
              <a:gd name="connsiteX1" fmla="*/ 4136915 w 28139477"/>
              <a:gd name="connsiteY1" fmla="*/ 4083268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063390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3958010 w 28139477"/>
              <a:gd name="connsiteY1" fmla="*/ 3884485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139477"/>
              <a:gd name="connsiteY0" fmla="*/ 13974598 h 28099720"/>
              <a:gd name="connsiteX1" fmla="*/ 4097158 w 28139477"/>
              <a:gd name="connsiteY1" fmla="*/ 4103146 h 28099720"/>
              <a:gd name="connsiteX2" fmla="*/ 14038070 w 28139477"/>
              <a:gd name="connsiteY2" fmla="*/ 0 h 28099720"/>
              <a:gd name="connsiteX3" fmla="*/ 23980808 w 28139477"/>
              <a:gd name="connsiteY3" fmla="*/ 4073167 h 28099720"/>
              <a:gd name="connsiteX4" fmla="*/ 28139477 w 28139477"/>
              <a:gd name="connsiteY4" fmla="*/ 14050408 h 28099720"/>
              <a:gd name="connsiteX5" fmla="*/ 24002561 w 28139477"/>
              <a:gd name="connsiteY5" fmla="*/ 23953389 h 28099720"/>
              <a:gd name="connsiteX6" fmla="*/ 14057539 w 28139477"/>
              <a:gd name="connsiteY6" fmla="*/ 28099720 h 28099720"/>
              <a:gd name="connsiteX7" fmla="*/ 4096512 w 28139477"/>
              <a:gd name="connsiteY7" fmla="*/ 23982684 h 28099720"/>
              <a:gd name="connsiteX8" fmla="*/ 0 w 28139477"/>
              <a:gd name="connsiteY8" fmla="*/ 13974598 h 28099720"/>
              <a:gd name="connsiteX0" fmla="*/ 0 w 28258747"/>
              <a:gd name="connsiteY0" fmla="*/ 13974598 h 28099720"/>
              <a:gd name="connsiteX1" fmla="*/ 4216428 w 28258747"/>
              <a:gd name="connsiteY1" fmla="*/ 4103146 h 28099720"/>
              <a:gd name="connsiteX2" fmla="*/ 14157340 w 28258747"/>
              <a:gd name="connsiteY2" fmla="*/ 0 h 28099720"/>
              <a:gd name="connsiteX3" fmla="*/ 24100078 w 28258747"/>
              <a:gd name="connsiteY3" fmla="*/ 4073167 h 28099720"/>
              <a:gd name="connsiteX4" fmla="*/ 28258747 w 28258747"/>
              <a:gd name="connsiteY4" fmla="*/ 14050408 h 28099720"/>
              <a:gd name="connsiteX5" fmla="*/ 24121831 w 28258747"/>
              <a:gd name="connsiteY5" fmla="*/ 23953389 h 28099720"/>
              <a:gd name="connsiteX6" fmla="*/ 14176809 w 28258747"/>
              <a:gd name="connsiteY6" fmla="*/ 28099720 h 28099720"/>
              <a:gd name="connsiteX7" fmla="*/ 4215782 w 28258747"/>
              <a:gd name="connsiteY7" fmla="*/ 23982684 h 28099720"/>
              <a:gd name="connsiteX8" fmla="*/ 0 w 28258747"/>
              <a:gd name="connsiteY8" fmla="*/ 13974598 h 28099720"/>
              <a:gd name="connsiteX0" fmla="*/ 0 w 28159356"/>
              <a:gd name="connsiteY0" fmla="*/ 14054111 h 28099720"/>
              <a:gd name="connsiteX1" fmla="*/ 4117037 w 28159356"/>
              <a:gd name="connsiteY1" fmla="*/ 4103146 h 28099720"/>
              <a:gd name="connsiteX2" fmla="*/ 14057949 w 28159356"/>
              <a:gd name="connsiteY2" fmla="*/ 0 h 28099720"/>
              <a:gd name="connsiteX3" fmla="*/ 24000687 w 28159356"/>
              <a:gd name="connsiteY3" fmla="*/ 4073167 h 28099720"/>
              <a:gd name="connsiteX4" fmla="*/ 28159356 w 28159356"/>
              <a:gd name="connsiteY4" fmla="*/ 14050408 h 28099720"/>
              <a:gd name="connsiteX5" fmla="*/ 24022440 w 28159356"/>
              <a:gd name="connsiteY5" fmla="*/ 23953389 h 28099720"/>
              <a:gd name="connsiteX6" fmla="*/ 14077418 w 28159356"/>
              <a:gd name="connsiteY6" fmla="*/ 28099720 h 28099720"/>
              <a:gd name="connsiteX7" fmla="*/ 4116391 w 28159356"/>
              <a:gd name="connsiteY7" fmla="*/ 23982684 h 28099720"/>
              <a:gd name="connsiteX8" fmla="*/ 0 w 28159356"/>
              <a:gd name="connsiteY8" fmla="*/ 14054111 h 280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9356" h="28099720">
                <a:moveTo>
                  <a:pt x="0" y="14054111"/>
                </a:moveTo>
                <a:lnTo>
                  <a:pt x="4117037" y="4103146"/>
                </a:lnTo>
                <a:lnTo>
                  <a:pt x="14057949" y="0"/>
                </a:lnTo>
                <a:lnTo>
                  <a:pt x="24000687" y="4073167"/>
                </a:lnTo>
                <a:lnTo>
                  <a:pt x="28159356" y="14050408"/>
                </a:lnTo>
                <a:lnTo>
                  <a:pt x="24022440" y="23953389"/>
                </a:lnTo>
                <a:lnTo>
                  <a:pt x="14077418" y="28099720"/>
                </a:lnTo>
                <a:lnTo>
                  <a:pt x="4116391" y="23982684"/>
                </a:lnTo>
                <a:lnTo>
                  <a:pt x="0" y="14054111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89" name="Shape 889"/>
          <p:cNvSpPr>
            <a:spLocks noGrp="1"/>
          </p:cNvSpPr>
          <p:nvPr>
            <p:ph type="sldNum" sz="quarter" idx="2"/>
          </p:nvPr>
        </p:nvSpPr>
        <p:spPr>
          <a:xfrm>
            <a:off x="5982010" y="6505277"/>
            <a:ext cx="339836" cy="2981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334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63" Type="http://schemas.openxmlformats.org/officeDocument/2006/relationships/slideLayout" Target="../slideLayouts/slideLayout93.xml"/><Relationship Id="rId68" Type="http://schemas.openxmlformats.org/officeDocument/2006/relationships/slideLayout" Target="../slideLayouts/slideLayout98.xml"/><Relationship Id="rId84" Type="http://schemas.openxmlformats.org/officeDocument/2006/relationships/slideLayout" Target="../slideLayouts/slideLayout114.xml"/><Relationship Id="rId89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74" Type="http://schemas.openxmlformats.org/officeDocument/2006/relationships/slideLayout" Target="../slideLayouts/slideLayout104.xml"/><Relationship Id="rId79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35.xml"/><Relationship Id="rId90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64" Type="http://schemas.openxmlformats.org/officeDocument/2006/relationships/slideLayout" Target="../slideLayouts/slideLayout94.xml"/><Relationship Id="rId69" Type="http://schemas.openxmlformats.org/officeDocument/2006/relationships/slideLayout" Target="../slideLayouts/slideLayout99.xml"/><Relationship Id="rId7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72" Type="http://schemas.openxmlformats.org/officeDocument/2006/relationships/slideLayout" Target="../slideLayouts/slideLayout102.xml"/><Relationship Id="rId80" Type="http://schemas.openxmlformats.org/officeDocument/2006/relationships/slideLayout" Target="../slideLayouts/slideLayout110.xml"/><Relationship Id="rId85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slideLayout" Target="../slideLayouts/slideLayout89.xml"/><Relationship Id="rId67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62" Type="http://schemas.openxmlformats.org/officeDocument/2006/relationships/slideLayout" Target="../slideLayouts/slideLayout92.xml"/><Relationship Id="rId70" Type="http://schemas.openxmlformats.org/officeDocument/2006/relationships/slideLayout" Target="../slideLayouts/slideLayout100.xml"/><Relationship Id="rId75" Type="http://schemas.openxmlformats.org/officeDocument/2006/relationships/slideLayout" Target="../slideLayouts/slideLayout105.xml"/><Relationship Id="rId83" Type="http://schemas.openxmlformats.org/officeDocument/2006/relationships/slideLayout" Target="../slideLayouts/slideLayout113.xml"/><Relationship Id="rId88" Type="http://schemas.openxmlformats.org/officeDocument/2006/relationships/slideLayout" Target="../slideLayouts/slideLayout118.xml"/><Relationship Id="rId91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60" Type="http://schemas.openxmlformats.org/officeDocument/2006/relationships/slideLayout" Target="../slideLayouts/slideLayout90.xml"/><Relationship Id="rId65" Type="http://schemas.openxmlformats.org/officeDocument/2006/relationships/slideLayout" Target="../slideLayouts/slideLayout95.xml"/><Relationship Id="rId73" Type="http://schemas.openxmlformats.org/officeDocument/2006/relationships/slideLayout" Target="../slideLayouts/slideLayout103.xml"/><Relationship Id="rId78" Type="http://schemas.openxmlformats.org/officeDocument/2006/relationships/slideLayout" Target="../slideLayouts/slideLayout108.xml"/><Relationship Id="rId81" Type="http://schemas.openxmlformats.org/officeDocument/2006/relationships/slideLayout" Target="../slideLayouts/slideLayout111.xml"/><Relationship Id="rId86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7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37.xml"/><Relationship Id="rId7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66" Type="http://schemas.openxmlformats.org/officeDocument/2006/relationships/slideLayout" Target="../slideLayouts/slideLayout96.xml"/><Relationship Id="rId87" Type="http://schemas.openxmlformats.org/officeDocument/2006/relationships/slideLayout" Target="../slideLayouts/slideLayout117.xml"/><Relationship Id="rId61" Type="http://schemas.openxmlformats.org/officeDocument/2006/relationships/slideLayout" Target="../slideLayouts/slideLayout91.xml"/><Relationship Id="rId82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4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41.jp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E6CE97-DB42-11B6-8C71-B9681E90876E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7" y="0"/>
            <a:ext cx="1760842" cy="17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09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8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21516FF-6596-44F8-912B-40014A827338}"/>
              </a:ext>
            </a:extLst>
          </p:cNvPr>
          <p:cNvSpPr txBox="1"/>
          <p:nvPr userDrawn="1"/>
        </p:nvSpPr>
        <p:spPr>
          <a:xfrm>
            <a:off x="0" y="-1656601"/>
            <a:ext cx="12192000" cy="5136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CFCFCF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609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7" r:id="rId59"/>
    <p:sldLayoutId id="2147483768" r:id="rId60"/>
    <p:sldLayoutId id="2147483769" r:id="rId61"/>
    <p:sldLayoutId id="2147483770" r:id="rId62"/>
    <p:sldLayoutId id="2147483771" r:id="rId63"/>
    <p:sldLayoutId id="2147483772" r:id="rId64"/>
    <p:sldLayoutId id="2147483773" r:id="rId65"/>
    <p:sldLayoutId id="2147483774" r:id="rId66"/>
    <p:sldLayoutId id="2147483775" r:id="rId67"/>
    <p:sldLayoutId id="2147483776" r:id="rId68"/>
    <p:sldLayoutId id="2147483777" r:id="rId69"/>
    <p:sldLayoutId id="2147483778" r:id="rId70"/>
    <p:sldLayoutId id="2147483779" r:id="rId71"/>
    <p:sldLayoutId id="2147483780" r:id="rId72"/>
    <p:sldLayoutId id="2147483781" r:id="rId73"/>
    <p:sldLayoutId id="2147483782" r:id="rId74"/>
    <p:sldLayoutId id="2147483783" r:id="rId75"/>
    <p:sldLayoutId id="2147483784" r:id="rId76"/>
    <p:sldLayoutId id="2147483785" r:id="rId77"/>
    <p:sldLayoutId id="2147483786" r:id="rId78"/>
    <p:sldLayoutId id="2147483787" r:id="rId79"/>
    <p:sldLayoutId id="2147483788" r:id="rId80"/>
    <p:sldLayoutId id="2147483789" r:id="rId81"/>
    <p:sldLayoutId id="2147483790" r:id="rId82"/>
    <p:sldLayoutId id="2147483791" r:id="rId83"/>
    <p:sldLayoutId id="2147483792" r:id="rId84"/>
    <p:sldLayoutId id="2147483793" r:id="rId85"/>
    <p:sldLayoutId id="2147483794" r:id="rId86"/>
    <p:sldLayoutId id="2147483795" r:id="rId87"/>
    <p:sldLayoutId id="2147483796" r:id="rId88"/>
    <p:sldLayoutId id="2147483797" r:id="rId89"/>
    <p:sldLayoutId id="2147483798" r:id="rId9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marL="0" marR="0" indent="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+mn-cs"/>
          <a:sym typeface="Ikaros-Regular"/>
        </a:defRPr>
      </a:lvl1pPr>
      <a:lvl2pPr marL="0" marR="0" indent="1143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2pPr>
      <a:lvl3pPr marL="0" marR="0" indent="2286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3pPr>
      <a:lvl4pPr marL="0" marR="0" indent="3429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4pPr>
      <a:lvl5pPr marL="0" marR="0" indent="4572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5pPr>
      <a:lvl6pPr marL="0" marR="0" indent="5715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6pPr>
      <a:lvl7pPr marL="0" marR="0" indent="6858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7pPr>
      <a:lvl8pPr marL="0" marR="0" indent="8001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8pPr>
      <a:lvl9pPr marL="0" marR="0" indent="914400" algn="ctr" defTabSz="410766" rtl="0" latinLnBrk="0">
        <a:lnSpc>
          <a:spcPct val="6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4474F"/>
          </a:solidFill>
          <a:uFillTx/>
          <a:latin typeface="+mn-lt"/>
          <a:ea typeface="+mn-ea"/>
          <a:cs typeface="+mn-cs"/>
          <a:sym typeface="Ikaros-Regular"/>
        </a:defRPr>
      </a:lvl9pPr>
    </p:titleStyle>
    <p:bodyStyle>
      <a:lvl1pPr marL="129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1pPr>
      <a:lvl2pPr marL="351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2pPr>
      <a:lvl3pPr marL="574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3pPr>
      <a:lvl4pPr marL="796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4pPr>
      <a:lvl5pPr marL="1018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仓耳玄三M W05" panose="02020400000000000000" pitchFamily="18" charset="-122"/>
          <a:ea typeface="仓耳玄三M W05" panose="02020400000000000000" pitchFamily="18" charset="-122"/>
          <a:cs typeface="Helvetica"/>
          <a:sym typeface="Helvetica"/>
        </a:defRPr>
      </a:lvl5pPr>
      <a:lvl6pPr marL="12408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6pPr>
      <a:lvl7pPr marL="14631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7pPr>
      <a:lvl8pPr marL="168539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8pPr>
      <a:lvl9pPr marL="1907646" marR="0" indent="-129646" algn="l" defTabSz="410766" rtl="0" latinLnBrk="0">
        <a:lnSpc>
          <a:spcPct val="15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050" b="0" i="0" u="none" strike="noStrike" cap="none" spc="0" baseline="0">
          <a:ln>
            <a:noFill/>
          </a:ln>
          <a:solidFill>
            <a:srgbClr val="8B8C8C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60742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2026/1/7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08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7" y="29176637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6"/>
            <a:ext cx="3627531" cy="476167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13781A2-FA8C-576E-80F3-39D57F04F6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477" y="0"/>
            <a:ext cx="1760842" cy="17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76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76.gif"/><Relationship Id="rId11" Type="http://schemas.openxmlformats.org/officeDocument/2006/relationships/image" Target="../media/image80.png"/><Relationship Id="rId5" Type="http://schemas.openxmlformats.org/officeDocument/2006/relationships/image" Target="../media/image75.emf"/><Relationship Id="rId10" Type="http://schemas.microsoft.com/office/2007/relationships/hdphoto" Target="../media/hdphoto3.wdp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7" Type="http://schemas.openxmlformats.org/officeDocument/2006/relationships/image" Target="../media/image81.jpe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80.png"/><Relationship Id="rId5" Type="http://schemas.openxmlformats.org/officeDocument/2006/relationships/image" Target="../media/image74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127.xml"/><Relationship Id="rId1" Type="http://schemas.openxmlformats.org/officeDocument/2006/relationships/tags" Target="../tags/tag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8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slide" Target="slide21.xml"/><Relationship Id="rId18" Type="http://schemas.openxmlformats.org/officeDocument/2006/relationships/image" Target="../media/image94.png"/><Relationship Id="rId3" Type="http://schemas.microsoft.com/office/2007/relationships/media" Target="../media/media6.wav"/><Relationship Id="rId21" Type="http://schemas.openxmlformats.org/officeDocument/2006/relationships/image" Target="../media/image95.png"/><Relationship Id="rId7" Type="http://schemas.openxmlformats.org/officeDocument/2006/relationships/image" Target="../media/image88.png"/><Relationship Id="rId12" Type="http://schemas.openxmlformats.org/officeDocument/2006/relationships/image" Target="../media/image91.png"/><Relationship Id="rId17" Type="http://schemas.microsoft.com/office/2007/relationships/hdphoto" Target="../media/hdphoto4.wdp"/><Relationship Id="rId2" Type="http://schemas.openxmlformats.org/officeDocument/2006/relationships/audio" Target="../media/media5.mp3"/><Relationship Id="rId16" Type="http://schemas.openxmlformats.org/officeDocument/2006/relationships/image" Target="../media/image93.png"/><Relationship Id="rId20" Type="http://schemas.openxmlformats.org/officeDocument/2006/relationships/slide" Target="slide22.xml"/><Relationship Id="rId1" Type="http://schemas.microsoft.com/office/2007/relationships/media" Target="../media/media5.mp3"/><Relationship Id="rId6" Type="http://schemas.openxmlformats.org/officeDocument/2006/relationships/notesSlide" Target="../notesSlides/notesSlide3.xml"/><Relationship Id="rId11" Type="http://schemas.openxmlformats.org/officeDocument/2006/relationships/slide" Target="slide19.xml"/><Relationship Id="rId24" Type="http://schemas.openxmlformats.org/officeDocument/2006/relationships/image" Target="../media/image17.png"/><Relationship Id="rId5" Type="http://schemas.openxmlformats.org/officeDocument/2006/relationships/slideLayout" Target="../slideLayouts/slideLayout166.xml"/><Relationship Id="rId15" Type="http://schemas.openxmlformats.org/officeDocument/2006/relationships/slide" Target="slide23.xml"/><Relationship Id="rId23" Type="http://schemas.openxmlformats.org/officeDocument/2006/relationships/image" Target="../media/image87.gif"/><Relationship Id="rId10" Type="http://schemas.openxmlformats.org/officeDocument/2006/relationships/image" Target="../media/image90.png"/><Relationship Id="rId19" Type="http://schemas.microsoft.com/office/2007/relationships/hdphoto" Target="../media/hdphoto5.wdp"/><Relationship Id="rId4" Type="http://schemas.openxmlformats.org/officeDocument/2006/relationships/audio" Target="../media/media6.wav"/><Relationship Id="rId9" Type="http://schemas.openxmlformats.org/officeDocument/2006/relationships/slide" Target="slide20.xml"/><Relationship Id="rId14" Type="http://schemas.openxmlformats.org/officeDocument/2006/relationships/image" Target="../media/image92.png"/><Relationship Id="rId22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openxmlformats.org/officeDocument/2006/relationships/image" Target="../media/image4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6.xml"/><Relationship Id="rId5" Type="http://schemas.microsoft.com/office/2007/relationships/hdphoto" Target="../media/hdphoto7.wdp"/><Relationship Id="rId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92.png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6.xml"/><Relationship Id="rId5" Type="http://schemas.microsoft.com/office/2007/relationships/hdphoto" Target="../media/hdphoto6.wdp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98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47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C989A62-CFA2-514D-B031-511389521E0D}"/>
              </a:ext>
            </a:extLst>
          </p:cNvPr>
          <p:cNvSpPr/>
          <p:nvPr/>
        </p:nvSpPr>
        <p:spPr>
          <a:xfrm rot="795461">
            <a:off x="6044261" y="2271886"/>
            <a:ext cx="6005304" cy="409219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2088477" y="3658282"/>
            <a:ext cx="291625" cy="30756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9276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F8B619-9B72-A24E-BFEA-B4035516E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4" y="353087"/>
            <a:ext cx="5752629" cy="3316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C24DB5-79AC-4A08-F356-AC553EAE8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0704" y="1458279"/>
            <a:ext cx="7858425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02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96CDCA6-02F0-0644-A469-A1504440F4A9}"/>
              </a:ext>
            </a:extLst>
          </p:cNvPr>
          <p:cNvSpPr/>
          <p:nvPr/>
        </p:nvSpPr>
        <p:spPr>
          <a:xfrm>
            <a:off x="327741" y="270955"/>
            <a:ext cx="11559461" cy="6316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12377">
            <a:off x="10969235" y="4503091"/>
            <a:ext cx="1740793" cy="34087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20800" y="1639007"/>
            <a:ext cx="7542667" cy="791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867"/>
              </a:lnSpc>
            </a:pPr>
            <a:r>
              <a:rPr lang="en-US" sz="7667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7667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667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7667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667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7667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667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sz="7667" dirty="0">
              <a:solidFill>
                <a:srgbClr val="2642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89991B-CD20-4342-9959-37CD32B8B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8" y="0"/>
            <a:ext cx="4060122" cy="4060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C7763E-C6C6-794A-8F05-6621CDE26237}"/>
              </a:ext>
            </a:extLst>
          </p:cNvPr>
          <p:cNvSpPr txBox="1"/>
          <p:nvPr/>
        </p:nvSpPr>
        <p:spPr>
          <a:xfrm>
            <a:off x="1320801" y="2948318"/>
            <a:ext cx="9112707" cy="240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Đột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/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cậu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trông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ánh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ngọn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hắt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/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mảnh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sắt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tây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tủ</a:t>
            </a:r>
            <a:r>
              <a:rPr lang="en-US" sz="4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//</a:t>
            </a:r>
            <a:endParaRPr lang="en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1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23989"/>
            <a:ext cx="6916420" cy="1508105"/>
            <a:chOff x="172324" y="1136919"/>
            <a:chExt cx="2109019" cy="1443072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5836" y="1136919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Ê-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Mỹ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988596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phần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đành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khác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mỏng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chống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gỉ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bóng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29" name="Picture 8" descr="Thomas Edison – Wikipedia tiếng Việt">
            <a:extLst>
              <a:ext uri="{FF2B5EF4-FFF2-40B4-BE49-F238E27FC236}">
                <a16:creationId xmlns:a16="http://schemas.microsoft.com/office/drawing/2014/main" id="{BC62E01E-31B8-4A9D-829F-59CFDECA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24" y="2515111"/>
            <a:ext cx="2950696" cy="3776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Tomas Alva Edison (lampa ixtiraçısı) - Bildirchin.az">
            <a:extLst>
              <a:ext uri="{FF2B5EF4-FFF2-40B4-BE49-F238E27FC236}">
                <a16:creationId xmlns:a16="http://schemas.microsoft.com/office/drawing/2014/main" id="{AF3AFAF0-096F-45B2-85EB-E0B8752F9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752" y="2515111"/>
            <a:ext cx="5253518" cy="3747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!”.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2247739" y="715126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482988" y="375529"/>
            <a:ext cx="3316077" cy="11227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8386301" y="561877"/>
            <a:ext cx="3509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-Rounded"/>
                <a:ea typeface="Arial-Rounded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Arial-Rounded"/>
                <a:ea typeface="Arial-Rounded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17" y="4000332"/>
            <a:ext cx="9337621" cy="2488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D063C-D8C2-464C-B612-960324E4B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1409938"/>
            <a:ext cx="433696" cy="409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90D8B-EC1D-449C-8F8C-6034C6CEF09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4" y="2332801"/>
            <a:ext cx="409832" cy="4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2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132172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1D4D-F254-4AA8-9BE6-840A1A2371B2}"/>
              </a:ext>
            </a:extLst>
          </p:cNvPr>
          <p:cNvSpPr txBox="1"/>
          <p:nvPr/>
        </p:nvSpPr>
        <p:spPr>
          <a:xfrm>
            <a:off x="5697332" y="4274098"/>
            <a:ext cx="7786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2, NXB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1995)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499424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5241" y="497472"/>
            <a:ext cx="849684" cy="5251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9" y="4280530"/>
            <a:ext cx="5473138" cy="2346962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64C2-0778-4E61-9D08-420F67937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9" y="1194057"/>
            <a:ext cx="409832" cy="4098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4BB184-686C-4E4E-81E4-686BE405647C}"/>
              </a:ext>
            </a:extLst>
          </p:cNvPr>
          <p:cNvGrpSpPr/>
          <p:nvPr/>
        </p:nvGrpSpPr>
        <p:grpSpPr>
          <a:xfrm>
            <a:off x="304700" y="3161778"/>
            <a:ext cx="541082" cy="850710"/>
            <a:chOff x="3416466" y="2965092"/>
            <a:chExt cx="380233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A1AD407-8AFE-4C8E-8642-4B7F492E3E92}"/>
                </a:ext>
              </a:extLst>
            </p:cNvPr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rgbClr val="FFAB40"/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6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DA3EEA-F709-47A7-8116-809F2DC0A83F}"/>
                </a:ext>
              </a:extLst>
            </p:cNvPr>
            <p:cNvSpPr/>
            <p:nvPr/>
          </p:nvSpPr>
          <p:spPr>
            <a:xfrm rot="21163024">
              <a:off x="3416466" y="2965092"/>
              <a:ext cx="3802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ea typeface="Arial-Rounded"/>
                  <a:cs typeface="Arial"/>
                  <a:sym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8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92160F69-E86E-46E7-BB75-673CD3E1E056}"/>
              </a:ext>
            </a:extLst>
          </p:cNvPr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3" name="图片 75">
              <a:extLst>
                <a:ext uri="{FF2B5EF4-FFF2-40B4-BE49-F238E27FC236}">
                  <a16:creationId xmlns:a16="http://schemas.microsoft.com/office/drawing/2014/main" id="{AE7EBB3B-A9BF-4891-A1AC-6856A7E8A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4" name="图片 76">
              <a:extLst>
                <a:ext uri="{FF2B5EF4-FFF2-40B4-BE49-F238E27FC236}">
                  <a16:creationId xmlns:a16="http://schemas.microsoft.com/office/drawing/2014/main" id="{91352706-B545-4CB4-9BA5-E05ECF02F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5" name="图片 81">
            <a:extLst>
              <a:ext uri="{FF2B5EF4-FFF2-40B4-BE49-F238E27FC236}">
                <a16:creationId xmlns:a16="http://schemas.microsoft.com/office/drawing/2014/main" id="{03BC5D84-46E2-4899-9591-A3ED6AA93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grpSp>
        <p:nvGrpSpPr>
          <p:cNvPr id="6" name="组合 83">
            <a:extLst>
              <a:ext uri="{FF2B5EF4-FFF2-40B4-BE49-F238E27FC236}">
                <a16:creationId xmlns:a16="http://schemas.microsoft.com/office/drawing/2014/main" id="{26F3EA8D-762D-438D-B277-9412111A8C7D}"/>
              </a:ext>
            </a:extLst>
          </p:cNvPr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BCC796A2-8B48-45F9-9540-2C9437424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DA30B8B-1C14-4CC1-9802-B713DEDAA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BCB462-61C1-43B2-8E89-489CE6C7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66D651E6-9552-4626-A712-0C010CF175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17585" y="1829750"/>
            <a:ext cx="1733550" cy="1536906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id="{551D3EBE-2F68-4EB5-88D1-0A16A193B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10218284" y="385509"/>
            <a:ext cx="2731607" cy="896634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347161AB-3CB7-4B8F-93BE-0567FC460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582511" y="117066"/>
            <a:ext cx="3241356" cy="105728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52EFFC-0292-4B13-8652-39641552803B}"/>
              </a:ext>
            </a:extLst>
          </p:cNvPr>
          <p:cNvSpPr/>
          <p:nvPr/>
        </p:nvSpPr>
        <p:spPr>
          <a:xfrm>
            <a:off x="3133521" y="534482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Luyện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nhóm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4D7D588-179D-45E7-9739-D7D83F4F942A}"/>
              </a:ext>
            </a:extLst>
          </p:cNvPr>
          <p:cNvSpPr/>
          <p:nvPr/>
        </p:nvSpPr>
        <p:spPr>
          <a:xfrm>
            <a:off x="1313675" y="1782869"/>
            <a:ext cx="5599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A63AADC-4AA6-4C3E-B454-3464ADA3A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7766" y="1317966"/>
            <a:ext cx="4637808" cy="23332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A50CAD-9DF8-4F68-80C2-4AA36942A22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05" y="3918578"/>
            <a:ext cx="3629742" cy="1842094"/>
          </a:xfrm>
          <a:prstGeom prst="rect">
            <a:avLst/>
          </a:prstGeom>
        </p:spPr>
      </p:pic>
      <p:pic>
        <p:nvPicPr>
          <p:cNvPr id="24" name="Kí hiệu - Khám phá &amp; Luyện tập">
            <a:extLst>
              <a:ext uri="{FF2B5EF4-FFF2-40B4-BE49-F238E27FC236}">
                <a16:creationId xmlns:a16="http://schemas.microsoft.com/office/drawing/2014/main" id="{3F5F0B80-E071-43F1-89FF-6C3E17D708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6048" y="566733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5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83">
            <a:extLst>
              <a:ext uri="{FF2B5EF4-FFF2-40B4-BE49-F238E27FC236}">
                <a16:creationId xmlns:a16="http://schemas.microsoft.com/office/drawing/2014/main" id="{26F3EA8D-762D-438D-B277-9412111A8C7D}"/>
              </a:ext>
            </a:extLst>
          </p:cNvPr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7" name="图片 84">
              <a:extLst>
                <a:ext uri="{FF2B5EF4-FFF2-40B4-BE49-F238E27FC236}">
                  <a16:creationId xmlns:a16="http://schemas.microsoft.com/office/drawing/2014/main" id="{BCC796A2-8B48-45F9-9540-2C9437424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" name="图片 85">
              <a:extLst>
                <a:ext uri="{FF2B5EF4-FFF2-40B4-BE49-F238E27FC236}">
                  <a16:creationId xmlns:a16="http://schemas.microsoft.com/office/drawing/2014/main" id="{6DA30B8B-1C14-4CC1-9802-B713DEDAA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BCB462-61C1-43B2-8E89-489CE6C71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66D651E6-9552-4626-A712-0C010CF175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138605" y="2516595"/>
            <a:ext cx="1733550" cy="1536906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22803AFE-2FC0-4ED0-9150-9F8FD81F33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332855" y="4960871"/>
            <a:ext cx="1733550" cy="1536906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BE2C02AD-2979-49A0-B2B3-66E952D93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29359"/>
            <a:ext cx="2731607" cy="896634"/>
          </a:xfrm>
          <a:prstGeom prst="rect">
            <a:avLst/>
          </a:prstGeom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57C23B98-37EC-4D77-BC8C-800AD36B3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39084"/>
            <a:ext cx="3241356" cy="1057285"/>
          </a:xfrm>
          <a:prstGeom prst="rect">
            <a:avLst/>
          </a:prstGeom>
        </p:spPr>
      </p:pic>
      <p:pic>
        <p:nvPicPr>
          <p:cNvPr id="28" name="Kí hiệu - Khám phá &amp; Luyện tập">
            <a:extLst>
              <a:ext uri="{FF2B5EF4-FFF2-40B4-BE49-F238E27FC236}">
                <a16:creationId xmlns:a16="http://schemas.microsoft.com/office/drawing/2014/main" id="{4B4257C5-7EFC-45A7-8F36-BE06B18A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6977" y="435820"/>
            <a:ext cx="851896" cy="851896"/>
          </a:xfrm>
          <a:prstGeom prst="rect">
            <a:avLst/>
          </a:prstGeom>
        </p:spPr>
      </p:pic>
      <p:sp>
        <p:nvSpPr>
          <p:cNvPr id="29" name="Rounded Rectangle 7">
            <a:extLst>
              <a:ext uri="{FF2B5EF4-FFF2-40B4-BE49-F238E27FC236}">
                <a16:creationId xmlns:a16="http://schemas.microsoft.com/office/drawing/2014/main" id="{41207DD3-07CA-404C-A9BF-31CFB06CC333}"/>
              </a:ext>
            </a:extLst>
          </p:cNvPr>
          <p:cNvSpPr/>
          <p:nvPr/>
        </p:nvSpPr>
        <p:spPr>
          <a:xfrm>
            <a:off x="2980902" y="2047954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14EE92-E873-4761-AAE3-2332DE6E3E76}"/>
              </a:ext>
            </a:extLst>
          </p:cNvPr>
          <p:cNvSpPr/>
          <p:nvPr/>
        </p:nvSpPr>
        <p:spPr>
          <a:xfrm>
            <a:off x="1594945" y="470243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5C08609-57F8-4C9C-87E7-C60DD7B39E85}"/>
              </a:ext>
            </a:extLst>
          </p:cNvPr>
          <p:cNvSpPr/>
          <p:nvPr/>
        </p:nvSpPr>
        <p:spPr>
          <a:xfrm>
            <a:off x="4867307" y="1104300"/>
            <a:ext cx="4049507" cy="6665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223DD2-967B-4F96-8596-FCF12D99E2BA}"/>
              </a:ext>
            </a:extLst>
          </p:cNvPr>
          <p:cNvSpPr/>
          <p:nvPr/>
        </p:nvSpPr>
        <p:spPr>
          <a:xfrm>
            <a:off x="3733256" y="2154892"/>
            <a:ext cx="2013693" cy="602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đúng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C60ABB9-77D5-46F4-B408-5BB15FC4173E}"/>
              </a:ext>
            </a:extLst>
          </p:cNvPr>
          <p:cNvSpPr/>
          <p:nvPr/>
        </p:nvSpPr>
        <p:spPr>
          <a:xfrm>
            <a:off x="3121836" y="2195280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90CE3544-4FDD-43B5-9AB7-39CF7E994A38}"/>
              </a:ext>
            </a:extLst>
          </p:cNvPr>
          <p:cNvSpPr/>
          <p:nvPr/>
        </p:nvSpPr>
        <p:spPr>
          <a:xfrm>
            <a:off x="2980902" y="3024942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F7A8EC3-54D0-4434-A317-BE44C17147D5}"/>
              </a:ext>
            </a:extLst>
          </p:cNvPr>
          <p:cNvSpPr/>
          <p:nvPr/>
        </p:nvSpPr>
        <p:spPr>
          <a:xfrm>
            <a:off x="3733256" y="3131880"/>
            <a:ext cx="2029723" cy="602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AAA21D0-CC46-4DEA-8CEF-F70642373BF4}"/>
              </a:ext>
            </a:extLst>
          </p:cNvPr>
          <p:cNvSpPr/>
          <p:nvPr/>
        </p:nvSpPr>
        <p:spPr>
          <a:xfrm>
            <a:off x="3121836" y="3172268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ounded Rectangle 12">
            <a:extLst>
              <a:ext uri="{FF2B5EF4-FFF2-40B4-BE49-F238E27FC236}">
                <a16:creationId xmlns:a16="http://schemas.microsoft.com/office/drawing/2014/main" id="{B5052FCE-2E4D-41AD-A004-14C54443E9AF}"/>
              </a:ext>
            </a:extLst>
          </p:cNvPr>
          <p:cNvSpPr/>
          <p:nvPr/>
        </p:nvSpPr>
        <p:spPr>
          <a:xfrm>
            <a:off x="2980901" y="4090684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A1F2795-44E1-49FF-8E77-039D0D2AC416}"/>
              </a:ext>
            </a:extLst>
          </p:cNvPr>
          <p:cNvSpPr/>
          <p:nvPr/>
        </p:nvSpPr>
        <p:spPr>
          <a:xfrm>
            <a:off x="3733256" y="4197622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Ngắt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nghỉ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đúng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15FA28E-EB2D-47E3-80A0-9431EBF4A8A4}"/>
              </a:ext>
            </a:extLst>
          </p:cNvPr>
          <p:cNvSpPr/>
          <p:nvPr/>
        </p:nvSpPr>
        <p:spPr>
          <a:xfrm>
            <a:off x="3121836" y="4238010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CE0AC6-1C57-4638-B76D-0672759B9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82664" y="2021695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EF7176DD-A371-4B65-8A50-A8A7F044E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53564" y="301034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30989945-583B-4614-8F13-457905A1E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8318805" y="4129228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79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0" y="912949"/>
            <a:ext cx="6121493" cy="4294369"/>
          </a:xfrm>
          <a:prstGeom prst="rect">
            <a:avLst/>
          </a:prstGeom>
        </p:spPr>
      </p:pic>
      <p:pic>
        <p:nvPicPr>
          <p:cNvPr id="5" name="图片 79">
            <a:extLst>
              <a:ext uri="{FF2B5EF4-FFF2-40B4-BE49-F238E27FC236}">
                <a16:creationId xmlns:a16="http://schemas.microsoft.com/office/drawing/2014/main" id="{3FB08708-C6C1-4D8D-9A25-55AE59D8D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772" y="666389"/>
            <a:ext cx="1680072" cy="1409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3CF3C-83F0-4ED9-AC34-E46C0B90CC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27" t="11921" r="14764" b="20863"/>
          <a:stretch/>
        </p:blipFill>
        <p:spPr>
          <a:xfrm>
            <a:off x="3857625" y="2299607"/>
            <a:ext cx="4476749" cy="225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3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26" y="580222"/>
            <a:ext cx="7772400" cy="268529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821476" y="3490944"/>
            <a:ext cx="19585923" cy="2991979"/>
            <a:chOff x="962275" y="3559848"/>
            <a:chExt cx="13922721" cy="2991979"/>
          </a:xfrm>
        </p:grpSpPr>
        <p:sp>
          <p:nvSpPr>
            <p:cNvPr id="11" name="TextBox 10"/>
            <p:cNvSpPr txBox="1"/>
            <p:nvPr/>
          </p:nvSpPr>
          <p:spPr>
            <a:xfrm rot="21301319">
              <a:off x="4591466" y="3559848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DỌN NHÀ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301319">
              <a:off x="962275" y="3997282"/>
              <a:ext cx="1029353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GIÚP MẸ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>
                  <a:ln w="381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ysDash"/>
                  </a:ln>
                  <a:solidFill>
                    <a:srgbClr val="FEE65B"/>
                  </a:solidFill>
                  <a:effectLst>
                    <a:glow rad="1397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Colossalis" panose="02040603050506020204" pitchFamily="18" charset="0"/>
                  <a:ea typeface="+mn-ea"/>
                  <a:cs typeface="+mn-cs"/>
                </a:rPr>
                <a:t>                             DỌN NHÀ</a:t>
              </a:r>
              <a:endParaRPr kumimoji="0" lang="en-US" sz="8000" b="0" i="0" u="none" strike="noStrike" kern="1200" cap="none" spc="0" normalizeH="0" baseline="0" noProof="0" dirty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id="{1A46CD82-CAD5-8FF5-C002-0521EE421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157" y="2093204"/>
            <a:ext cx="5073268" cy="50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12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4003284" y="5472753"/>
            <a:ext cx="743166" cy="766643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/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sách">
            <a:hlinkClick r:id="rId20" action="ppaction://hlinksldjump"/>
            <a:extLst>
              <a:ext uri="{FF2B5EF4-FFF2-40B4-BE49-F238E27FC236}">
                <a16:creationId xmlns:a16="http://schemas.microsoft.com/office/drawing/2014/main" id="{A749C39B-4136-E577-6BD1-AEAACCC6CCF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67" y="5573933"/>
            <a:ext cx="1364021" cy="99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cartoon of a child&#10;&#10;AI-generated content may be incorrect.">
            <a:extLst>
              <a:ext uri="{FF2B5EF4-FFF2-40B4-BE49-F238E27FC236}">
                <a16:creationId xmlns:a16="http://schemas.microsoft.com/office/drawing/2014/main" id="{096E5BC6-B016-BF47-65E0-4E2768B9E4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605" y="1938968"/>
            <a:ext cx="3753998" cy="5073268"/>
          </a:xfrm>
          <a:prstGeom prst="rect">
            <a:avLst/>
          </a:prstGeom>
        </p:spPr>
      </p:pic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BFC8DABB-76AA-7253-B13B-5352637C8A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3693" y="26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539E-6 0.02292 L -0.05613 -0.07523 C -0.07062 -0.08796 -0.08981 -0.1243 -0.11291 -0.1243 C -0.13889 -0.1243 -0.17752 -0.08564 -0.19201 -0.07291 L -0.2608 0.02292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0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 numSld="5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3241 L -0.01667 -0.03241 C -0.05 -0.03843 0.02031 -0.025 -0.07839 -0.06366 C -0.12279 -0.08102 -0.21589 -0.10556 -0.26589 -0.11829 C -0.27474 -0.1206 -0.28373 -0.12199 -0.29258 -0.12431 C -0.30808 -0.12824 -0.32344 -0.13658 -0.3392 -0.1375 L -0.36667 -0.13889 L -0.40586 -0.1331 C -0.40951 -0.13241 -0.41302 -0.13102 -0.41667 -0.13009 L -0.43581 -0.1257 C -0.43893 -0.125 -0.44193 -0.12361 -0.44505 -0.12269 C -0.45078 -0.12107 -0.45495 -0.12107 -0.46081 -0.1169 C -0.46966 -0.11042 -0.45964 -0.11783 -0.47162 -0.10787 C -0.4793 -0.10162 -0.47604 -0.10625 -0.48255 -0.09607 C -0.48412 -0.09352 -0.48568 -0.09074 -0.48672 -0.08727 C -0.48672 -0.08681 -0.48672 -0.08634 -0.48672 -0.08565 L -0.49076 -0.07546 " pathEditMode="relative" ptsTypes="AAAAAAAAAAAAAAAA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2074" y="3246076"/>
            <a:ext cx="8130363" cy="216920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bụng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dội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Ê –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bệnh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34294" y="580888"/>
            <a:ext cx="10287092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Khi thấy mẹ đau bụng dữ dội, Ê – đi – xơn đã làm gì?</a:t>
            </a:r>
          </a:p>
        </p:txBody>
      </p:sp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/>
        </p:blipFill>
        <p:spPr>
          <a:xfrm>
            <a:off x="9649482" y="5004454"/>
            <a:ext cx="2341837" cy="15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CEE1DAB-D88C-A6FD-ED42-C465C8E9F7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51" y="1733107"/>
            <a:ext cx="7828467" cy="4223693"/>
          </a:xfrm>
          <a:prstGeom prst="rect">
            <a:avLst/>
          </a:prstGeom>
        </p:spPr>
      </p:pic>
      <p:pic>
        <p:nvPicPr>
          <p:cNvPr id="3" name="Picture 2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FFDC3B86-2908-42BE-1DDC-52AFE8E58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9488" y="2445488"/>
            <a:ext cx="4215260" cy="4412512"/>
          </a:xfrm>
          <a:prstGeom prst="rect">
            <a:avLst/>
          </a:prstGeom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A178625-C0F4-FE84-6C91-10E2EDEF0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3693" y="450702"/>
            <a:ext cx="406400" cy="406400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F05C81C3-51D8-294A-77C3-8149C9F74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85118" y="10775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98551" y="2319362"/>
            <a:ext cx="8718698" cy="30377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Ê – đi – xơn đã tìm cách làm cho căn phòng có đủ ánh sáng. Cậu thắp tất cả đèn nến trong nhà và đặt trước gương.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Ê – đi – xơn đã làm cách nào để mẹ được phẫu thuật kịp thời?</a:t>
            </a: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/>
        </p:blipFill>
        <p:spPr>
          <a:xfrm>
            <a:off x="9793476" y="4297762"/>
            <a:ext cx="2053849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14085" y="2540601"/>
            <a:ext cx="9941441" cy="282388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Những việc làm đó cho thấy Ê – đi – xơn rất yêu và thương mẹ, rất hiếu thảo với mẹ.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3920" y="228600"/>
            <a:ext cx="9930966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Những việc làm của Ê – đi – xơn cho thấy tình cảm của cậu dành cho mẹ như thế nào?</a:t>
            </a: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/>
        </p:blipFill>
        <p:spPr>
          <a:xfrm>
            <a:off x="9855686" y="4652680"/>
            <a:ext cx="2137420" cy="211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0800" y="2319362"/>
            <a:ext cx="9096449" cy="3037766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defRPr/>
            </a:pPr>
            <a:r>
              <a:rPr lang="vi-VN" sz="4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VD: Trong câu chuyện trên, em thích nhất nhân vật Ê-đi-xơn. Vì Ê-đi-xơn hiếu thảo/ yêu thương mẹ/ nhanh nhẹn/ thông minh/ có óc quan sát,...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câu chuyện trên, em thích nhân vật nào nhất? Vì sao?</a:t>
            </a:r>
          </a:p>
        </p:txBody>
      </p:sp>
      <p:pic>
        <p:nvPicPr>
          <p:cNvPr id="2" name="sách">
            <a:hlinkClick r:id="rId3" action="ppaction://hlinksldjump"/>
            <a:extLst>
              <a:ext uri="{FF2B5EF4-FFF2-40B4-BE49-F238E27FC236}">
                <a16:creationId xmlns:a16="http://schemas.microsoft.com/office/drawing/2014/main" id="{B680D4E1-2E1B-A0AA-2A07-84488B873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307" y="4683760"/>
            <a:ext cx="2384638" cy="1747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27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848ACB-C1E4-3BC8-0607-C5763CA4FE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9110" y1="45366" x2="58328" y2="49909"/>
                        <a14:foregroundMark x1="34827" y1="57601" x2="45609" y2="55906"/>
                        <a14:foregroundMark x1="51847" y1="56753" x2="59176" y2="55603"/>
                        <a14:foregroundMark x1="60024" y1="51605" x2="54936" y2="59843"/>
                        <a14:foregroundMark x1="57480" y1="74319" x2="54391" y2="7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0" y="1366092"/>
            <a:ext cx="6010045" cy="60100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3967F4-7588-E5C3-EDDE-CC969FB3B830}"/>
              </a:ext>
            </a:extLst>
          </p:cNvPr>
          <p:cNvGrpSpPr/>
          <p:nvPr/>
        </p:nvGrpSpPr>
        <p:grpSpPr>
          <a:xfrm>
            <a:off x="2143514" y="597061"/>
            <a:ext cx="8597933" cy="1323439"/>
            <a:chOff x="814827" y="784778"/>
            <a:chExt cx="8597933" cy="132343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CFF0381-DEDA-133F-71D1-730514DF7FBF}"/>
                </a:ext>
              </a:extLst>
            </p:cNvPr>
            <p:cNvSpPr/>
            <p:nvPr/>
          </p:nvSpPr>
          <p:spPr>
            <a:xfrm>
              <a:off x="940788" y="784778"/>
              <a:ext cx="8295701" cy="1323439"/>
            </a:xfrm>
            <a:prstGeom prst="wedgeRoundRectCallout">
              <a:avLst>
                <a:gd name="adj1" fmla="val -35699"/>
                <a:gd name="adj2" fmla="val 66169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C83859-C371-672D-3E8C-0AEBB3799126}"/>
                </a:ext>
              </a:extLst>
            </p:cNvPr>
            <p:cNvSpPr txBox="1"/>
            <p:nvPr/>
          </p:nvSpPr>
          <p:spPr>
            <a:xfrm>
              <a:off x="814827" y="784778"/>
              <a:ext cx="85979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dọn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dẹp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+mj-lt"/>
              </a:rPr>
              <a:t>Hôm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.</a:t>
            </a:r>
          </a:p>
          <a:p>
            <a:pPr indent="457200" algn="just"/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bệnh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ruột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thừa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phải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gấp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đèn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mù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lắng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máo</a:t>
            </a:r>
            <a:r>
              <a:rPr lang="en-US" sz="2800" dirty="0">
                <a:latin typeface="+mj-lt"/>
              </a:rPr>
              <a:t>: “Xin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!”.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 “</a:t>
            </a:r>
            <a:r>
              <a:rPr lang="en-US" sz="2800" dirty="0" err="1">
                <a:latin typeface="+mj-lt"/>
              </a:rPr>
              <a:t>Đủ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sáng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3066712" y="799456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978747" y="375529"/>
            <a:ext cx="2820318" cy="112276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9071397" y="627807"/>
            <a:ext cx="27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lại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017" y="4000332"/>
            <a:ext cx="9337621" cy="248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8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FC30623D-719E-4475-82E3-3B950FCECE8F}"/>
              </a:ext>
            </a:extLst>
          </p:cNvPr>
          <p:cNvSpPr/>
          <p:nvPr/>
        </p:nvSpPr>
        <p:spPr>
          <a:xfrm>
            <a:off x="9017828" y="265398"/>
            <a:ext cx="2820318" cy="913407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036344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1D4D-F254-4AA8-9BE6-840A1A2371B2}"/>
              </a:ext>
            </a:extLst>
          </p:cNvPr>
          <p:cNvSpPr txBox="1"/>
          <p:nvPr/>
        </p:nvSpPr>
        <p:spPr>
          <a:xfrm>
            <a:off x="5662163" y="4018920"/>
            <a:ext cx="7786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/>
            <a:r>
              <a:rPr lang="en-US" sz="2800" dirty="0">
                <a:latin typeface="+mj-lt"/>
              </a:rPr>
              <a:t>(Theo </a:t>
            </a:r>
            <a:r>
              <a:rPr lang="en-US" sz="2800" dirty="0" err="1">
                <a:latin typeface="+mj-lt"/>
              </a:rPr>
              <a:t>Truyện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2, NXB </a:t>
            </a:r>
            <a:r>
              <a:rPr lang="en-US" sz="2800" dirty="0" err="1">
                <a:latin typeface="+mj-lt"/>
              </a:rPr>
              <a:t>Giáo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dục</a:t>
            </a:r>
            <a:r>
              <a:rPr lang="en-US" sz="2800" dirty="0">
                <a:latin typeface="+mj-lt"/>
              </a:rPr>
              <a:t>, 1995)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502751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0331" y="375529"/>
            <a:ext cx="849684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3A78D-4420-4D48-A47F-6C584554514B}"/>
              </a:ext>
            </a:extLst>
          </p:cNvPr>
          <p:cNvSpPr txBox="1"/>
          <p:nvPr/>
        </p:nvSpPr>
        <p:spPr>
          <a:xfrm>
            <a:off x="9088610" y="485724"/>
            <a:ext cx="2766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lại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4" y="4172287"/>
            <a:ext cx="5473138" cy="24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C989A62-CFA2-514D-B031-511389521E0D}"/>
              </a:ext>
            </a:extLst>
          </p:cNvPr>
          <p:cNvSpPr/>
          <p:nvPr/>
        </p:nvSpPr>
        <p:spPr>
          <a:xfrm rot="795461">
            <a:off x="6044261" y="2271886"/>
            <a:ext cx="6005304" cy="409219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VN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2088477" y="3658282"/>
            <a:ext cx="291625" cy="307561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43254886-E80C-B143-B8DF-430068DF9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84480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>
              <a:defRPr/>
            </a:pPr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2B479956-CBD4-5D47-A9AE-17B8CBA2B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>
              <a:defRPr/>
            </a:pPr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3EB226E-C686-CC4E-9215-7B96987573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9276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>
              <a:defRPr/>
            </a:pPr>
            <a:endParaRPr lang="en-VN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F8B619-9B72-A24E-BFEA-B4035516E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84" y="353087"/>
            <a:ext cx="5752629" cy="3316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0042BA-7E5B-A690-65B9-A49D1209C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97" y="1700017"/>
            <a:ext cx="7858425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01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11236353" y="110878"/>
            <a:ext cx="900704" cy="16208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-3505" y="5525789"/>
            <a:ext cx="900704" cy="162082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515824" y="2207320"/>
            <a:ext cx="4815457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400"/>
              </a:lnSpc>
            </a:pP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Ê-đi-xơn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D0FB8-345A-104A-9EDB-B1F463785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9" y="4599449"/>
            <a:ext cx="1907904" cy="2277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5BB7B-43C8-CC44-B88B-1DA9F7AA3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364745"/>
            <a:ext cx="2572065" cy="2572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ED4BC-A3DE-004C-B38C-470A07300D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7" y="2207319"/>
            <a:ext cx="5493476" cy="29638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55BB096-862D-404C-ACEB-BC0A35C68914}"/>
              </a:ext>
            </a:extLst>
          </p:cNvPr>
          <p:cNvSpPr txBox="1"/>
          <p:nvPr/>
        </p:nvSpPr>
        <p:spPr>
          <a:xfrm>
            <a:off x="6583368" y="4778711"/>
            <a:ext cx="4747914" cy="1298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”, </a:t>
            </a:r>
          </a:p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“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vội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sang”</a:t>
            </a:r>
            <a:endParaRPr lang="en-VN" sz="2933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A18C7D-FD2E-9743-93F9-B606E1F51929}"/>
              </a:ext>
            </a:extLst>
          </p:cNvPr>
          <p:cNvSpPr txBox="1"/>
          <p:nvPr/>
        </p:nvSpPr>
        <p:spPr>
          <a:xfrm>
            <a:off x="4809968" y="657326"/>
            <a:ext cx="2572065" cy="12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VN" sz="7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- 01 -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11236353" y="110878"/>
            <a:ext cx="900704" cy="16208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57342">
            <a:off x="-3505" y="5525789"/>
            <a:ext cx="900704" cy="162082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6187269" y="2207319"/>
            <a:ext cx="5676176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400"/>
              </a:lnSpc>
            </a:pP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6D0FB8-345A-104A-9EDB-B1F463785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329" y="4599449"/>
            <a:ext cx="1907904" cy="2277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65BB7B-43C8-CC44-B88B-1DA9F7AA3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-364745"/>
            <a:ext cx="2572065" cy="25720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55BB096-862D-404C-ACEB-BC0A35C68914}"/>
              </a:ext>
            </a:extLst>
          </p:cNvPr>
          <p:cNvSpPr txBox="1"/>
          <p:nvPr/>
        </p:nvSpPr>
        <p:spPr>
          <a:xfrm>
            <a:off x="6187269" y="3522168"/>
            <a:ext cx="5423821" cy="163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07000"/>
              </a:lnSpc>
              <a:spcAft>
                <a:spcPts val="533"/>
              </a:spcAft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Thương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Ê-đi-xơn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suy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cứu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bây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A18C7D-FD2E-9743-93F9-B606E1F51929}"/>
              </a:ext>
            </a:extLst>
          </p:cNvPr>
          <p:cNvSpPr txBox="1"/>
          <p:nvPr/>
        </p:nvSpPr>
        <p:spPr>
          <a:xfrm>
            <a:off x="4809968" y="657326"/>
            <a:ext cx="2572065" cy="12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VN" sz="76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- 02 -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29742-6C68-5147-ABAA-05DCEB85C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4" y="2381035"/>
            <a:ext cx="5275337" cy="30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79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543387" y="260363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1A11D29A-0E49-4158-ACAA-AB23465EC073}"/>
              </a:ext>
            </a:extLst>
          </p:cNvPr>
          <p:cNvSpPr/>
          <p:nvPr/>
        </p:nvSpPr>
        <p:spPr>
          <a:xfrm>
            <a:off x="3653359" y="598051"/>
            <a:ext cx="7025382" cy="4964249"/>
          </a:xfrm>
          <a:prstGeom prst="cloudCallout">
            <a:avLst>
              <a:gd name="adj1" fmla="val -54460"/>
              <a:gd name="adj2" fmla="val -10189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4324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8EBCEC-9DC2-4623-BE64-92E5C9D48AD9}"/>
              </a:ext>
            </a:extLst>
          </p:cNvPr>
          <p:cNvSpPr txBox="1"/>
          <p:nvPr/>
        </p:nvSpPr>
        <p:spPr>
          <a:xfrm>
            <a:off x="6324743" y="234364"/>
            <a:ext cx="551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9E4C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9E4C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9E4C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9E4C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9E4C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9E4C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D9E4C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D9E4C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B385C7-4AC6-41C3-81B3-02FD5A737DBF}"/>
              </a:ext>
            </a:extLst>
          </p:cNvPr>
          <p:cNvGrpSpPr/>
          <p:nvPr/>
        </p:nvGrpSpPr>
        <p:grpSpPr>
          <a:xfrm>
            <a:off x="7138319" y="1215167"/>
            <a:ext cx="3501971" cy="923330"/>
            <a:chOff x="4052536" y="825395"/>
            <a:chExt cx="2423888" cy="923330"/>
          </a:xfrm>
        </p:grpSpPr>
        <p:sp>
          <p:nvSpPr>
            <p:cNvPr id="9" name="矩形: 圆角 10">
              <a:extLst>
                <a:ext uri="{FF2B5EF4-FFF2-40B4-BE49-F238E27FC236}">
                  <a16:creationId xmlns:a16="http://schemas.microsoft.com/office/drawing/2014/main" id="{D8C709BA-500A-4B1C-B847-4DC308D5F2EB}"/>
                </a:ext>
              </a:extLst>
            </p:cNvPr>
            <p:cNvSpPr/>
            <p:nvPr/>
          </p:nvSpPr>
          <p:spPr>
            <a:xfrm rot="5400000">
              <a:off x="4833593" y="69330"/>
              <a:ext cx="861774" cy="2423888"/>
            </a:xfrm>
            <a:prstGeom prst="roundRect">
              <a:avLst>
                <a:gd name="adj" fmla="val 32744"/>
              </a:avLst>
            </a:prstGeom>
            <a:solidFill>
              <a:srgbClr val="045497"/>
            </a:solidFill>
            <a:ln w="28575">
              <a:solidFill>
                <a:schemeClr val="bg1"/>
              </a:solidFill>
              <a:prstDash val="sysDash"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FB8A2BE-F883-44AC-90A1-005900E577FD}"/>
                </a:ext>
              </a:extLst>
            </p:cNvPr>
            <p:cNvSpPr txBox="1"/>
            <p:nvPr/>
          </p:nvSpPr>
          <p:spPr>
            <a:xfrm>
              <a:off x="4052537" y="825395"/>
              <a:ext cx="24238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tandly" pitchFamily="50" charset="0"/>
                  <a:ea typeface="White Xmas PERSONAL USE" pitchFamily="50" charset="0"/>
                  <a:cs typeface="+mn-cs"/>
                </a:rPr>
                <a:t>Tiếng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tandly" pitchFamily="50" charset="0"/>
                  <a:ea typeface="White Xmas PERSONAL USE" pitchFamily="50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Standly" pitchFamily="50" charset="0"/>
                  <a:ea typeface="White Xmas PERSONAL USE" pitchFamily="50" charset="0"/>
                  <a:cs typeface="+mn-cs"/>
                </a:rPr>
                <a:t>Việt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Standly" pitchFamily="50" charset="0"/>
                <a:ea typeface="White Xmas PERSONAL USE" pitchFamily="50" charset="0"/>
                <a:cs typeface="+mn-cs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984C2FFB-999E-45C8-84B4-3737C8F4B9A1}"/>
              </a:ext>
            </a:extLst>
          </p:cNvPr>
          <p:cNvSpPr/>
          <p:nvPr/>
        </p:nvSpPr>
        <p:spPr>
          <a:xfrm>
            <a:off x="4860688" y="3041733"/>
            <a:ext cx="7461937" cy="381626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85A33-7E0D-483B-844A-4524CD1B8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186" y="3165036"/>
            <a:ext cx="2920237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014653-3149-ED6B-CE99-0F00BAA7B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20" y="3750130"/>
            <a:ext cx="7244080" cy="31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95A9F0-8D7D-417A-8311-8EFC16F95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8D1FBE-1F7D-4E41-8643-7134BF137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76" y="4051451"/>
            <a:ext cx="8163252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5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F9C6CB9-E164-46E0-B5A9-077558C7FB19}"/>
              </a:ext>
            </a:extLst>
          </p:cNvPr>
          <p:cNvSpPr/>
          <p:nvPr/>
        </p:nvSpPr>
        <p:spPr>
          <a:xfrm>
            <a:off x="3545234" y="1402189"/>
            <a:ext cx="6027924" cy="3313192"/>
          </a:xfrm>
          <a:prstGeom prst="roundRect">
            <a:avLst/>
          </a:prstGeom>
          <a:solidFill>
            <a:srgbClr val="FFFFFF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Microsoft YaHei"/>
              <a:cs typeface="+mn-cs"/>
            </a:endParaRPr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37BF841A-5352-443D-8B77-B7F0122A1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767" y="3799215"/>
            <a:ext cx="3491233" cy="31204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BED696-498B-42C6-ACDC-9802ED67BB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4" t="9293" r="8047" b="14811"/>
          <a:stretch/>
        </p:blipFill>
        <p:spPr>
          <a:xfrm>
            <a:off x="3467815" y="1815105"/>
            <a:ext cx="6027924" cy="2487359"/>
          </a:xfrm>
          <a:prstGeom prst="rect">
            <a:avLst/>
          </a:prstGeom>
          <a:effectLst>
            <a:glow rad="228600">
              <a:srgbClr val="5FE0FF">
                <a:satMod val="175000"/>
                <a:alpha val="40000"/>
              </a:srgbClr>
            </a:glo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7E367C8-5130-4644-A8F6-9FC4D25F1793}"/>
              </a:ext>
            </a:extLst>
          </p:cNvPr>
          <p:cNvSpPr/>
          <p:nvPr/>
        </p:nvSpPr>
        <p:spPr>
          <a:xfrm>
            <a:off x="6025926" y="732854"/>
            <a:ext cx="1171863" cy="1027714"/>
          </a:xfrm>
          <a:prstGeom prst="ellipse">
            <a:avLst/>
          </a:prstGeom>
          <a:solidFill>
            <a:srgbClr val="5FE0FF"/>
          </a:solidFill>
          <a:ln w="12700" cap="flat" cmpd="sng" algn="ctr">
            <a:solidFill>
              <a:srgbClr val="5FE0F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50" normalizeH="0" baseline="0" noProof="0" dirty="0">
                <a:ln w="9525" cmpd="sng">
                  <a:solidFill>
                    <a:srgbClr val="5FE0F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FE0FF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51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UYỆN ÁNH SÁNG CỦA YÊU THƯƠNG-TIẾNG VIỆT LỚP 2-SÁCH KẾT NỐI TRI THỨC-THƯ VIỆN MẦM NON- TRUYỆN MN">
            <a:hlinkClick r:id="" action="ppaction://media"/>
            <a:extLst>
              <a:ext uri="{FF2B5EF4-FFF2-40B4-BE49-F238E27FC236}">
                <a16:creationId xmlns:a16="http://schemas.microsoft.com/office/drawing/2014/main" id="{E4970092-9343-4602-D14A-BB16EEB757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175" end="67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C96F4-F80F-48B3-B087-95D33F87665C}"/>
              </a:ext>
            </a:extLst>
          </p:cNvPr>
          <p:cNvSpPr txBox="1"/>
          <p:nvPr/>
        </p:nvSpPr>
        <p:spPr>
          <a:xfrm>
            <a:off x="412200" y="1322676"/>
            <a:ext cx="11367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2800" dirty="0" err="1">
                <a:latin typeface="+mj-lt"/>
              </a:rPr>
              <a:t>Hôm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bố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bị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bụng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dội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liền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.</a:t>
            </a:r>
          </a:p>
          <a:p>
            <a:pPr indent="457200" algn="just"/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bệnh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ruột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thừa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phải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gấp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Nhưng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tối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đèn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mù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chẳng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. Ê – </a:t>
            </a:r>
            <a:r>
              <a:rPr lang="en-US" sz="2800" dirty="0" err="1">
                <a:latin typeface="+mj-lt"/>
              </a:rPr>
              <a:t>đi</a:t>
            </a:r>
            <a:r>
              <a:rPr lang="en-US" sz="2800" dirty="0">
                <a:latin typeface="+mj-lt"/>
              </a:rPr>
              <a:t> – </a:t>
            </a:r>
            <a:r>
              <a:rPr lang="en-US" sz="2800" dirty="0" err="1">
                <a:latin typeface="+mj-lt"/>
              </a:rPr>
              <a:t>xơn</a:t>
            </a:r>
            <a:r>
              <a:rPr lang="en-US" sz="2800" dirty="0">
                <a:latin typeface="+mj-lt"/>
              </a:rPr>
              <a:t> lo </a:t>
            </a:r>
            <a:r>
              <a:rPr lang="en-US" sz="2800" dirty="0" err="1">
                <a:latin typeface="+mj-lt"/>
              </a:rPr>
              <a:t>lắng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Thấy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đớn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cậu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mếu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máo</a:t>
            </a:r>
            <a:r>
              <a:rPr lang="en-US" sz="2800" dirty="0">
                <a:latin typeface="+mj-lt"/>
              </a:rPr>
              <a:t>: “Xin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cứu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!”.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sĩ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: “</a:t>
            </a:r>
            <a:r>
              <a:rPr lang="en-US" sz="2800" dirty="0" err="1">
                <a:latin typeface="+mj-lt"/>
              </a:rPr>
              <a:t>Đủ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ánh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sáng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bác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cháu</a:t>
            </a:r>
            <a:r>
              <a:rPr lang="en-US" sz="2800" dirty="0">
                <a:latin typeface="+mj-lt"/>
              </a:rPr>
              <a:t> ạ!”.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18CD9-9164-47A2-887A-C7DC83B3D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48298" y="375529"/>
            <a:ext cx="871719" cy="52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D2132F-98BA-40DD-8A21-4E2C28E6CDDA}"/>
              </a:ext>
            </a:extLst>
          </p:cNvPr>
          <p:cNvSpPr txBox="1"/>
          <p:nvPr/>
        </p:nvSpPr>
        <p:spPr>
          <a:xfrm>
            <a:off x="2730496" y="734662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487A0CB4-56A0-439B-B42E-9DC853B81AEE}"/>
              </a:ext>
            </a:extLst>
          </p:cNvPr>
          <p:cNvSpPr/>
          <p:nvPr/>
        </p:nvSpPr>
        <p:spPr>
          <a:xfrm>
            <a:off x="8978747" y="375529"/>
            <a:ext cx="2820318" cy="947147"/>
          </a:xfrm>
          <a:prstGeom prst="cloud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85950D-7C95-475A-B9BB-151D7772BBBD}"/>
              </a:ext>
            </a:extLst>
          </p:cNvPr>
          <p:cNvSpPr txBox="1"/>
          <p:nvPr/>
        </p:nvSpPr>
        <p:spPr>
          <a:xfrm>
            <a:off x="8978747" y="608313"/>
            <a:ext cx="276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mẫu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9C170-1BC8-44BE-B96D-C602233BF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6723"/>
          <a:stretch/>
        </p:blipFill>
        <p:spPr>
          <a:xfrm>
            <a:off x="1720017" y="4000332"/>
            <a:ext cx="9337621" cy="267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FC30623D-719E-4475-82E3-3B950FCECE8F}"/>
              </a:ext>
            </a:extLst>
          </p:cNvPr>
          <p:cNvSpPr/>
          <p:nvPr/>
        </p:nvSpPr>
        <p:spPr>
          <a:xfrm>
            <a:off x="9017828" y="265398"/>
            <a:ext cx="2820318" cy="942079"/>
          </a:xfrm>
          <a:prstGeom prst="cloud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A9ECC7-56B6-461F-AB16-44667690BFF2}"/>
              </a:ext>
            </a:extLst>
          </p:cNvPr>
          <p:cNvSpPr txBox="1"/>
          <p:nvPr/>
        </p:nvSpPr>
        <p:spPr>
          <a:xfrm>
            <a:off x="353854" y="1036344"/>
            <a:ext cx="114351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Ê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91D4D-F254-4AA8-9BE6-840A1A2371B2}"/>
              </a:ext>
            </a:extLst>
          </p:cNvPr>
          <p:cNvSpPr txBox="1"/>
          <p:nvPr/>
        </p:nvSpPr>
        <p:spPr>
          <a:xfrm>
            <a:off x="5662163" y="4018920"/>
            <a:ext cx="7786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1450"/>
            <a:r>
              <a:rPr lang="en-US" sz="2800" dirty="0">
                <a:latin typeface="+mj-lt"/>
              </a:rPr>
              <a:t>(Theo </a:t>
            </a:r>
            <a:r>
              <a:rPr lang="en-US" sz="2800" dirty="0" err="1">
                <a:latin typeface="+mj-lt"/>
              </a:rPr>
              <a:t>Truyện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2, NXB </a:t>
            </a:r>
            <a:r>
              <a:rPr lang="en-US" sz="2800" dirty="0" err="1">
                <a:latin typeface="+mj-lt"/>
              </a:rPr>
              <a:t>Giáo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dục</a:t>
            </a:r>
            <a:r>
              <a:rPr lang="en-US" sz="2800" dirty="0">
                <a:latin typeface="+mj-lt"/>
              </a:rPr>
              <a:t>, 1995)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4E24D-607B-4E6B-AE21-49FC73350925}"/>
              </a:ext>
            </a:extLst>
          </p:cNvPr>
          <p:cNvSpPr txBox="1"/>
          <p:nvPr/>
        </p:nvSpPr>
        <p:spPr>
          <a:xfrm>
            <a:off x="2730496" y="502751"/>
            <a:ext cx="6731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ÁNH SÁNG CỦA YÊU THƯƠNG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27874D-D9D6-4152-BCDD-A95D155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870331" y="375529"/>
            <a:ext cx="849684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3A78D-4420-4D48-A47F-6C584554514B}"/>
              </a:ext>
            </a:extLst>
          </p:cNvPr>
          <p:cNvSpPr txBox="1"/>
          <p:nvPr/>
        </p:nvSpPr>
        <p:spPr>
          <a:xfrm>
            <a:off x="9088610" y="485724"/>
            <a:ext cx="2766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mẫu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F923D-B43F-495B-A47A-A495C2072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54" y="4172287"/>
            <a:ext cx="5473138" cy="24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9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A84347-9F93-0DE3-11DF-9274D426BEEB}"/>
              </a:ext>
            </a:extLst>
          </p:cNvPr>
          <p:cNvSpPr/>
          <p:nvPr/>
        </p:nvSpPr>
        <p:spPr>
          <a:xfrm>
            <a:off x="327741" y="270955"/>
            <a:ext cx="11559461" cy="6316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B32044-E1CB-E63C-3820-DF62A5C86F7C}"/>
              </a:ext>
            </a:extLst>
          </p:cNvPr>
          <p:cNvSpPr txBox="1"/>
          <p:nvPr/>
        </p:nvSpPr>
        <p:spPr>
          <a:xfrm>
            <a:off x="927100" y="762119"/>
            <a:ext cx="10337800" cy="698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812"/>
              </a:lnSpc>
            </a:pPr>
            <a:r>
              <a:rPr lang="en-US" sz="48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8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328F9-6BC6-7ACE-0096-57D8CEEBAEDB}"/>
              </a:ext>
            </a:extLst>
          </p:cNvPr>
          <p:cNvSpPr txBox="1"/>
          <p:nvPr/>
        </p:nvSpPr>
        <p:spPr>
          <a:xfrm>
            <a:off x="940211" y="1853768"/>
            <a:ext cx="9421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VN" sz="4400" b="1" u="sng" dirty="0">
                <a:solidFill>
                  <a:srgbClr val="DB4B4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1</a:t>
            </a:r>
            <a:r>
              <a:rPr lang="en-VN" sz="4400" b="1" dirty="0">
                <a:solidFill>
                  <a:srgbClr val="DB4B4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từ đầu đến “đi mời bác sĩ”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EC266-9972-077C-B99B-383F9B66ECCA}"/>
              </a:ext>
            </a:extLst>
          </p:cNvPr>
          <p:cNvSpPr txBox="1"/>
          <p:nvPr/>
        </p:nvSpPr>
        <p:spPr>
          <a:xfrm>
            <a:off x="940210" y="2999394"/>
            <a:ext cx="11051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VN" sz="4000" b="1" u="sng" dirty="0">
                <a:solidFill>
                  <a:srgbClr val="DB4B4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2</a:t>
            </a:r>
            <a:r>
              <a:rPr lang="en-VN" sz="4000" b="1" dirty="0">
                <a:solidFill>
                  <a:srgbClr val="DB4B4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tiếp theo đến “mới mổ được cháu ạ!”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5CB57-245A-2753-2AB8-DA75B7691140}"/>
              </a:ext>
            </a:extLst>
          </p:cNvPr>
          <p:cNvSpPr txBox="1"/>
          <p:nvPr/>
        </p:nvSpPr>
        <p:spPr>
          <a:xfrm>
            <a:off x="940210" y="4178306"/>
            <a:ext cx="1071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VN" sz="4000" b="1" u="sng" dirty="0">
                <a:solidFill>
                  <a:srgbClr val="DB4B4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3</a:t>
            </a:r>
            <a:r>
              <a:rPr lang="en-VN" sz="4000" b="1" dirty="0">
                <a:solidFill>
                  <a:srgbClr val="DB4B4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tiếp theo đến “ngập tràn ánh sáng”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78164B-45F2-D7A9-FAE4-D34DE09B3738}"/>
              </a:ext>
            </a:extLst>
          </p:cNvPr>
          <p:cNvSpPr txBox="1"/>
          <p:nvPr/>
        </p:nvSpPr>
        <p:spPr>
          <a:xfrm>
            <a:off x="940210" y="5357218"/>
            <a:ext cx="1071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VN" sz="4400" b="1" u="sng" dirty="0">
                <a:solidFill>
                  <a:srgbClr val="DB4B4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4</a:t>
            </a:r>
            <a:r>
              <a:rPr lang="en-VN" sz="4400" b="1" dirty="0">
                <a:solidFill>
                  <a:srgbClr val="DB4B4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đoạn còn lại</a:t>
            </a:r>
          </a:p>
        </p:txBody>
      </p:sp>
    </p:spTree>
    <p:extLst>
      <p:ext uri="{BB962C8B-B14F-4D97-AF65-F5344CB8AC3E}">
        <p14:creationId xmlns:p14="http://schemas.microsoft.com/office/powerpoint/2010/main" val="14380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96CDCA6-02F0-0644-A469-A1504440F4A9}"/>
              </a:ext>
            </a:extLst>
          </p:cNvPr>
          <p:cNvSpPr/>
          <p:nvPr/>
        </p:nvSpPr>
        <p:spPr>
          <a:xfrm>
            <a:off x="280171" y="138271"/>
            <a:ext cx="11559461" cy="6316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VN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12377">
            <a:off x="10969235" y="4503091"/>
            <a:ext cx="1740793" cy="340873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14400" y="1130109"/>
            <a:ext cx="10769600" cy="890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5867"/>
              </a:lnSpc>
            </a:pPr>
            <a:r>
              <a:rPr lang="en-US" sz="11067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11067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067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11067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067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1067" dirty="0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1067" dirty="0" err="1">
                <a:solidFill>
                  <a:srgbClr val="2642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11067" dirty="0">
              <a:solidFill>
                <a:srgbClr val="26423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28914" y="2242481"/>
            <a:ext cx="4192449" cy="9770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en-US" sz="6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Ê-</a:t>
            </a:r>
            <a:r>
              <a:rPr lang="en-US" sz="6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6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</a:t>
            </a:r>
            <a:r>
              <a:rPr lang="en-US" sz="6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xơn</a:t>
            </a:r>
            <a:endParaRPr lang="en-VN" sz="6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74DF1028-B643-F14D-B653-D8C573762E7D}"/>
              </a:ext>
            </a:extLst>
          </p:cNvPr>
          <p:cNvSpPr txBox="1"/>
          <p:nvPr/>
        </p:nvSpPr>
        <p:spPr>
          <a:xfrm>
            <a:off x="5689600" y="2242481"/>
            <a:ext cx="3765406" cy="9770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en-US" sz="6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Ái</a:t>
            </a:r>
            <a:r>
              <a:rPr lang="en-US" sz="6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ngại</a:t>
            </a:r>
            <a:endParaRPr lang="en-VN" sz="6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23E3F91-252A-2243-865E-DF38D5F5346F}"/>
              </a:ext>
            </a:extLst>
          </p:cNvPr>
          <p:cNvSpPr txBox="1"/>
          <p:nvPr/>
        </p:nvSpPr>
        <p:spPr>
          <a:xfrm>
            <a:off x="2837986" y="3676249"/>
            <a:ext cx="5241837" cy="97706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07000"/>
              </a:lnSpc>
              <a:spcAft>
                <a:spcPts val="533"/>
              </a:spcAft>
            </a:pPr>
            <a:r>
              <a:rPr lang="en-US" sz="6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Sắt</a:t>
            </a:r>
            <a:r>
              <a:rPr lang="en-US" sz="6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6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tây</a:t>
            </a:r>
            <a:endParaRPr lang="en-VN" sz="6400" i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89991B-CD20-4342-9959-37CD32B8B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0" y="2913609"/>
            <a:ext cx="4060122" cy="40601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" y="5023855"/>
            <a:ext cx="12192000" cy="18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40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Ikaros-Regular"/>
        <a:ea typeface="Ikaros-Regular"/>
        <a:cs typeface="Ikaros-Regular"/>
      </a:majorFont>
      <a:minorFont>
        <a:latin typeface="Ikaros-Regular"/>
        <a:ea typeface="Ikaros-Regular"/>
        <a:cs typeface="Ikaros-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1350</Words>
  <Application>Microsoft Office PowerPoint</Application>
  <PresentationFormat>Widescreen</PresentationFormat>
  <Paragraphs>90</Paragraphs>
  <Slides>30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等线</vt:lpstr>
      <vt:lpstr>微软雅黑</vt:lpstr>
      <vt:lpstr>宋体</vt:lpstr>
      <vt:lpstr>Arial</vt:lpstr>
      <vt:lpstr>Arial-Rounded</vt:lpstr>
      <vt:lpstr>Calibri</vt:lpstr>
      <vt:lpstr>Cambria</vt:lpstr>
      <vt:lpstr>Helvetica</vt:lpstr>
      <vt:lpstr>Helvetica Light</vt:lpstr>
      <vt:lpstr>Ikaros-Regular</vt:lpstr>
      <vt:lpstr>Patrick Hand</vt:lpstr>
      <vt:lpstr>SVN-Standly</vt:lpstr>
      <vt:lpstr>UTM Charlotte</vt:lpstr>
      <vt:lpstr>UTM Colossalis</vt:lpstr>
      <vt:lpstr>仓耳玄三M W05</vt:lpstr>
      <vt:lpstr>字魂59号-创粗黑</vt:lpstr>
      <vt:lpstr>Office Theme</vt:lpstr>
      <vt:lpstr>3_Office Theme</vt:lpstr>
      <vt:lpstr>1_Office Theme</vt:lpstr>
      <vt:lpstr>White</vt:lpstr>
      <vt:lpstr>Office 主题</vt:lpstr>
      <vt:lpstr>千图网海量PPT模板www.58pic.com​​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51</cp:revision>
  <dcterms:created xsi:type="dcterms:W3CDTF">2021-07-20T01:55:21Z</dcterms:created>
  <dcterms:modified xsi:type="dcterms:W3CDTF">2026-01-07T12:56:49Z</dcterms:modified>
</cp:coreProperties>
</file>